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9" r:id="rId5"/>
    <p:sldMasterId id="214748371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y="5143500" cx="9144000"/>
  <p:notesSz cx="6858000" cy="9144000"/>
  <p:embeddedFontLst>
    <p:embeddedFont>
      <p:font typeface="Raleway"/>
      <p:regular r:id="rId30"/>
      <p:bold r:id="rId31"/>
      <p:italic r:id="rId32"/>
      <p:boldItalic r:id="rId33"/>
    </p:embeddedFont>
    <p:embeddedFont>
      <p:font typeface="Permanent Marker"/>
      <p:regular r:id="rId34"/>
    </p:embeddedFont>
    <p:embeddedFont>
      <p:font typeface="Helvetica Neue"/>
      <p:regular r:id="rId35"/>
      <p:bold r:id="rId36"/>
      <p:italic r:id="rId37"/>
      <p:boldItalic r:id="rId38"/>
    </p:embeddedFont>
    <p:embeddedFont>
      <p:font typeface="Itim"/>
      <p:regular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251886D-8E7F-4A76-8D01-E7F6D264FCC7}">
  <a:tblStyle styleId="{A251886D-8E7F-4A76-8D01-E7F6D264FCC7}"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aleway-bold.fntdata"/><Relationship Id="rId30" Type="http://schemas.openxmlformats.org/officeDocument/2006/relationships/font" Target="fonts/Raleway-regular.fntdata"/><Relationship Id="rId33" Type="http://schemas.openxmlformats.org/officeDocument/2006/relationships/font" Target="fonts/Raleway-boldItalic.fntdata"/><Relationship Id="rId32" Type="http://schemas.openxmlformats.org/officeDocument/2006/relationships/font" Target="fonts/Raleway-italic.fntdata"/><Relationship Id="rId35" Type="http://schemas.openxmlformats.org/officeDocument/2006/relationships/font" Target="fonts/HelveticaNeue-regular.fntdata"/><Relationship Id="rId34" Type="http://schemas.openxmlformats.org/officeDocument/2006/relationships/font" Target="fonts/PermanentMarker-regular.fntdata"/><Relationship Id="rId37" Type="http://schemas.openxmlformats.org/officeDocument/2006/relationships/font" Target="fonts/HelveticaNeue-italic.fntdata"/><Relationship Id="rId36" Type="http://schemas.openxmlformats.org/officeDocument/2006/relationships/font" Target="fonts/HelveticaNeue-bold.fntdata"/><Relationship Id="rId39" Type="http://schemas.openxmlformats.org/officeDocument/2006/relationships/font" Target="fonts/Itim-regular.fntdata"/><Relationship Id="rId38" Type="http://schemas.openxmlformats.org/officeDocument/2006/relationships/font" Target="fonts/HelveticaNeue-bold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3" name="Shape 1563"/>
        <p:cNvGrpSpPr/>
        <p:nvPr/>
      </p:nvGrpSpPr>
      <p:grpSpPr>
        <a:xfrm>
          <a:off x="0" y="0"/>
          <a:ext cx="0" cy="0"/>
          <a:chOff x="0" y="0"/>
          <a:chExt cx="0" cy="0"/>
        </a:xfrm>
      </p:grpSpPr>
      <p:sp>
        <p:nvSpPr>
          <p:cNvPr id="1564" name="Google Shape;1564;g221da2fd859_0_16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5" name="Google Shape;1565;g221da2fd859_0_16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5" name="Shape 1845"/>
        <p:cNvGrpSpPr/>
        <p:nvPr/>
      </p:nvGrpSpPr>
      <p:grpSpPr>
        <a:xfrm>
          <a:off x="0" y="0"/>
          <a:ext cx="0" cy="0"/>
          <a:chOff x="0" y="0"/>
          <a:chExt cx="0" cy="0"/>
        </a:xfrm>
      </p:grpSpPr>
      <p:sp>
        <p:nvSpPr>
          <p:cNvPr id="1846" name="Google Shape;1846;g221da2fd859_0_23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7" name="Google Shape;1847;g221da2fd859_0_23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8" name="Shape 1888"/>
        <p:cNvGrpSpPr/>
        <p:nvPr/>
      </p:nvGrpSpPr>
      <p:grpSpPr>
        <a:xfrm>
          <a:off x="0" y="0"/>
          <a:ext cx="0" cy="0"/>
          <a:chOff x="0" y="0"/>
          <a:chExt cx="0" cy="0"/>
        </a:xfrm>
      </p:grpSpPr>
      <p:sp>
        <p:nvSpPr>
          <p:cNvPr id="1889" name="Google Shape;1889;g240386df63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0" name="Google Shape;1890;g240386df63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1" name="Shape 1921"/>
        <p:cNvGrpSpPr/>
        <p:nvPr/>
      </p:nvGrpSpPr>
      <p:grpSpPr>
        <a:xfrm>
          <a:off x="0" y="0"/>
          <a:ext cx="0" cy="0"/>
          <a:chOff x="0" y="0"/>
          <a:chExt cx="0" cy="0"/>
        </a:xfrm>
      </p:grpSpPr>
      <p:sp>
        <p:nvSpPr>
          <p:cNvPr id="1922" name="Google Shape;1922;g240386df631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3" name="Google Shape;1923;g240386df631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4" name="Shape 1954"/>
        <p:cNvGrpSpPr/>
        <p:nvPr/>
      </p:nvGrpSpPr>
      <p:grpSpPr>
        <a:xfrm>
          <a:off x="0" y="0"/>
          <a:ext cx="0" cy="0"/>
          <a:chOff x="0" y="0"/>
          <a:chExt cx="0" cy="0"/>
        </a:xfrm>
      </p:grpSpPr>
      <p:sp>
        <p:nvSpPr>
          <p:cNvPr id="1955" name="Google Shape;1955;g240386df631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6" name="Google Shape;1956;g240386df631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0" name="Shape 1980"/>
        <p:cNvGrpSpPr/>
        <p:nvPr/>
      </p:nvGrpSpPr>
      <p:grpSpPr>
        <a:xfrm>
          <a:off x="0" y="0"/>
          <a:ext cx="0" cy="0"/>
          <a:chOff x="0" y="0"/>
          <a:chExt cx="0" cy="0"/>
        </a:xfrm>
      </p:grpSpPr>
      <p:sp>
        <p:nvSpPr>
          <p:cNvPr id="1981" name="Google Shape;1981;g240386df631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2" name="Google Shape;1982;g240386df631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6" name="Shape 2006"/>
        <p:cNvGrpSpPr/>
        <p:nvPr/>
      </p:nvGrpSpPr>
      <p:grpSpPr>
        <a:xfrm>
          <a:off x="0" y="0"/>
          <a:ext cx="0" cy="0"/>
          <a:chOff x="0" y="0"/>
          <a:chExt cx="0" cy="0"/>
        </a:xfrm>
      </p:grpSpPr>
      <p:sp>
        <p:nvSpPr>
          <p:cNvPr id="2007" name="Google Shape;2007;g23f6ecbbd41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8" name="Google Shape;2008;g23f6ecbbd4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3" name="Shape 2033"/>
        <p:cNvGrpSpPr/>
        <p:nvPr/>
      </p:nvGrpSpPr>
      <p:grpSpPr>
        <a:xfrm>
          <a:off x="0" y="0"/>
          <a:ext cx="0" cy="0"/>
          <a:chOff x="0" y="0"/>
          <a:chExt cx="0" cy="0"/>
        </a:xfrm>
      </p:grpSpPr>
      <p:sp>
        <p:nvSpPr>
          <p:cNvPr id="2034" name="Google Shape;2034;g23f6ecbbd41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5" name="Google Shape;2035;g23f6ecbbd41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8" name="Shape 2068"/>
        <p:cNvGrpSpPr/>
        <p:nvPr/>
      </p:nvGrpSpPr>
      <p:grpSpPr>
        <a:xfrm>
          <a:off x="0" y="0"/>
          <a:ext cx="0" cy="0"/>
          <a:chOff x="0" y="0"/>
          <a:chExt cx="0" cy="0"/>
        </a:xfrm>
      </p:grpSpPr>
      <p:sp>
        <p:nvSpPr>
          <p:cNvPr id="2069" name="Google Shape;2069;g23f6ecbbd41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0" name="Google Shape;2070;g23f6ecbbd41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6" name="Shape 2096"/>
        <p:cNvGrpSpPr/>
        <p:nvPr/>
      </p:nvGrpSpPr>
      <p:grpSpPr>
        <a:xfrm>
          <a:off x="0" y="0"/>
          <a:ext cx="0" cy="0"/>
          <a:chOff x="0" y="0"/>
          <a:chExt cx="0" cy="0"/>
        </a:xfrm>
      </p:grpSpPr>
      <p:sp>
        <p:nvSpPr>
          <p:cNvPr id="2097" name="Google Shape;2097;g221da2fd859_0_23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8" name="Google Shape;2098;g221da2fd859_0_23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8" name="Shape 2168"/>
        <p:cNvGrpSpPr/>
        <p:nvPr/>
      </p:nvGrpSpPr>
      <p:grpSpPr>
        <a:xfrm>
          <a:off x="0" y="0"/>
          <a:ext cx="0" cy="0"/>
          <a:chOff x="0" y="0"/>
          <a:chExt cx="0" cy="0"/>
        </a:xfrm>
      </p:grpSpPr>
      <p:sp>
        <p:nvSpPr>
          <p:cNvPr id="2169" name="Google Shape;2169;g2412d5938af_1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0" name="Google Shape;2170;g2412d5938af_1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9" name="Shape 1569"/>
        <p:cNvGrpSpPr/>
        <p:nvPr/>
      </p:nvGrpSpPr>
      <p:grpSpPr>
        <a:xfrm>
          <a:off x="0" y="0"/>
          <a:ext cx="0" cy="0"/>
          <a:chOff x="0" y="0"/>
          <a:chExt cx="0" cy="0"/>
        </a:xfrm>
      </p:grpSpPr>
      <p:sp>
        <p:nvSpPr>
          <p:cNvPr id="1570" name="Google Shape;1570;g221da2fd859_0_16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1" name="Google Shape;1571;g221da2fd859_0_16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5" name="Shape 2225"/>
        <p:cNvGrpSpPr/>
        <p:nvPr/>
      </p:nvGrpSpPr>
      <p:grpSpPr>
        <a:xfrm>
          <a:off x="0" y="0"/>
          <a:ext cx="0" cy="0"/>
          <a:chOff x="0" y="0"/>
          <a:chExt cx="0" cy="0"/>
        </a:xfrm>
      </p:grpSpPr>
      <p:sp>
        <p:nvSpPr>
          <p:cNvPr id="2226" name="Google Shape;2226;g2412d5938a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7" name="Google Shape;2227;g2412d5938a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2" name="Shape 2352"/>
        <p:cNvGrpSpPr/>
        <p:nvPr/>
      </p:nvGrpSpPr>
      <p:grpSpPr>
        <a:xfrm>
          <a:off x="0" y="0"/>
          <a:ext cx="0" cy="0"/>
          <a:chOff x="0" y="0"/>
          <a:chExt cx="0" cy="0"/>
        </a:xfrm>
      </p:grpSpPr>
      <p:sp>
        <p:nvSpPr>
          <p:cNvPr id="2353" name="Google Shape;2353;g23f6ecbbd41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4" name="Google Shape;2354;g23f6ecbbd41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7" name="Shape 2367"/>
        <p:cNvGrpSpPr/>
        <p:nvPr/>
      </p:nvGrpSpPr>
      <p:grpSpPr>
        <a:xfrm>
          <a:off x="0" y="0"/>
          <a:ext cx="0" cy="0"/>
          <a:chOff x="0" y="0"/>
          <a:chExt cx="0" cy="0"/>
        </a:xfrm>
      </p:grpSpPr>
      <p:sp>
        <p:nvSpPr>
          <p:cNvPr id="2368" name="Google Shape;2368;g221da2fd859_0_194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9" name="Google Shape;2369;g221da2fd859_0_194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8" name="Shape 1608"/>
        <p:cNvGrpSpPr/>
        <p:nvPr/>
      </p:nvGrpSpPr>
      <p:grpSpPr>
        <a:xfrm>
          <a:off x="0" y="0"/>
          <a:ext cx="0" cy="0"/>
          <a:chOff x="0" y="0"/>
          <a:chExt cx="0" cy="0"/>
        </a:xfrm>
      </p:grpSpPr>
      <p:sp>
        <p:nvSpPr>
          <p:cNvPr id="1609" name="Google Shape;1609;g221da2fd859_0_23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0" name="Google Shape;1610;g221da2fd859_0_23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9" name="Shape 1659"/>
        <p:cNvGrpSpPr/>
        <p:nvPr/>
      </p:nvGrpSpPr>
      <p:grpSpPr>
        <a:xfrm>
          <a:off x="0" y="0"/>
          <a:ext cx="0" cy="0"/>
          <a:chOff x="0" y="0"/>
          <a:chExt cx="0" cy="0"/>
        </a:xfrm>
      </p:grpSpPr>
      <p:sp>
        <p:nvSpPr>
          <p:cNvPr id="1660" name="Google Shape;1660;g1df963dfe57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1" name="Google Shape;1661;g1df963dfe5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221da2fd859_0_23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221da2fd859_0_23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8" name="Shape 1748"/>
        <p:cNvGrpSpPr/>
        <p:nvPr/>
      </p:nvGrpSpPr>
      <p:grpSpPr>
        <a:xfrm>
          <a:off x="0" y="0"/>
          <a:ext cx="0" cy="0"/>
          <a:chOff x="0" y="0"/>
          <a:chExt cx="0" cy="0"/>
        </a:xfrm>
      </p:grpSpPr>
      <p:sp>
        <p:nvSpPr>
          <p:cNvPr id="1749" name="Google Shape;1749;g2412d5938a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0" name="Google Shape;1750;g2412d5938a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7" name="Shape 1797"/>
        <p:cNvGrpSpPr/>
        <p:nvPr/>
      </p:nvGrpSpPr>
      <p:grpSpPr>
        <a:xfrm>
          <a:off x="0" y="0"/>
          <a:ext cx="0" cy="0"/>
          <a:chOff x="0" y="0"/>
          <a:chExt cx="0" cy="0"/>
        </a:xfrm>
      </p:grpSpPr>
      <p:sp>
        <p:nvSpPr>
          <p:cNvPr id="1798" name="Google Shape;1798;g221da2fd859_0_23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9" name="Google Shape;1799;g221da2fd859_0_23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9" name="Shape 1829"/>
        <p:cNvGrpSpPr/>
        <p:nvPr/>
      </p:nvGrpSpPr>
      <p:grpSpPr>
        <a:xfrm>
          <a:off x="0" y="0"/>
          <a:ext cx="0" cy="0"/>
          <a:chOff x="0" y="0"/>
          <a:chExt cx="0" cy="0"/>
        </a:xfrm>
      </p:grpSpPr>
      <p:sp>
        <p:nvSpPr>
          <p:cNvPr id="1830" name="Google Shape;1830;g23f6ecbbd41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1" name="Google Shape;1831;g23f6ecbbd41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7" name="Shape 1837"/>
        <p:cNvGrpSpPr/>
        <p:nvPr/>
      </p:nvGrpSpPr>
      <p:grpSpPr>
        <a:xfrm>
          <a:off x="0" y="0"/>
          <a:ext cx="0" cy="0"/>
          <a:chOff x="0" y="0"/>
          <a:chExt cx="0" cy="0"/>
        </a:xfrm>
      </p:grpSpPr>
      <p:sp>
        <p:nvSpPr>
          <p:cNvPr id="1838" name="Google Shape;1838;g23f6ecbbd41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9" name="Google Shape;1839;g23f6ecbbd41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p:nvPr/>
        </p:nvSpPr>
        <p:spPr>
          <a:xfrm>
            <a:off x="716575" y="0"/>
            <a:ext cx="8579795" cy="5143484"/>
          </a:xfrm>
          <a:custGeom>
            <a:rect b="b" l="l" r="r" t="t"/>
            <a:pathLst>
              <a:path extrusionOk="0" h="78770" w="128517">
                <a:moveTo>
                  <a:pt x="35" y="1"/>
                </a:moveTo>
                <a:lnTo>
                  <a:pt x="0" y="78769"/>
                </a:lnTo>
                <a:lnTo>
                  <a:pt x="128517" y="78769"/>
                </a:lnTo>
                <a:cubicBezTo>
                  <a:pt x="61260" y="76442"/>
                  <a:pt x="7739" y="332"/>
                  <a:pt x="7739" y="332"/>
                </a:cubicBezTo>
                <a:lnTo>
                  <a:pt x="35" y="1"/>
                </a:lnTo>
                <a:close/>
              </a:path>
            </a:pathLst>
          </a:custGeom>
          <a:solidFill>
            <a:srgbClr val="B0D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4"/>
          <p:cNvSpPr/>
          <p:nvPr/>
        </p:nvSpPr>
        <p:spPr>
          <a:xfrm>
            <a:off x="1754550" y="1135650"/>
            <a:ext cx="5634900" cy="2872200"/>
          </a:xfrm>
          <a:prstGeom prst="plaque">
            <a:avLst>
              <a:gd fmla="val 11691" name="adj"/>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 name="Google Shape;57;p14"/>
          <p:cNvCxnSpPr/>
          <p:nvPr/>
        </p:nvCxnSpPr>
        <p:spPr>
          <a:xfrm>
            <a:off x="2572800" y="3116850"/>
            <a:ext cx="3998400" cy="0"/>
          </a:xfrm>
          <a:prstGeom prst="straightConnector1">
            <a:avLst/>
          </a:prstGeom>
          <a:noFill/>
          <a:ln cap="flat" cmpd="sng" w="19050">
            <a:solidFill>
              <a:schemeClr val="dk2"/>
            </a:solidFill>
            <a:prstDash val="solid"/>
            <a:round/>
            <a:headEnd len="med" w="med" type="none"/>
            <a:tailEnd len="med" w="med" type="none"/>
          </a:ln>
        </p:spPr>
      </p:cxnSp>
      <p:cxnSp>
        <p:nvCxnSpPr>
          <p:cNvPr id="58" name="Google Shape;58;p14"/>
          <p:cNvCxnSpPr/>
          <p:nvPr/>
        </p:nvCxnSpPr>
        <p:spPr>
          <a:xfrm>
            <a:off x="2572800" y="2222750"/>
            <a:ext cx="3998400" cy="0"/>
          </a:xfrm>
          <a:prstGeom prst="straightConnector1">
            <a:avLst/>
          </a:prstGeom>
          <a:noFill/>
          <a:ln cap="flat" cmpd="sng" w="19050">
            <a:solidFill>
              <a:schemeClr val="dk2"/>
            </a:solidFill>
            <a:prstDash val="solid"/>
            <a:round/>
            <a:headEnd len="med" w="med" type="none"/>
            <a:tailEnd len="med" w="med" type="none"/>
          </a:ln>
        </p:spPr>
      </p:cxnSp>
      <p:grpSp>
        <p:nvGrpSpPr>
          <p:cNvPr id="59" name="Google Shape;59;p14"/>
          <p:cNvGrpSpPr/>
          <p:nvPr/>
        </p:nvGrpSpPr>
        <p:grpSpPr>
          <a:xfrm rot="697126">
            <a:off x="8280187" y="-46678"/>
            <a:ext cx="1305393" cy="1346461"/>
            <a:chOff x="1492000" y="427450"/>
            <a:chExt cx="1188000" cy="1225375"/>
          </a:xfrm>
        </p:grpSpPr>
        <p:sp>
          <p:nvSpPr>
            <p:cNvPr id="60" name="Google Shape;60;p14"/>
            <p:cNvSpPr/>
            <p:nvPr/>
          </p:nvSpPr>
          <p:spPr>
            <a:xfrm>
              <a:off x="1492000" y="427450"/>
              <a:ext cx="1188000" cy="1225375"/>
            </a:xfrm>
            <a:custGeom>
              <a:rect b="b" l="l" r="r" t="t"/>
              <a:pathLst>
                <a:path extrusionOk="0" h="49015" w="47520">
                  <a:moveTo>
                    <a:pt x="44863" y="698"/>
                  </a:moveTo>
                  <a:lnTo>
                    <a:pt x="44863" y="698"/>
                  </a:lnTo>
                  <a:cubicBezTo>
                    <a:pt x="45260" y="745"/>
                    <a:pt x="45657" y="763"/>
                    <a:pt x="46048" y="763"/>
                  </a:cubicBezTo>
                  <a:cubicBezTo>
                    <a:pt x="46274" y="763"/>
                    <a:pt x="46497" y="757"/>
                    <a:pt x="46717" y="748"/>
                  </a:cubicBezTo>
                  <a:lnTo>
                    <a:pt x="46717" y="748"/>
                  </a:lnTo>
                  <a:cubicBezTo>
                    <a:pt x="46667" y="8567"/>
                    <a:pt x="46617" y="16387"/>
                    <a:pt x="46642" y="24207"/>
                  </a:cubicBezTo>
                  <a:cubicBezTo>
                    <a:pt x="46667" y="32076"/>
                    <a:pt x="46366" y="40046"/>
                    <a:pt x="46868" y="47891"/>
                  </a:cubicBezTo>
                  <a:cubicBezTo>
                    <a:pt x="46818" y="47891"/>
                    <a:pt x="46792" y="47866"/>
                    <a:pt x="46767" y="47866"/>
                  </a:cubicBezTo>
                  <a:cubicBezTo>
                    <a:pt x="39987" y="48053"/>
                    <a:pt x="33211" y="48100"/>
                    <a:pt x="26436" y="48100"/>
                  </a:cubicBezTo>
                  <a:cubicBezTo>
                    <a:pt x="19684" y="48100"/>
                    <a:pt x="12934" y="48054"/>
                    <a:pt x="6180" y="48054"/>
                  </a:cubicBezTo>
                  <a:cubicBezTo>
                    <a:pt x="4304" y="48054"/>
                    <a:pt x="2428" y="48057"/>
                    <a:pt x="552" y="48066"/>
                  </a:cubicBezTo>
                  <a:cubicBezTo>
                    <a:pt x="802" y="38116"/>
                    <a:pt x="1203" y="28066"/>
                    <a:pt x="1203" y="18066"/>
                  </a:cubicBezTo>
                  <a:cubicBezTo>
                    <a:pt x="1203" y="12452"/>
                    <a:pt x="1078" y="6863"/>
                    <a:pt x="727" y="1299"/>
                  </a:cubicBezTo>
                  <a:lnTo>
                    <a:pt x="752" y="1299"/>
                  </a:lnTo>
                  <a:cubicBezTo>
                    <a:pt x="1098" y="1362"/>
                    <a:pt x="1492" y="1415"/>
                    <a:pt x="1880" y="1415"/>
                  </a:cubicBezTo>
                  <a:cubicBezTo>
                    <a:pt x="2112" y="1415"/>
                    <a:pt x="2341" y="1396"/>
                    <a:pt x="2557" y="1349"/>
                  </a:cubicBezTo>
                  <a:lnTo>
                    <a:pt x="2557" y="1349"/>
                  </a:lnTo>
                  <a:cubicBezTo>
                    <a:pt x="2406" y="1650"/>
                    <a:pt x="2406" y="2051"/>
                    <a:pt x="2582" y="2377"/>
                  </a:cubicBezTo>
                  <a:cubicBezTo>
                    <a:pt x="2901" y="2970"/>
                    <a:pt x="3636" y="3314"/>
                    <a:pt x="4314" y="3314"/>
                  </a:cubicBezTo>
                  <a:cubicBezTo>
                    <a:pt x="4381" y="3314"/>
                    <a:pt x="4447" y="3311"/>
                    <a:pt x="4512" y="3304"/>
                  </a:cubicBezTo>
                  <a:cubicBezTo>
                    <a:pt x="5740" y="3229"/>
                    <a:pt x="6316" y="1700"/>
                    <a:pt x="5539" y="873"/>
                  </a:cubicBezTo>
                  <a:lnTo>
                    <a:pt x="5539" y="873"/>
                  </a:lnTo>
                  <a:cubicBezTo>
                    <a:pt x="5943" y="910"/>
                    <a:pt x="6360" y="933"/>
                    <a:pt x="6771" y="933"/>
                  </a:cubicBezTo>
                  <a:cubicBezTo>
                    <a:pt x="6921" y="933"/>
                    <a:pt x="7071" y="930"/>
                    <a:pt x="7218" y="923"/>
                  </a:cubicBezTo>
                  <a:lnTo>
                    <a:pt x="7218" y="923"/>
                  </a:lnTo>
                  <a:cubicBezTo>
                    <a:pt x="6918" y="1199"/>
                    <a:pt x="6742" y="1700"/>
                    <a:pt x="6792" y="2101"/>
                  </a:cubicBezTo>
                  <a:cubicBezTo>
                    <a:pt x="6842" y="2778"/>
                    <a:pt x="7344" y="3254"/>
                    <a:pt x="7995" y="3354"/>
                  </a:cubicBezTo>
                  <a:cubicBezTo>
                    <a:pt x="8078" y="3367"/>
                    <a:pt x="8161" y="3373"/>
                    <a:pt x="8244" y="3373"/>
                  </a:cubicBezTo>
                  <a:cubicBezTo>
                    <a:pt x="8813" y="3373"/>
                    <a:pt x="9362" y="3077"/>
                    <a:pt x="9624" y="2552"/>
                  </a:cubicBezTo>
                  <a:cubicBezTo>
                    <a:pt x="9850" y="2076"/>
                    <a:pt x="9850" y="1475"/>
                    <a:pt x="9599" y="998"/>
                  </a:cubicBezTo>
                  <a:cubicBezTo>
                    <a:pt x="10025" y="998"/>
                    <a:pt x="10451" y="973"/>
                    <a:pt x="10903" y="898"/>
                  </a:cubicBezTo>
                  <a:lnTo>
                    <a:pt x="10903" y="898"/>
                  </a:lnTo>
                  <a:cubicBezTo>
                    <a:pt x="10652" y="1149"/>
                    <a:pt x="10527" y="1500"/>
                    <a:pt x="10552" y="1876"/>
                  </a:cubicBezTo>
                  <a:cubicBezTo>
                    <a:pt x="10627" y="2527"/>
                    <a:pt x="11178" y="3029"/>
                    <a:pt x="11830" y="3104"/>
                  </a:cubicBezTo>
                  <a:cubicBezTo>
                    <a:pt x="11905" y="3116"/>
                    <a:pt x="11981" y="3122"/>
                    <a:pt x="12056" y="3122"/>
                  </a:cubicBezTo>
                  <a:cubicBezTo>
                    <a:pt x="12607" y="3122"/>
                    <a:pt x="13138" y="2806"/>
                    <a:pt x="13359" y="2277"/>
                  </a:cubicBezTo>
                  <a:cubicBezTo>
                    <a:pt x="13559" y="1826"/>
                    <a:pt x="13509" y="1299"/>
                    <a:pt x="13258" y="898"/>
                  </a:cubicBezTo>
                  <a:cubicBezTo>
                    <a:pt x="13576" y="898"/>
                    <a:pt x="13904" y="909"/>
                    <a:pt x="14237" y="909"/>
                  </a:cubicBezTo>
                  <a:cubicBezTo>
                    <a:pt x="14403" y="909"/>
                    <a:pt x="14570" y="907"/>
                    <a:pt x="14737" y="898"/>
                  </a:cubicBezTo>
                  <a:lnTo>
                    <a:pt x="14737" y="898"/>
                  </a:lnTo>
                  <a:cubicBezTo>
                    <a:pt x="14273" y="1850"/>
                    <a:pt x="14626" y="3103"/>
                    <a:pt x="15816" y="3103"/>
                  </a:cubicBezTo>
                  <a:cubicBezTo>
                    <a:pt x="15911" y="3103"/>
                    <a:pt x="16010" y="3095"/>
                    <a:pt x="16116" y="3079"/>
                  </a:cubicBezTo>
                  <a:cubicBezTo>
                    <a:pt x="17268" y="2928"/>
                    <a:pt x="17644" y="1625"/>
                    <a:pt x="17093" y="798"/>
                  </a:cubicBezTo>
                  <a:lnTo>
                    <a:pt x="17093" y="798"/>
                  </a:lnTo>
                  <a:cubicBezTo>
                    <a:pt x="17569" y="823"/>
                    <a:pt x="18070" y="823"/>
                    <a:pt x="18572" y="823"/>
                  </a:cubicBezTo>
                  <a:cubicBezTo>
                    <a:pt x="18183" y="1796"/>
                    <a:pt x="18761" y="2957"/>
                    <a:pt x="19917" y="2957"/>
                  </a:cubicBezTo>
                  <a:cubicBezTo>
                    <a:pt x="19952" y="2957"/>
                    <a:pt x="19989" y="2956"/>
                    <a:pt x="20025" y="2953"/>
                  </a:cubicBezTo>
                  <a:cubicBezTo>
                    <a:pt x="21103" y="2878"/>
                    <a:pt x="21604" y="1775"/>
                    <a:pt x="21203" y="898"/>
                  </a:cubicBezTo>
                  <a:lnTo>
                    <a:pt x="21203" y="898"/>
                  </a:lnTo>
                  <a:cubicBezTo>
                    <a:pt x="21579" y="923"/>
                    <a:pt x="21930" y="923"/>
                    <a:pt x="22306" y="923"/>
                  </a:cubicBezTo>
                  <a:cubicBezTo>
                    <a:pt x="21963" y="1782"/>
                    <a:pt x="22460" y="2905"/>
                    <a:pt x="23492" y="2905"/>
                  </a:cubicBezTo>
                  <a:cubicBezTo>
                    <a:pt x="23514" y="2905"/>
                    <a:pt x="23536" y="2904"/>
                    <a:pt x="23559" y="2903"/>
                  </a:cubicBezTo>
                  <a:cubicBezTo>
                    <a:pt x="24436" y="2878"/>
                    <a:pt x="25339" y="1775"/>
                    <a:pt x="25013" y="1024"/>
                  </a:cubicBezTo>
                  <a:cubicBezTo>
                    <a:pt x="25489" y="998"/>
                    <a:pt x="25940" y="998"/>
                    <a:pt x="26391" y="923"/>
                  </a:cubicBezTo>
                  <a:lnTo>
                    <a:pt x="26391" y="923"/>
                  </a:lnTo>
                  <a:cubicBezTo>
                    <a:pt x="26141" y="1450"/>
                    <a:pt x="25990" y="2001"/>
                    <a:pt x="26391" y="2502"/>
                  </a:cubicBezTo>
                  <a:cubicBezTo>
                    <a:pt x="26730" y="2921"/>
                    <a:pt x="27291" y="3117"/>
                    <a:pt x="27809" y="3117"/>
                  </a:cubicBezTo>
                  <a:cubicBezTo>
                    <a:pt x="27942" y="3117"/>
                    <a:pt x="28073" y="3104"/>
                    <a:pt x="28196" y="3079"/>
                  </a:cubicBezTo>
                  <a:cubicBezTo>
                    <a:pt x="29173" y="2828"/>
                    <a:pt x="29675" y="1625"/>
                    <a:pt x="29073" y="923"/>
                  </a:cubicBezTo>
                  <a:lnTo>
                    <a:pt x="30226" y="923"/>
                  </a:lnTo>
                  <a:cubicBezTo>
                    <a:pt x="29910" y="1969"/>
                    <a:pt x="30584" y="3132"/>
                    <a:pt x="31769" y="3132"/>
                  </a:cubicBezTo>
                  <a:cubicBezTo>
                    <a:pt x="31806" y="3132"/>
                    <a:pt x="31843" y="3131"/>
                    <a:pt x="31880" y="3129"/>
                  </a:cubicBezTo>
                  <a:cubicBezTo>
                    <a:pt x="33108" y="3029"/>
                    <a:pt x="33685" y="1750"/>
                    <a:pt x="33208" y="773"/>
                  </a:cubicBezTo>
                  <a:lnTo>
                    <a:pt x="33208" y="773"/>
                  </a:lnTo>
                  <a:cubicBezTo>
                    <a:pt x="33559" y="798"/>
                    <a:pt x="33885" y="823"/>
                    <a:pt x="34236" y="848"/>
                  </a:cubicBezTo>
                  <a:cubicBezTo>
                    <a:pt x="33885" y="1800"/>
                    <a:pt x="34436" y="2928"/>
                    <a:pt x="35589" y="2928"/>
                  </a:cubicBezTo>
                  <a:cubicBezTo>
                    <a:pt x="35602" y="2929"/>
                    <a:pt x="35614" y="2929"/>
                    <a:pt x="35626" y="2929"/>
                  </a:cubicBezTo>
                  <a:cubicBezTo>
                    <a:pt x="36682" y="2929"/>
                    <a:pt x="37315" y="1865"/>
                    <a:pt x="37018" y="973"/>
                  </a:cubicBezTo>
                  <a:cubicBezTo>
                    <a:pt x="37319" y="948"/>
                    <a:pt x="37645" y="923"/>
                    <a:pt x="37945" y="898"/>
                  </a:cubicBezTo>
                  <a:lnTo>
                    <a:pt x="37945" y="898"/>
                  </a:lnTo>
                  <a:cubicBezTo>
                    <a:pt x="37695" y="1775"/>
                    <a:pt x="38221" y="2753"/>
                    <a:pt x="39274" y="2803"/>
                  </a:cubicBezTo>
                  <a:cubicBezTo>
                    <a:pt x="39298" y="2804"/>
                    <a:pt x="39323" y="2805"/>
                    <a:pt x="39347" y="2805"/>
                  </a:cubicBezTo>
                  <a:cubicBezTo>
                    <a:pt x="40334" y="2805"/>
                    <a:pt x="40996" y="1829"/>
                    <a:pt x="40727" y="948"/>
                  </a:cubicBezTo>
                  <a:lnTo>
                    <a:pt x="40727" y="948"/>
                  </a:lnTo>
                  <a:cubicBezTo>
                    <a:pt x="41028" y="1024"/>
                    <a:pt x="41329" y="1049"/>
                    <a:pt x="41630" y="1074"/>
                  </a:cubicBezTo>
                  <a:cubicBezTo>
                    <a:pt x="41228" y="1800"/>
                    <a:pt x="41880" y="2928"/>
                    <a:pt x="42858" y="3079"/>
                  </a:cubicBezTo>
                  <a:cubicBezTo>
                    <a:pt x="42948" y="3092"/>
                    <a:pt x="43038" y="3099"/>
                    <a:pt x="43126" y="3099"/>
                  </a:cubicBezTo>
                  <a:cubicBezTo>
                    <a:pt x="44355" y="3099"/>
                    <a:pt x="45307" y="1844"/>
                    <a:pt x="44863" y="698"/>
                  </a:cubicBezTo>
                  <a:close/>
                  <a:moveTo>
                    <a:pt x="47088" y="0"/>
                  </a:moveTo>
                  <a:cubicBezTo>
                    <a:pt x="46975" y="0"/>
                    <a:pt x="46861" y="48"/>
                    <a:pt x="46792" y="146"/>
                  </a:cubicBezTo>
                  <a:cubicBezTo>
                    <a:pt x="46603" y="146"/>
                    <a:pt x="46411" y="145"/>
                    <a:pt x="46218" y="145"/>
                  </a:cubicBezTo>
                  <a:cubicBezTo>
                    <a:pt x="45543" y="145"/>
                    <a:pt x="44854" y="160"/>
                    <a:pt x="44211" y="297"/>
                  </a:cubicBezTo>
                  <a:cubicBezTo>
                    <a:pt x="44061" y="347"/>
                    <a:pt x="44061" y="572"/>
                    <a:pt x="44211" y="597"/>
                  </a:cubicBezTo>
                  <a:lnTo>
                    <a:pt x="44286" y="597"/>
                  </a:lnTo>
                  <a:cubicBezTo>
                    <a:pt x="44462" y="1199"/>
                    <a:pt x="44512" y="1851"/>
                    <a:pt x="43935" y="2277"/>
                  </a:cubicBezTo>
                  <a:cubicBezTo>
                    <a:pt x="43706" y="2437"/>
                    <a:pt x="43435" y="2556"/>
                    <a:pt x="43161" y="2556"/>
                  </a:cubicBezTo>
                  <a:cubicBezTo>
                    <a:pt x="43135" y="2556"/>
                    <a:pt x="43109" y="2555"/>
                    <a:pt x="43083" y="2552"/>
                  </a:cubicBezTo>
                  <a:cubicBezTo>
                    <a:pt x="42908" y="2502"/>
                    <a:pt x="42757" y="2452"/>
                    <a:pt x="42582" y="2427"/>
                  </a:cubicBezTo>
                  <a:cubicBezTo>
                    <a:pt x="41980" y="2126"/>
                    <a:pt x="41955" y="1675"/>
                    <a:pt x="42482" y="1099"/>
                  </a:cubicBezTo>
                  <a:cubicBezTo>
                    <a:pt x="42807" y="998"/>
                    <a:pt x="42732" y="547"/>
                    <a:pt x="42406" y="522"/>
                  </a:cubicBezTo>
                  <a:cubicBezTo>
                    <a:pt x="42002" y="490"/>
                    <a:pt x="41577" y="437"/>
                    <a:pt x="41158" y="437"/>
                  </a:cubicBezTo>
                  <a:cubicBezTo>
                    <a:pt x="40927" y="437"/>
                    <a:pt x="40699" y="453"/>
                    <a:pt x="40477" y="497"/>
                  </a:cubicBezTo>
                  <a:cubicBezTo>
                    <a:pt x="40451" y="489"/>
                    <a:pt x="40422" y="484"/>
                    <a:pt x="40393" y="484"/>
                  </a:cubicBezTo>
                  <a:cubicBezTo>
                    <a:pt x="40251" y="484"/>
                    <a:pt x="40093" y="582"/>
                    <a:pt x="40176" y="748"/>
                  </a:cubicBezTo>
                  <a:cubicBezTo>
                    <a:pt x="40426" y="1399"/>
                    <a:pt x="40226" y="2277"/>
                    <a:pt x="39374" y="2302"/>
                  </a:cubicBezTo>
                  <a:cubicBezTo>
                    <a:pt x="39362" y="2302"/>
                    <a:pt x="39351" y="2302"/>
                    <a:pt x="39340" y="2302"/>
                  </a:cubicBezTo>
                  <a:cubicBezTo>
                    <a:pt x="38464" y="2302"/>
                    <a:pt x="38177" y="1341"/>
                    <a:pt x="38622" y="698"/>
                  </a:cubicBezTo>
                  <a:cubicBezTo>
                    <a:pt x="38722" y="547"/>
                    <a:pt x="38597" y="297"/>
                    <a:pt x="38396" y="297"/>
                  </a:cubicBezTo>
                  <a:cubicBezTo>
                    <a:pt x="37845" y="372"/>
                    <a:pt x="37319" y="447"/>
                    <a:pt x="36792" y="572"/>
                  </a:cubicBezTo>
                  <a:cubicBezTo>
                    <a:pt x="36767" y="547"/>
                    <a:pt x="36742" y="522"/>
                    <a:pt x="36717" y="472"/>
                  </a:cubicBezTo>
                  <a:cubicBezTo>
                    <a:pt x="36687" y="435"/>
                    <a:pt x="36647" y="420"/>
                    <a:pt x="36606" y="420"/>
                  </a:cubicBezTo>
                  <a:cubicBezTo>
                    <a:pt x="36478" y="420"/>
                    <a:pt x="36335" y="571"/>
                    <a:pt x="36391" y="723"/>
                  </a:cubicBezTo>
                  <a:cubicBezTo>
                    <a:pt x="36341" y="798"/>
                    <a:pt x="36391" y="948"/>
                    <a:pt x="36492" y="973"/>
                  </a:cubicBezTo>
                  <a:cubicBezTo>
                    <a:pt x="36735" y="1630"/>
                    <a:pt x="36459" y="2429"/>
                    <a:pt x="35662" y="2429"/>
                  </a:cubicBezTo>
                  <a:cubicBezTo>
                    <a:pt x="35638" y="2429"/>
                    <a:pt x="35614" y="2429"/>
                    <a:pt x="35589" y="2427"/>
                  </a:cubicBezTo>
                  <a:cubicBezTo>
                    <a:pt x="34687" y="2402"/>
                    <a:pt x="34436" y="1374"/>
                    <a:pt x="34913" y="723"/>
                  </a:cubicBezTo>
                  <a:cubicBezTo>
                    <a:pt x="35063" y="572"/>
                    <a:pt x="34888" y="322"/>
                    <a:pt x="34687" y="322"/>
                  </a:cubicBezTo>
                  <a:cubicBezTo>
                    <a:pt x="34086" y="322"/>
                    <a:pt x="33509" y="322"/>
                    <a:pt x="32908" y="347"/>
                  </a:cubicBezTo>
                  <a:cubicBezTo>
                    <a:pt x="32873" y="312"/>
                    <a:pt x="32831" y="298"/>
                    <a:pt x="32787" y="298"/>
                  </a:cubicBezTo>
                  <a:cubicBezTo>
                    <a:pt x="32641" y="298"/>
                    <a:pt x="32485" y="462"/>
                    <a:pt x="32582" y="597"/>
                  </a:cubicBezTo>
                  <a:cubicBezTo>
                    <a:pt x="33098" y="1359"/>
                    <a:pt x="32867" y="2554"/>
                    <a:pt x="31843" y="2554"/>
                  </a:cubicBezTo>
                  <a:cubicBezTo>
                    <a:pt x="31822" y="2554"/>
                    <a:pt x="31801" y="2553"/>
                    <a:pt x="31780" y="2552"/>
                  </a:cubicBezTo>
                  <a:cubicBezTo>
                    <a:pt x="30827" y="2527"/>
                    <a:pt x="30477" y="1550"/>
                    <a:pt x="30878" y="798"/>
                  </a:cubicBezTo>
                  <a:cubicBezTo>
                    <a:pt x="31003" y="623"/>
                    <a:pt x="30853" y="397"/>
                    <a:pt x="30652" y="397"/>
                  </a:cubicBezTo>
                  <a:cubicBezTo>
                    <a:pt x="29975" y="397"/>
                    <a:pt x="29374" y="497"/>
                    <a:pt x="28722" y="648"/>
                  </a:cubicBezTo>
                  <a:cubicBezTo>
                    <a:pt x="28697" y="623"/>
                    <a:pt x="28647" y="597"/>
                    <a:pt x="28622" y="572"/>
                  </a:cubicBezTo>
                  <a:cubicBezTo>
                    <a:pt x="28590" y="561"/>
                    <a:pt x="28559" y="556"/>
                    <a:pt x="28528" y="556"/>
                  </a:cubicBezTo>
                  <a:cubicBezTo>
                    <a:pt x="28295" y="556"/>
                    <a:pt x="28127" y="863"/>
                    <a:pt x="28371" y="973"/>
                  </a:cubicBezTo>
                  <a:cubicBezTo>
                    <a:pt x="29098" y="1349"/>
                    <a:pt x="28923" y="2277"/>
                    <a:pt x="28196" y="2552"/>
                  </a:cubicBezTo>
                  <a:cubicBezTo>
                    <a:pt x="28045" y="2590"/>
                    <a:pt x="27901" y="2609"/>
                    <a:pt x="27760" y="2609"/>
                  </a:cubicBezTo>
                  <a:cubicBezTo>
                    <a:pt x="27619" y="2609"/>
                    <a:pt x="27482" y="2590"/>
                    <a:pt x="27344" y="2552"/>
                  </a:cubicBezTo>
                  <a:cubicBezTo>
                    <a:pt x="26517" y="2001"/>
                    <a:pt x="26391" y="1399"/>
                    <a:pt x="26993" y="798"/>
                  </a:cubicBezTo>
                  <a:cubicBezTo>
                    <a:pt x="27118" y="623"/>
                    <a:pt x="27043" y="372"/>
                    <a:pt x="26817" y="372"/>
                  </a:cubicBezTo>
                  <a:cubicBezTo>
                    <a:pt x="26091" y="397"/>
                    <a:pt x="25339" y="497"/>
                    <a:pt x="24612" y="572"/>
                  </a:cubicBezTo>
                  <a:cubicBezTo>
                    <a:pt x="24587" y="572"/>
                    <a:pt x="24562" y="547"/>
                    <a:pt x="24537" y="547"/>
                  </a:cubicBezTo>
                  <a:cubicBezTo>
                    <a:pt x="24503" y="522"/>
                    <a:pt x="24467" y="511"/>
                    <a:pt x="24432" y="511"/>
                  </a:cubicBezTo>
                  <a:cubicBezTo>
                    <a:pt x="24361" y="511"/>
                    <a:pt x="24294" y="556"/>
                    <a:pt x="24261" y="623"/>
                  </a:cubicBezTo>
                  <a:cubicBezTo>
                    <a:pt x="24086" y="698"/>
                    <a:pt x="24111" y="998"/>
                    <a:pt x="24336" y="998"/>
                  </a:cubicBezTo>
                  <a:lnTo>
                    <a:pt x="24436" y="998"/>
                  </a:lnTo>
                  <a:cubicBezTo>
                    <a:pt x="24637" y="1299"/>
                    <a:pt x="24512" y="1800"/>
                    <a:pt x="24336" y="2026"/>
                  </a:cubicBezTo>
                  <a:cubicBezTo>
                    <a:pt x="24134" y="2249"/>
                    <a:pt x="23882" y="2373"/>
                    <a:pt x="23608" y="2373"/>
                  </a:cubicBezTo>
                  <a:cubicBezTo>
                    <a:pt x="23543" y="2373"/>
                    <a:pt x="23476" y="2366"/>
                    <a:pt x="23409" y="2352"/>
                  </a:cubicBezTo>
                  <a:cubicBezTo>
                    <a:pt x="22732" y="2252"/>
                    <a:pt x="22381" y="1425"/>
                    <a:pt x="22857" y="823"/>
                  </a:cubicBezTo>
                  <a:cubicBezTo>
                    <a:pt x="22983" y="673"/>
                    <a:pt x="22908" y="472"/>
                    <a:pt x="22707" y="447"/>
                  </a:cubicBezTo>
                  <a:cubicBezTo>
                    <a:pt x="22439" y="428"/>
                    <a:pt x="22171" y="420"/>
                    <a:pt x="21903" y="420"/>
                  </a:cubicBezTo>
                  <a:cubicBezTo>
                    <a:pt x="21469" y="420"/>
                    <a:pt x="21036" y="441"/>
                    <a:pt x="20602" y="472"/>
                  </a:cubicBezTo>
                  <a:cubicBezTo>
                    <a:pt x="20351" y="497"/>
                    <a:pt x="20351" y="848"/>
                    <a:pt x="20602" y="873"/>
                  </a:cubicBezTo>
                  <a:lnTo>
                    <a:pt x="20652" y="873"/>
                  </a:lnTo>
                  <a:cubicBezTo>
                    <a:pt x="21028" y="1525"/>
                    <a:pt x="20777" y="2452"/>
                    <a:pt x="19925" y="2452"/>
                  </a:cubicBezTo>
                  <a:cubicBezTo>
                    <a:pt x="18998" y="2452"/>
                    <a:pt x="18747" y="1349"/>
                    <a:pt x="19198" y="698"/>
                  </a:cubicBezTo>
                  <a:cubicBezTo>
                    <a:pt x="19299" y="547"/>
                    <a:pt x="19173" y="322"/>
                    <a:pt x="18973" y="322"/>
                  </a:cubicBezTo>
                  <a:cubicBezTo>
                    <a:pt x="18529" y="322"/>
                    <a:pt x="18085" y="305"/>
                    <a:pt x="17641" y="305"/>
                  </a:cubicBezTo>
                  <a:cubicBezTo>
                    <a:pt x="17308" y="305"/>
                    <a:pt x="16975" y="315"/>
                    <a:pt x="16642" y="347"/>
                  </a:cubicBezTo>
                  <a:lnTo>
                    <a:pt x="16592" y="347"/>
                  </a:lnTo>
                  <a:cubicBezTo>
                    <a:pt x="16592" y="347"/>
                    <a:pt x="16567" y="322"/>
                    <a:pt x="16542" y="322"/>
                  </a:cubicBezTo>
                  <a:cubicBezTo>
                    <a:pt x="16503" y="299"/>
                    <a:pt x="16465" y="289"/>
                    <a:pt x="16428" y="289"/>
                  </a:cubicBezTo>
                  <a:cubicBezTo>
                    <a:pt x="16226" y="289"/>
                    <a:pt x="16083" y="595"/>
                    <a:pt x="16316" y="723"/>
                  </a:cubicBezTo>
                  <a:cubicBezTo>
                    <a:pt x="17068" y="1224"/>
                    <a:pt x="17118" y="2427"/>
                    <a:pt x="16065" y="2628"/>
                  </a:cubicBezTo>
                  <a:cubicBezTo>
                    <a:pt x="16001" y="2641"/>
                    <a:pt x="15937" y="2648"/>
                    <a:pt x="15874" y="2648"/>
                  </a:cubicBezTo>
                  <a:cubicBezTo>
                    <a:pt x="15009" y="2648"/>
                    <a:pt x="14351" y="1430"/>
                    <a:pt x="15238" y="823"/>
                  </a:cubicBezTo>
                  <a:cubicBezTo>
                    <a:pt x="15414" y="723"/>
                    <a:pt x="15339" y="472"/>
                    <a:pt x="15113" y="447"/>
                  </a:cubicBezTo>
                  <a:cubicBezTo>
                    <a:pt x="14835" y="428"/>
                    <a:pt x="14558" y="420"/>
                    <a:pt x="14279" y="420"/>
                  </a:cubicBezTo>
                  <a:cubicBezTo>
                    <a:pt x="13827" y="420"/>
                    <a:pt x="13372" y="441"/>
                    <a:pt x="12908" y="472"/>
                  </a:cubicBezTo>
                  <a:cubicBezTo>
                    <a:pt x="12882" y="497"/>
                    <a:pt x="12857" y="497"/>
                    <a:pt x="12807" y="522"/>
                  </a:cubicBezTo>
                  <a:cubicBezTo>
                    <a:pt x="12682" y="522"/>
                    <a:pt x="12582" y="748"/>
                    <a:pt x="12682" y="898"/>
                  </a:cubicBezTo>
                  <a:cubicBezTo>
                    <a:pt x="13208" y="1525"/>
                    <a:pt x="13008" y="2628"/>
                    <a:pt x="12030" y="2628"/>
                  </a:cubicBezTo>
                  <a:cubicBezTo>
                    <a:pt x="11103" y="2628"/>
                    <a:pt x="10627" y="1274"/>
                    <a:pt x="11604" y="923"/>
                  </a:cubicBezTo>
                  <a:cubicBezTo>
                    <a:pt x="11730" y="873"/>
                    <a:pt x="11730" y="698"/>
                    <a:pt x="11629" y="673"/>
                  </a:cubicBezTo>
                  <a:cubicBezTo>
                    <a:pt x="11604" y="572"/>
                    <a:pt x="11554" y="472"/>
                    <a:pt x="11429" y="472"/>
                  </a:cubicBezTo>
                  <a:cubicBezTo>
                    <a:pt x="11209" y="457"/>
                    <a:pt x="10984" y="449"/>
                    <a:pt x="10758" y="449"/>
                  </a:cubicBezTo>
                  <a:cubicBezTo>
                    <a:pt x="10236" y="449"/>
                    <a:pt x="9705" y="493"/>
                    <a:pt x="9198" y="597"/>
                  </a:cubicBezTo>
                  <a:cubicBezTo>
                    <a:pt x="9187" y="596"/>
                    <a:pt x="9176" y="595"/>
                    <a:pt x="9164" y="595"/>
                  </a:cubicBezTo>
                  <a:cubicBezTo>
                    <a:pt x="9020" y="595"/>
                    <a:pt x="8857" y="736"/>
                    <a:pt x="8973" y="898"/>
                  </a:cubicBezTo>
                  <a:cubicBezTo>
                    <a:pt x="9248" y="1299"/>
                    <a:pt x="9424" y="1750"/>
                    <a:pt x="9223" y="2227"/>
                  </a:cubicBezTo>
                  <a:cubicBezTo>
                    <a:pt x="9070" y="2620"/>
                    <a:pt x="8688" y="2842"/>
                    <a:pt x="8276" y="2842"/>
                  </a:cubicBezTo>
                  <a:cubicBezTo>
                    <a:pt x="8216" y="2842"/>
                    <a:pt x="8156" y="2838"/>
                    <a:pt x="8095" y="2828"/>
                  </a:cubicBezTo>
                  <a:cubicBezTo>
                    <a:pt x="7669" y="2778"/>
                    <a:pt x="7344" y="2452"/>
                    <a:pt x="7344" y="2001"/>
                  </a:cubicBezTo>
                  <a:cubicBezTo>
                    <a:pt x="7319" y="1600"/>
                    <a:pt x="7544" y="1299"/>
                    <a:pt x="7845" y="1024"/>
                  </a:cubicBezTo>
                  <a:cubicBezTo>
                    <a:pt x="7920" y="948"/>
                    <a:pt x="7920" y="873"/>
                    <a:pt x="7870" y="798"/>
                  </a:cubicBezTo>
                  <a:cubicBezTo>
                    <a:pt x="7945" y="698"/>
                    <a:pt x="7895" y="497"/>
                    <a:pt x="7770" y="472"/>
                  </a:cubicBezTo>
                  <a:cubicBezTo>
                    <a:pt x="7476" y="428"/>
                    <a:pt x="7177" y="412"/>
                    <a:pt x="6874" y="412"/>
                  </a:cubicBezTo>
                  <a:cubicBezTo>
                    <a:pt x="6324" y="412"/>
                    <a:pt x="5763" y="465"/>
                    <a:pt x="5213" y="497"/>
                  </a:cubicBezTo>
                  <a:cubicBezTo>
                    <a:pt x="5163" y="497"/>
                    <a:pt x="5113" y="522"/>
                    <a:pt x="5088" y="572"/>
                  </a:cubicBezTo>
                  <a:cubicBezTo>
                    <a:pt x="5069" y="567"/>
                    <a:pt x="5050" y="565"/>
                    <a:pt x="5032" y="565"/>
                  </a:cubicBezTo>
                  <a:cubicBezTo>
                    <a:pt x="4879" y="565"/>
                    <a:pt x="4756" y="736"/>
                    <a:pt x="4913" y="848"/>
                  </a:cubicBezTo>
                  <a:cubicBezTo>
                    <a:pt x="5213" y="1099"/>
                    <a:pt x="5464" y="1425"/>
                    <a:pt x="5439" y="1826"/>
                  </a:cubicBezTo>
                  <a:cubicBezTo>
                    <a:pt x="5389" y="2327"/>
                    <a:pt x="4988" y="2728"/>
                    <a:pt x="4512" y="2778"/>
                  </a:cubicBezTo>
                  <a:cubicBezTo>
                    <a:pt x="4478" y="2781"/>
                    <a:pt x="4444" y="2783"/>
                    <a:pt x="4409" y="2783"/>
                  </a:cubicBezTo>
                  <a:cubicBezTo>
                    <a:pt x="3603" y="2783"/>
                    <a:pt x="2415" y="1966"/>
                    <a:pt x="3208" y="1149"/>
                  </a:cubicBezTo>
                  <a:cubicBezTo>
                    <a:pt x="3312" y="1045"/>
                    <a:pt x="3210" y="873"/>
                    <a:pt x="3087" y="873"/>
                  </a:cubicBezTo>
                  <a:cubicBezTo>
                    <a:pt x="3061" y="873"/>
                    <a:pt x="3034" y="881"/>
                    <a:pt x="3008" y="898"/>
                  </a:cubicBezTo>
                  <a:lnTo>
                    <a:pt x="2983" y="898"/>
                  </a:lnTo>
                  <a:cubicBezTo>
                    <a:pt x="2933" y="873"/>
                    <a:pt x="2907" y="848"/>
                    <a:pt x="2857" y="848"/>
                  </a:cubicBezTo>
                  <a:cubicBezTo>
                    <a:pt x="2773" y="836"/>
                    <a:pt x="2689" y="831"/>
                    <a:pt x="2605" y="831"/>
                  </a:cubicBezTo>
                  <a:cubicBezTo>
                    <a:pt x="2339" y="831"/>
                    <a:pt x="2077" y="879"/>
                    <a:pt x="1830" y="898"/>
                  </a:cubicBezTo>
                  <a:cubicBezTo>
                    <a:pt x="1479" y="923"/>
                    <a:pt x="1153" y="923"/>
                    <a:pt x="802" y="923"/>
                  </a:cubicBezTo>
                  <a:cubicBezTo>
                    <a:pt x="752" y="923"/>
                    <a:pt x="727" y="923"/>
                    <a:pt x="702" y="948"/>
                  </a:cubicBezTo>
                  <a:cubicBezTo>
                    <a:pt x="669" y="893"/>
                    <a:pt x="606" y="862"/>
                    <a:pt x="547" y="862"/>
                  </a:cubicBezTo>
                  <a:cubicBezTo>
                    <a:pt x="472" y="862"/>
                    <a:pt x="401" y="912"/>
                    <a:pt x="401" y="1024"/>
                  </a:cubicBezTo>
                  <a:cubicBezTo>
                    <a:pt x="151" y="8693"/>
                    <a:pt x="552" y="16412"/>
                    <a:pt x="501" y="24106"/>
                  </a:cubicBezTo>
                  <a:cubicBezTo>
                    <a:pt x="451" y="32126"/>
                    <a:pt x="226" y="40147"/>
                    <a:pt x="0" y="48167"/>
                  </a:cubicBezTo>
                  <a:cubicBezTo>
                    <a:pt x="0" y="48346"/>
                    <a:pt x="141" y="48435"/>
                    <a:pt x="276" y="48435"/>
                  </a:cubicBezTo>
                  <a:cubicBezTo>
                    <a:pt x="330" y="48435"/>
                    <a:pt x="383" y="48421"/>
                    <a:pt x="426" y="48392"/>
                  </a:cubicBezTo>
                  <a:cubicBezTo>
                    <a:pt x="451" y="48417"/>
                    <a:pt x="501" y="48442"/>
                    <a:pt x="552" y="48442"/>
                  </a:cubicBezTo>
                  <a:cubicBezTo>
                    <a:pt x="6395" y="48873"/>
                    <a:pt x="12274" y="49015"/>
                    <a:pt x="18164" y="49015"/>
                  </a:cubicBezTo>
                  <a:cubicBezTo>
                    <a:pt x="27709" y="49015"/>
                    <a:pt x="37282" y="48642"/>
                    <a:pt x="46767" y="48518"/>
                  </a:cubicBezTo>
                  <a:cubicBezTo>
                    <a:pt x="46968" y="48518"/>
                    <a:pt x="47068" y="48367"/>
                    <a:pt x="47068" y="48217"/>
                  </a:cubicBezTo>
                  <a:cubicBezTo>
                    <a:pt x="47118" y="48217"/>
                    <a:pt x="47193" y="48167"/>
                    <a:pt x="47193" y="48066"/>
                  </a:cubicBezTo>
                  <a:cubicBezTo>
                    <a:pt x="47519" y="40147"/>
                    <a:pt x="47118" y="32152"/>
                    <a:pt x="47168" y="24207"/>
                  </a:cubicBezTo>
                  <a:cubicBezTo>
                    <a:pt x="47193" y="16237"/>
                    <a:pt x="47269" y="8292"/>
                    <a:pt x="47419" y="347"/>
                  </a:cubicBezTo>
                  <a:cubicBezTo>
                    <a:pt x="47434" y="118"/>
                    <a:pt x="47263" y="0"/>
                    <a:pt x="47088"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p:nvPr/>
          </p:nvSpPr>
          <p:spPr>
            <a:xfrm>
              <a:off x="1505775" y="444875"/>
              <a:ext cx="1157925" cy="1185100"/>
            </a:xfrm>
            <a:custGeom>
              <a:rect b="b" l="l" r="r" t="t"/>
              <a:pathLst>
                <a:path extrusionOk="0" h="47404" w="46317">
                  <a:moveTo>
                    <a:pt x="19694" y="12839"/>
                  </a:moveTo>
                  <a:cubicBezTo>
                    <a:pt x="25666" y="12839"/>
                    <a:pt x="31640" y="12924"/>
                    <a:pt x="37606" y="12924"/>
                  </a:cubicBezTo>
                  <a:cubicBezTo>
                    <a:pt x="38998" y="12924"/>
                    <a:pt x="40389" y="12919"/>
                    <a:pt x="41780" y="12908"/>
                  </a:cubicBezTo>
                  <a:cubicBezTo>
                    <a:pt x="42031" y="12908"/>
                    <a:pt x="42031" y="13309"/>
                    <a:pt x="41780" y="13309"/>
                  </a:cubicBezTo>
                  <a:cubicBezTo>
                    <a:pt x="40353" y="13295"/>
                    <a:pt x="38925" y="13288"/>
                    <a:pt x="37497" y="13288"/>
                  </a:cubicBezTo>
                  <a:cubicBezTo>
                    <a:pt x="30111" y="13288"/>
                    <a:pt x="22711" y="13452"/>
                    <a:pt x="15319" y="13452"/>
                  </a:cubicBezTo>
                  <a:cubicBezTo>
                    <a:pt x="11840" y="13452"/>
                    <a:pt x="8362" y="13415"/>
                    <a:pt x="4888" y="13309"/>
                  </a:cubicBezTo>
                  <a:cubicBezTo>
                    <a:pt x="4763" y="13309"/>
                    <a:pt x="4763" y="13109"/>
                    <a:pt x="4888" y="13109"/>
                  </a:cubicBezTo>
                  <a:cubicBezTo>
                    <a:pt x="9817" y="12897"/>
                    <a:pt x="14755" y="12839"/>
                    <a:pt x="19694" y="12839"/>
                  </a:cubicBezTo>
                  <a:close/>
                  <a:moveTo>
                    <a:pt x="41778" y="16165"/>
                  </a:moveTo>
                  <a:cubicBezTo>
                    <a:pt x="42081" y="16165"/>
                    <a:pt x="42073" y="16643"/>
                    <a:pt x="41755" y="16667"/>
                  </a:cubicBezTo>
                  <a:cubicBezTo>
                    <a:pt x="33336" y="16859"/>
                    <a:pt x="24820" y="17221"/>
                    <a:pt x="16342" y="17221"/>
                  </a:cubicBezTo>
                  <a:cubicBezTo>
                    <a:pt x="12630" y="17221"/>
                    <a:pt x="8925" y="17151"/>
                    <a:pt x="5239" y="16968"/>
                  </a:cubicBezTo>
                  <a:cubicBezTo>
                    <a:pt x="5113" y="16968"/>
                    <a:pt x="5113" y="16793"/>
                    <a:pt x="5239" y="16793"/>
                  </a:cubicBezTo>
                  <a:cubicBezTo>
                    <a:pt x="17369" y="16166"/>
                    <a:pt x="29625" y="16467"/>
                    <a:pt x="41755" y="16166"/>
                  </a:cubicBezTo>
                  <a:cubicBezTo>
                    <a:pt x="41763" y="16166"/>
                    <a:pt x="41771" y="16165"/>
                    <a:pt x="41778" y="16165"/>
                  </a:cubicBezTo>
                  <a:close/>
                  <a:moveTo>
                    <a:pt x="30937" y="19611"/>
                  </a:moveTo>
                  <a:cubicBezTo>
                    <a:pt x="34361" y="19611"/>
                    <a:pt x="37787" y="19640"/>
                    <a:pt x="41204" y="19725"/>
                  </a:cubicBezTo>
                  <a:cubicBezTo>
                    <a:pt x="41505" y="19750"/>
                    <a:pt x="41505" y="20201"/>
                    <a:pt x="41204" y="20201"/>
                  </a:cubicBezTo>
                  <a:cubicBezTo>
                    <a:pt x="36567" y="20163"/>
                    <a:pt x="31916" y="20110"/>
                    <a:pt x="27273" y="20110"/>
                  </a:cubicBezTo>
                  <a:cubicBezTo>
                    <a:pt x="25867" y="20110"/>
                    <a:pt x="24462" y="20114"/>
                    <a:pt x="23058" y="20126"/>
                  </a:cubicBezTo>
                  <a:cubicBezTo>
                    <a:pt x="18090" y="20167"/>
                    <a:pt x="13089" y="20446"/>
                    <a:pt x="8109" y="20446"/>
                  </a:cubicBezTo>
                  <a:cubicBezTo>
                    <a:pt x="7034" y="20446"/>
                    <a:pt x="5960" y="20433"/>
                    <a:pt x="4888" y="20402"/>
                  </a:cubicBezTo>
                  <a:cubicBezTo>
                    <a:pt x="4737" y="20402"/>
                    <a:pt x="4763" y="20176"/>
                    <a:pt x="4888" y="20176"/>
                  </a:cubicBezTo>
                  <a:cubicBezTo>
                    <a:pt x="10903" y="19575"/>
                    <a:pt x="17018" y="19700"/>
                    <a:pt x="23058" y="19650"/>
                  </a:cubicBezTo>
                  <a:cubicBezTo>
                    <a:pt x="25681" y="19628"/>
                    <a:pt x="28309" y="19611"/>
                    <a:pt x="30937" y="19611"/>
                  </a:cubicBezTo>
                  <a:close/>
                  <a:moveTo>
                    <a:pt x="29043" y="23158"/>
                  </a:moveTo>
                  <a:cubicBezTo>
                    <a:pt x="32026" y="23158"/>
                    <a:pt x="35010" y="23162"/>
                    <a:pt x="37992" y="23162"/>
                  </a:cubicBezTo>
                  <a:cubicBezTo>
                    <a:pt x="39330" y="23162"/>
                    <a:pt x="40668" y="23161"/>
                    <a:pt x="42006" y="23159"/>
                  </a:cubicBezTo>
                  <a:cubicBezTo>
                    <a:pt x="42013" y="23158"/>
                    <a:pt x="42021" y="23158"/>
                    <a:pt x="42028" y="23158"/>
                  </a:cubicBezTo>
                  <a:cubicBezTo>
                    <a:pt x="42357" y="23158"/>
                    <a:pt x="42349" y="23710"/>
                    <a:pt x="42006" y="23710"/>
                  </a:cubicBezTo>
                  <a:cubicBezTo>
                    <a:pt x="33957" y="23743"/>
                    <a:pt x="25897" y="23862"/>
                    <a:pt x="17848" y="23862"/>
                  </a:cubicBezTo>
                  <a:cubicBezTo>
                    <a:pt x="13641" y="23862"/>
                    <a:pt x="9437" y="23830"/>
                    <a:pt x="5239" y="23735"/>
                  </a:cubicBezTo>
                  <a:cubicBezTo>
                    <a:pt x="5038" y="23735"/>
                    <a:pt x="5063" y="23459"/>
                    <a:pt x="5239" y="23434"/>
                  </a:cubicBezTo>
                  <a:cubicBezTo>
                    <a:pt x="13159" y="23191"/>
                    <a:pt x="21101" y="23158"/>
                    <a:pt x="29043" y="23158"/>
                  </a:cubicBezTo>
                  <a:close/>
                  <a:moveTo>
                    <a:pt x="41678" y="26667"/>
                  </a:moveTo>
                  <a:cubicBezTo>
                    <a:pt x="41981" y="26667"/>
                    <a:pt x="41973" y="27144"/>
                    <a:pt x="41655" y="27144"/>
                  </a:cubicBezTo>
                  <a:cubicBezTo>
                    <a:pt x="33375" y="27482"/>
                    <a:pt x="25039" y="27820"/>
                    <a:pt x="16714" y="27820"/>
                  </a:cubicBezTo>
                  <a:cubicBezTo>
                    <a:pt x="12691" y="27820"/>
                    <a:pt x="8672" y="27741"/>
                    <a:pt x="4662" y="27545"/>
                  </a:cubicBezTo>
                  <a:cubicBezTo>
                    <a:pt x="4462" y="27545"/>
                    <a:pt x="4462" y="27219"/>
                    <a:pt x="4662" y="27219"/>
                  </a:cubicBezTo>
                  <a:cubicBezTo>
                    <a:pt x="16993" y="27018"/>
                    <a:pt x="29324" y="27194"/>
                    <a:pt x="41655" y="26668"/>
                  </a:cubicBezTo>
                  <a:cubicBezTo>
                    <a:pt x="41663" y="26667"/>
                    <a:pt x="41671" y="26667"/>
                    <a:pt x="41678" y="26667"/>
                  </a:cubicBezTo>
                  <a:close/>
                  <a:moveTo>
                    <a:pt x="31837" y="30448"/>
                  </a:moveTo>
                  <a:cubicBezTo>
                    <a:pt x="35001" y="30448"/>
                    <a:pt x="38165" y="30457"/>
                    <a:pt x="41329" y="30477"/>
                  </a:cubicBezTo>
                  <a:cubicBezTo>
                    <a:pt x="41605" y="30477"/>
                    <a:pt x="41605" y="30928"/>
                    <a:pt x="41329" y="30928"/>
                  </a:cubicBezTo>
                  <a:cubicBezTo>
                    <a:pt x="33886" y="31036"/>
                    <a:pt x="26444" y="31087"/>
                    <a:pt x="19001" y="31087"/>
                  </a:cubicBezTo>
                  <a:cubicBezTo>
                    <a:pt x="14338" y="31087"/>
                    <a:pt x="9676" y="31067"/>
                    <a:pt x="5013" y="31028"/>
                  </a:cubicBezTo>
                  <a:cubicBezTo>
                    <a:pt x="4763" y="31028"/>
                    <a:pt x="4763" y="30678"/>
                    <a:pt x="5013" y="30653"/>
                  </a:cubicBezTo>
                  <a:cubicBezTo>
                    <a:pt x="13954" y="30523"/>
                    <a:pt x="22895" y="30448"/>
                    <a:pt x="31837" y="30448"/>
                  </a:cubicBezTo>
                  <a:close/>
                  <a:moveTo>
                    <a:pt x="41079" y="33485"/>
                  </a:moveTo>
                  <a:cubicBezTo>
                    <a:pt x="41429" y="33485"/>
                    <a:pt x="41429" y="34011"/>
                    <a:pt x="41079" y="34011"/>
                  </a:cubicBezTo>
                  <a:cubicBezTo>
                    <a:pt x="29149" y="34136"/>
                    <a:pt x="17194" y="34387"/>
                    <a:pt x="5239" y="34487"/>
                  </a:cubicBezTo>
                  <a:cubicBezTo>
                    <a:pt x="4938" y="34487"/>
                    <a:pt x="4938" y="34036"/>
                    <a:pt x="5239" y="34036"/>
                  </a:cubicBezTo>
                  <a:cubicBezTo>
                    <a:pt x="17169" y="33660"/>
                    <a:pt x="29149" y="33560"/>
                    <a:pt x="41079" y="33485"/>
                  </a:cubicBezTo>
                  <a:close/>
                  <a:moveTo>
                    <a:pt x="41079" y="36617"/>
                  </a:moveTo>
                  <a:cubicBezTo>
                    <a:pt x="41404" y="36617"/>
                    <a:pt x="41404" y="37094"/>
                    <a:pt x="41079" y="37094"/>
                  </a:cubicBezTo>
                  <a:cubicBezTo>
                    <a:pt x="30993" y="37304"/>
                    <a:pt x="20855" y="37549"/>
                    <a:pt x="10738" y="37549"/>
                  </a:cubicBezTo>
                  <a:cubicBezTo>
                    <a:pt x="8787" y="37549"/>
                    <a:pt x="6837" y="37540"/>
                    <a:pt x="4888" y="37520"/>
                  </a:cubicBezTo>
                  <a:cubicBezTo>
                    <a:pt x="4612" y="37520"/>
                    <a:pt x="4612" y="37094"/>
                    <a:pt x="4888" y="37094"/>
                  </a:cubicBezTo>
                  <a:cubicBezTo>
                    <a:pt x="16943" y="36693"/>
                    <a:pt x="29023" y="36668"/>
                    <a:pt x="41079" y="36617"/>
                  </a:cubicBezTo>
                  <a:close/>
                  <a:moveTo>
                    <a:pt x="35737" y="40152"/>
                  </a:moveTo>
                  <a:cubicBezTo>
                    <a:pt x="37600" y="40152"/>
                    <a:pt x="39464" y="40188"/>
                    <a:pt x="41329" y="40277"/>
                  </a:cubicBezTo>
                  <a:cubicBezTo>
                    <a:pt x="41722" y="40301"/>
                    <a:pt x="41730" y="40904"/>
                    <a:pt x="41352" y="40904"/>
                  </a:cubicBezTo>
                  <a:cubicBezTo>
                    <a:pt x="41345" y="40904"/>
                    <a:pt x="41337" y="40904"/>
                    <a:pt x="41329" y="40903"/>
                  </a:cubicBezTo>
                  <a:cubicBezTo>
                    <a:pt x="39822" y="40831"/>
                    <a:pt x="38312" y="40801"/>
                    <a:pt x="36801" y="40801"/>
                  </a:cubicBezTo>
                  <a:cubicBezTo>
                    <a:pt x="29527" y="40801"/>
                    <a:pt x="22222" y="41492"/>
                    <a:pt x="14950" y="41492"/>
                  </a:cubicBezTo>
                  <a:cubicBezTo>
                    <a:pt x="11629" y="41492"/>
                    <a:pt x="8314" y="41348"/>
                    <a:pt x="5013" y="40928"/>
                  </a:cubicBezTo>
                  <a:cubicBezTo>
                    <a:pt x="4813" y="40903"/>
                    <a:pt x="4788" y="40602"/>
                    <a:pt x="5013" y="40602"/>
                  </a:cubicBezTo>
                  <a:cubicBezTo>
                    <a:pt x="7338" y="40747"/>
                    <a:pt x="9660" y="40802"/>
                    <a:pt x="11980" y="40802"/>
                  </a:cubicBezTo>
                  <a:cubicBezTo>
                    <a:pt x="19905" y="40802"/>
                    <a:pt x="27810" y="40152"/>
                    <a:pt x="35737" y="40152"/>
                  </a:cubicBezTo>
                  <a:close/>
                  <a:moveTo>
                    <a:pt x="44312" y="1"/>
                  </a:moveTo>
                  <a:lnTo>
                    <a:pt x="44312" y="1"/>
                  </a:lnTo>
                  <a:cubicBezTo>
                    <a:pt x="44756" y="1147"/>
                    <a:pt x="43804" y="2402"/>
                    <a:pt x="42575" y="2402"/>
                  </a:cubicBezTo>
                  <a:cubicBezTo>
                    <a:pt x="42487" y="2402"/>
                    <a:pt x="42397" y="2395"/>
                    <a:pt x="42307" y="2382"/>
                  </a:cubicBezTo>
                  <a:cubicBezTo>
                    <a:pt x="41329" y="2231"/>
                    <a:pt x="40652" y="1103"/>
                    <a:pt x="41079" y="377"/>
                  </a:cubicBezTo>
                  <a:cubicBezTo>
                    <a:pt x="40778" y="352"/>
                    <a:pt x="40477" y="327"/>
                    <a:pt x="40176" y="251"/>
                  </a:cubicBezTo>
                  <a:lnTo>
                    <a:pt x="40176" y="251"/>
                  </a:lnTo>
                  <a:cubicBezTo>
                    <a:pt x="40445" y="1132"/>
                    <a:pt x="39783" y="2108"/>
                    <a:pt x="38796" y="2108"/>
                  </a:cubicBezTo>
                  <a:cubicBezTo>
                    <a:pt x="38772" y="2108"/>
                    <a:pt x="38747" y="2107"/>
                    <a:pt x="38723" y="2106"/>
                  </a:cubicBezTo>
                  <a:cubicBezTo>
                    <a:pt x="37670" y="2056"/>
                    <a:pt x="37144" y="1078"/>
                    <a:pt x="37394" y="201"/>
                  </a:cubicBezTo>
                  <a:lnTo>
                    <a:pt x="37394" y="201"/>
                  </a:lnTo>
                  <a:cubicBezTo>
                    <a:pt x="37094" y="226"/>
                    <a:pt x="36768" y="251"/>
                    <a:pt x="36467" y="276"/>
                  </a:cubicBezTo>
                  <a:cubicBezTo>
                    <a:pt x="36764" y="1168"/>
                    <a:pt x="36131" y="2232"/>
                    <a:pt x="35075" y="2232"/>
                  </a:cubicBezTo>
                  <a:cubicBezTo>
                    <a:pt x="35063" y="2232"/>
                    <a:pt x="35051" y="2232"/>
                    <a:pt x="35038" y="2231"/>
                  </a:cubicBezTo>
                  <a:cubicBezTo>
                    <a:pt x="33885" y="2231"/>
                    <a:pt x="33334" y="1103"/>
                    <a:pt x="33685" y="151"/>
                  </a:cubicBezTo>
                  <a:cubicBezTo>
                    <a:pt x="33334" y="126"/>
                    <a:pt x="33008" y="101"/>
                    <a:pt x="32657" y="76"/>
                  </a:cubicBezTo>
                  <a:lnTo>
                    <a:pt x="32657" y="76"/>
                  </a:lnTo>
                  <a:cubicBezTo>
                    <a:pt x="33134" y="1053"/>
                    <a:pt x="32557" y="2332"/>
                    <a:pt x="31329" y="2432"/>
                  </a:cubicBezTo>
                  <a:cubicBezTo>
                    <a:pt x="31292" y="2434"/>
                    <a:pt x="31255" y="2435"/>
                    <a:pt x="31218" y="2435"/>
                  </a:cubicBezTo>
                  <a:cubicBezTo>
                    <a:pt x="30032" y="2435"/>
                    <a:pt x="29335" y="1272"/>
                    <a:pt x="29675" y="226"/>
                  </a:cubicBezTo>
                  <a:lnTo>
                    <a:pt x="28522" y="226"/>
                  </a:lnTo>
                  <a:cubicBezTo>
                    <a:pt x="29124" y="928"/>
                    <a:pt x="28622" y="2131"/>
                    <a:pt x="27645" y="2382"/>
                  </a:cubicBezTo>
                  <a:cubicBezTo>
                    <a:pt x="27522" y="2407"/>
                    <a:pt x="27391" y="2420"/>
                    <a:pt x="27258" y="2420"/>
                  </a:cubicBezTo>
                  <a:cubicBezTo>
                    <a:pt x="26740" y="2420"/>
                    <a:pt x="26179" y="2224"/>
                    <a:pt x="25840" y="1805"/>
                  </a:cubicBezTo>
                  <a:cubicBezTo>
                    <a:pt x="25439" y="1304"/>
                    <a:pt x="25590" y="753"/>
                    <a:pt x="25840" y="226"/>
                  </a:cubicBezTo>
                  <a:lnTo>
                    <a:pt x="25840" y="226"/>
                  </a:lnTo>
                  <a:cubicBezTo>
                    <a:pt x="25389" y="301"/>
                    <a:pt x="24938" y="301"/>
                    <a:pt x="24462" y="327"/>
                  </a:cubicBezTo>
                  <a:cubicBezTo>
                    <a:pt x="24788" y="1078"/>
                    <a:pt x="23885" y="2181"/>
                    <a:pt x="23008" y="2206"/>
                  </a:cubicBezTo>
                  <a:cubicBezTo>
                    <a:pt x="22985" y="2207"/>
                    <a:pt x="22963" y="2208"/>
                    <a:pt x="22941" y="2208"/>
                  </a:cubicBezTo>
                  <a:cubicBezTo>
                    <a:pt x="21909" y="2208"/>
                    <a:pt x="21412" y="1085"/>
                    <a:pt x="21755" y="226"/>
                  </a:cubicBezTo>
                  <a:cubicBezTo>
                    <a:pt x="21379" y="226"/>
                    <a:pt x="21028" y="226"/>
                    <a:pt x="20652" y="201"/>
                  </a:cubicBezTo>
                  <a:lnTo>
                    <a:pt x="20652" y="201"/>
                  </a:lnTo>
                  <a:cubicBezTo>
                    <a:pt x="21053" y="1078"/>
                    <a:pt x="20552" y="2181"/>
                    <a:pt x="19474" y="2256"/>
                  </a:cubicBezTo>
                  <a:cubicBezTo>
                    <a:pt x="19438" y="2259"/>
                    <a:pt x="19401" y="2260"/>
                    <a:pt x="19366" y="2260"/>
                  </a:cubicBezTo>
                  <a:cubicBezTo>
                    <a:pt x="18210" y="2260"/>
                    <a:pt x="17632" y="1099"/>
                    <a:pt x="18021" y="126"/>
                  </a:cubicBezTo>
                  <a:cubicBezTo>
                    <a:pt x="17519" y="126"/>
                    <a:pt x="17018" y="126"/>
                    <a:pt x="16542" y="101"/>
                  </a:cubicBezTo>
                  <a:lnTo>
                    <a:pt x="16542" y="101"/>
                  </a:lnTo>
                  <a:cubicBezTo>
                    <a:pt x="17093" y="928"/>
                    <a:pt x="16717" y="2231"/>
                    <a:pt x="15565" y="2382"/>
                  </a:cubicBezTo>
                  <a:cubicBezTo>
                    <a:pt x="15459" y="2398"/>
                    <a:pt x="15360" y="2406"/>
                    <a:pt x="15265" y="2406"/>
                  </a:cubicBezTo>
                  <a:cubicBezTo>
                    <a:pt x="14075" y="2406"/>
                    <a:pt x="13722" y="1153"/>
                    <a:pt x="14186" y="201"/>
                  </a:cubicBezTo>
                  <a:lnTo>
                    <a:pt x="14186" y="201"/>
                  </a:lnTo>
                  <a:cubicBezTo>
                    <a:pt x="14019" y="210"/>
                    <a:pt x="13852" y="212"/>
                    <a:pt x="13686" y="212"/>
                  </a:cubicBezTo>
                  <a:cubicBezTo>
                    <a:pt x="13353" y="212"/>
                    <a:pt x="13025" y="201"/>
                    <a:pt x="12707" y="201"/>
                  </a:cubicBezTo>
                  <a:cubicBezTo>
                    <a:pt x="12958" y="602"/>
                    <a:pt x="13008" y="1129"/>
                    <a:pt x="12808" y="1580"/>
                  </a:cubicBezTo>
                  <a:cubicBezTo>
                    <a:pt x="12587" y="2109"/>
                    <a:pt x="12056" y="2425"/>
                    <a:pt x="11505" y="2425"/>
                  </a:cubicBezTo>
                  <a:cubicBezTo>
                    <a:pt x="11430" y="2425"/>
                    <a:pt x="11354" y="2419"/>
                    <a:pt x="11279" y="2407"/>
                  </a:cubicBezTo>
                  <a:cubicBezTo>
                    <a:pt x="10627" y="2332"/>
                    <a:pt x="10076" y="1830"/>
                    <a:pt x="10001" y="1179"/>
                  </a:cubicBezTo>
                  <a:cubicBezTo>
                    <a:pt x="9976" y="803"/>
                    <a:pt x="10101" y="452"/>
                    <a:pt x="10352" y="201"/>
                  </a:cubicBezTo>
                  <a:lnTo>
                    <a:pt x="10352" y="201"/>
                  </a:lnTo>
                  <a:cubicBezTo>
                    <a:pt x="9900" y="276"/>
                    <a:pt x="9474" y="301"/>
                    <a:pt x="9048" y="301"/>
                  </a:cubicBezTo>
                  <a:cubicBezTo>
                    <a:pt x="9299" y="778"/>
                    <a:pt x="9299" y="1379"/>
                    <a:pt x="9073" y="1855"/>
                  </a:cubicBezTo>
                  <a:cubicBezTo>
                    <a:pt x="8811" y="2380"/>
                    <a:pt x="8262" y="2676"/>
                    <a:pt x="7693" y="2676"/>
                  </a:cubicBezTo>
                  <a:cubicBezTo>
                    <a:pt x="7610" y="2676"/>
                    <a:pt x="7527" y="2670"/>
                    <a:pt x="7444" y="2657"/>
                  </a:cubicBezTo>
                  <a:cubicBezTo>
                    <a:pt x="6793" y="2557"/>
                    <a:pt x="6291" y="2081"/>
                    <a:pt x="6241" y="1404"/>
                  </a:cubicBezTo>
                  <a:cubicBezTo>
                    <a:pt x="6191" y="1003"/>
                    <a:pt x="6367" y="502"/>
                    <a:pt x="6667" y="226"/>
                  </a:cubicBezTo>
                  <a:lnTo>
                    <a:pt x="6667" y="226"/>
                  </a:lnTo>
                  <a:cubicBezTo>
                    <a:pt x="6520" y="233"/>
                    <a:pt x="6370" y="236"/>
                    <a:pt x="6220" y="236"/>
                  </a:cubicBezTo>
                  <a:cubicBezTo>
                    <a:pt x="5809" y="236"/>
                    <a:pt x="5392" y="213"/>
                    <a:pt x="4988" y="176"/>
                  </a:cubicBezTo>
                  <a:lnTo>
                    <a:pt x="4988" y="176"/>
                  </a:lnTo>
                  <a:cubicBezTo>
                    <a:pt x="5765" y="1003"/>
                    <a:pt x="5189" y="2532"/>
                    <a:pt x="3961" y="2607"/>
                  </a:cubicBezTo>
                  <a:cubicBezTo>
                    <a:pt x="3896" y="2614"/>
                    <a:pt x="3830" y="2617"/>
                    <a:pt x="3763" y="2617"/>
                  </a:cubicBezTo>
                  <a:cubicBezTo>
                    <a:pt x="3085" y="2617"/>
                    <a:pt x="2350" y="2273"/>
                    <a:pt x="2031" y="1680"/>
                  </a:cubicBezTo>
                  <a:cubicBezTo>
                    <a:pt x="1855" y="1354"/>
                    <a:pt x="1855" y="953"/>
                    <a:pt x="2006" y="652"/>
                  </a:cubicBezTo>
                  <a:lnTo>
                    <a:pt x="2006" y="652"/>
                  </a:lnTo>
                  <a:cubicBezTo>
                    <a:pt x="1790" y="699"/>
                    <a:pt x="1561" y="718"/>
                    <a:pt x="1329" y="718"/>
                  </a:cubicBezTo>
                  <a:cubicBezTo>
                    <a:pt x="941" y="718"/>
                    <a:pt x="547" y="665"/>
                    <a:pt x="201" y="602"/>
                  </a:cubicBezTo>
                  <a:lnTo>
                    <a:pt x="176" y="602"/>
                  </a:lnTo>
                  <a:cubicBezTo>
                    <a:pt x="527" y="6166"/>
                    <a:pt x="652" y="11755"/>
                    <a:pt x="652" y="17369"/>
                  </a:cubicBezTo>
                  <a:cubicBezTo>
                    <a:pt x="652" y="27369"/>
                    <a:pt x="251" y="37419"/>
                    <a:pt x="1" y="47369"/>
                  </a:cubicBezTo>
                  <a:cubicBezTo>
                    <a:pt x="1877" y="47360"/>
                    <a:pt x="3753" y="47357"/>
                    <a:pt x="5629" y="47357"/>
                  </a:cubicBezTo>
                  <a:cubicBezTo>
                    <a:pt x="12383" y="47357"/>
                    <a:pt x="19133" y="47403"/>
                    <a:pt x="25885" y="47403"/>
                  </a:cubicBezTo>
                  <a:cubicBezTo>
                    <a:pt x="32660" y="47403"/>
                    <a:pt x="39436" y="47356"/>
                    <a:pt x="46216" y="47169"/>
                  </a:cubicBezTo>
                  <a:cubicBezTo>
                    <a:pt x="46241" y="47169"/>
                    <a:pt x="46267" y="47194"/>
                    <a:pt x="46317" y="47194"/>
                  </a:cubicBezTo>
                  <a:cubicBezTo>
                    <a:pt x="45815" y="39349"/>
                    <a:pt x="46116" y="31379"/>
                    <a:pt x="46091" y="23510"/>
                  </a:cubicBezTo>
                  <a:cubicBezTo>
                    <a:pt x="46066" y="15690"/>
                    <a:pt x="46116" y="7870"/>
                    <a:pt x="46166" y="51"/>
                  </a:cubicBezTo>
                  <a:lnTo>
                    <a:pt x="46166" y="51"/>
                  </a:lnTo>
                  <a:cubicBezTo>
                    <a:pt x="45946" y="60"/>
                    <a:pt x="45723" y="66"/>
                    <a:pt x="45497" y="66"/>
                  </a:cubicBezTo>
                  <a:cubicBezTo>
                    <a:pt x="45106" y="66"/>
                    <a:pt x="44709" y="48"/>
                    <a:pt x="443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1631725" y="1023800"/>
              <a:ext cx="932975" cy="17650"/>
            </a:xfrm>
            <a:custGeom>
              <a:rect b="b" l="l" r="r" t="t"/>
              <a:pathLst>
                <a:path extrusionOk="0" h="706" w="37319">
                  <a:moveTo>
                    <a:pt x="24005" y="1"/>
                  </a:moveTo>
                  <a:cubicBezTo>
                    <a:pt x="16063" y="1"/>
                    <a:pt x="8121" y="34"/>
                    <a:pt x="201" y="277"/>
                  </a:cubicBezTo>
                  <a:cubicBezTo>
                    <a:pt x="25" y="302"/>
                    <a:pt x="0" y="578"/>
                    <a:pt x="201" y="578"/>
                  </a:cubicBezTo>
                  <a:cubicBezTo>
                    <a:pt x="4399" y="673"/>
                    <a:pt x="8603" y="705"/>
                    <a:pt x="12810" y="705"/>
                  </a:cubicBezTo>
                  <a:cubicBezTo>
                    <a:pt x="20859" y="705"/>
                    <a:pt x="28919" y="586"/>
                    <a:pt x="36968" y="553"/>
                  </a:cubicBezTo>
                  <a:cubicBezTo>
                    <a:pt x="37311" y="553"/>
                    <a:pt x="37319" y="1"/>
                    <a:pt x="36990" y="1"/>
                  </a:cubicBezTo>
                  <a:cubicBezTo>
                    <a:pt x="36983" y="1"/>
                    <a:pt x="36975" y="1"/>
                    <a:pt x="36968" y="2"/>
                  </a:cubicBezTo>
                  <a:cubicBezTo>
                    <a:pt x="35630" y="4"/>
                    <a:pt x="34292" y="5"/>
                    <a:pt x="32954" y="5"/>
                  </a:cubicBezTo>
                  <a:cubicBezTo>
                    <a:pt x="29972" y="5"/>
                    <a:pt x="26988" y="1"/>
                    <a:pt x="24005"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p:nvPr/>
          </p:nvSpPr>
          <p:spPr>
            <a:xfrm>
              <a:off x="1633600" y="849000"/>
              <a:ext cx="924200" cy="26400"/>
            </a:xfrm>
            <a:custGeom>
              <a:rect b="b" l="l" r="r" t="t"/>
              <a:pathLst>
                <a:path extrusionOk="0" h="1056" w="36968">
                  <a:moveTo>
                    <a:pt x="36665" y="0"/>
                  </a:moveTo>
                  <a:cubicBezTo>
                    <a:pt x="36658" y="0"/>
                    <a:pt x="36650" y="1"/>
                    <a:pt x="36642" y="1"/>
                  </a:cubicBezTo>
                  <a:cubicBezTo>
                    <a:pt x="24512" y="302"/>
                    <a:pt x="12256" y="1"/>
                    <a:pt x="126" y="628"/>
                  </a:cubicBezTo>
                  <a:cubicBezTo>
                    <a:pt x="0" y="628"/>
                    <a:pt x="0" y="803"/>
                    <a:pt x="126" y="803"/>
                  </a:cubicBezTo>
                  <a:cubicBezTo>
                    <a:pt x="3812" y="986"/>
                    <a:pt x="7517" y="1056"/>
                    <a:pt x="11229" y="1056"/>
                  </a:cubicBezTo>
                  <a:cubicBezTo>
                    <a:pt x="19707" y="1056"/>
                    <a:pt x="28223" y="694"/>
                    <a:pt x="36642" y="502"/>
                  </a:cubicBezTo>
                  <a:cubicBezTo>
                    <a:pt x="36960" y="478"/>
                    <a:pt x="36968" y="0"/>
                    <a:pt x="36665"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a:off x="1624825" y="765850"/>
              <a:ext cx="931725" cy="15325"/>
            </a:xfrm>
            <a:custGeom>
              <a:rect b="b" l="l" r="r" t="t"/>
              <a:pathLst>
                <a:path extrusionOk="0" h="613" w="37269">
                  <a:moveTo>
                    <a:pt x="14932" y="0"/>
                  </a:moveTo>
                  <a:cubicBezTo>
                    <a:pt x="9993" y="0"/>
                    <a:pt x="5055" y="58"/>
                    <a:pt x="126" y="270"/>
                  </a:cubicBezTo>
                  <a:cubicBezTo>
                    <a:pt x="1" y="270"/>
                    <a:pt x="1" y="470"/>
                    <a:pt x="126" y="470"/>
                  </a:cubicBezTo>
                  <a:cubicBezTo>
                    <a:pt x="3600" y="576"/>
                    <a:pt x="7078" y="613"/>
                    <a:pt x="10557" y="613"/>
                  </a:cubicBezTo>
                  <a:cubicBezTo>
                    <a:pt x="17949" y="613"/>
                    <a:pt x="25349" y="449"/>
                    <a:pt x="32735" y="449"/>
                  </a:cubicBezTo>
                  <a:cubicBezTo>
                    <a:pt x="34163" y="449"/>
                    <a:pt x="35591" y="456"/>
                    <a:pt x="37018" y="470"/>
                  </a:cubicBezTo>
                  <a:cubicBezTo>
                    <a:pt x="37269" y="470"/>
                    <a:pt x="37269" y="69"/>
                    <a:pt x="37018" y="69"/>
                  </a:cubicBezTo>
                  <a:cubicBezTo>
                    <a:pt x="35627" y="80"/>
                    <a:pt x="34236" y="85"/>
                    <a:pt x="32844" y="85"/>
                  </a:cubicBezTo>
                  <a:cubicBezTo>
                    <a:pt x="26878" y="85"/>
                    <a:pt x="20904" y="0"/>
                    <a:pt x="14932"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1617300" y="1111525"/>
              <a:ext cx="938000" cy="28850"/>
            </a:xfrm>
            <a:custGeom>
              <a:rect b="b" l="l" r="r" t="t"/>
              <a:pathLst>
                <a:path extrusionOk="0" h="1154" w="37520">
                  <a:moveTo>
                    <a:pt x="37217" y="1"/>
                  </a:moveTo>
                  <a:cubicBezTo>
                    <a:pt x="37210" y="1"/>
                    <a:pt x="37202" y="1"/>
                    <a:pt x="37194" y="2"/>
                  </a:cubicBezTo>
                  <a:cubicBezTo>
                    <a:pt x="24863" y="528"/>
                    <a:pt x="12532" y="352"/>
                    <a:pt x="201" y="553"/>
                  </a:cubicBezTo>
                  <a:cubicBezTo>
                    <a:pt x="1" y="553"/>
                    <a:pt x="1" y="879"/>
                    <a:pt x="201" y="879"/>
                  </a:cubicBezTo>
                  <a:cubicBezTo>
                    <a:pt x="4211" y="1075"/>
                    <a:pt x="8230" y="1154"/>
                    <a:pt x="12253" y="1154"/>
                  </a:cubicBezTo>
                  <a:cubicBezTo>
                    <a:pt x="20578" y="1154"/>
                    <a:pt x="28914" y="816"/>
                    <a:pt x="37194" y="478"/>
                  </a:cubicBezTo>
                  <a:cubicBezTo>
                    <a:pt x="37512" y="478"/>
                    <a:pt x="37520" y="1"/>
                    <a:pt x="37217"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4"/>
            <p:cNvSpPr/>
            <p:nvPr/>
          </p:nvSpPr>
          <p:spPr>
            <a:xfrm>
              <a:off x="1624825" y="1206075"/>
              <a:ext cx="921075" cy="16000"/>
            </a:xfrm>
            <a:custGeom>
              <a:rect b="b" l="l" r="r" t="t"/>
              <a:pathLst>
                <a:path extrusionOk="0" h="640" w="36843">
                  <a:moveTo>
                    <a:pt x="27075" y="0"/>
                  </a:moveTo>
                  <a:cubicBezTo>
                    <a:pt x="18133" y="0"/>
                    <a:pt x="9192" y="75"/>
                    <a:pt x="251" y="205"/>
                  </a:cubicBezTo>
                  <a:cubicBezTo>
                    <a:pt x="1" y="230"/>
                    <a:pt x="1" y="580"/>
                    <a:pt x="251" y="580"/>
                  </a:cubicBezTo>
                  <a:cubicBezTo>
                    <a:pt x="4914" y="619"/>
                    <a:pt x="9576" y="639"/>
                    <a:pt x="14239" y="639"/>
                  </a:cubicBezTo>
                  <a:cubicBezTo>
                    <a:pt x="21682" y="639"/>
                    <a:pt x="29124" y="588"/>
                    <a:pt x="36567" y="480"/>
                  </a:cubicBezTo>
                  <a:cubicBezTo>
                    <a:pt x="36843" y="480"/>
                    <a:pt x="36843" y="29"/>
                    <a:pt x="36567" y="29"/>
                  </a:cubicBezTo>
                  <a:cubicBezTo>
                    <a:pt x="33403" y="9"/>
                    <a:pt x="30239" y="0"/>
                    <a:pt x="27075"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p:nvPr/>
          </p:nvSpPr>
          <p:spPr>
            <a:xfrm>
              <a:off x="1625450" y="1448675"/>
              <a:ext cx="923575" cy="33500"/>
            </a:xfrm>
            <a:custGeom>
              <a:rect b="b" l="l" r="r" t="t"/>
              <a:pathLst>
                <a:path extrusionOk="0" h="1340" w="36943">
                  <a:moveTo>
                    <a:pt x="30950" y="0"/>
                  </a:moveTo>
                  <a:cubicBezTo>
                    <a:pt x="23023" y="0"/>
                    <a:pt x="15118" y="650"/>
                    <a:pt x="7193" y="650"/>
                  </a:cubicBezTo>
                  <a:cubicBezTo>
                    <a:pt x="4873" y="650"/>
                    <a:pt x="2551" y="595"/>
                    <a:pt x="226" y="450"/>
                  </a:cubicBezTo>
                  <a:cubicBezTo>
                    <a:pt x="1" y="450"/>
                    <a:pt x="26" y="751"/>
                    <a:pt x="226" y="776"/>
                  </a:cubicBezTo>
                  <a:cubicBezTo>
                    <a:pt x="3527" y="1196"/>
                    <a:pt x="6842" y="1340"/>
                    <a:pt x="10163" y="1340"/>
                  </a:cubicBezTo>
                  <a:cubicBezTo>
                    <a:pt x="17435" y="1340"/>
                    <a:pt x="24740" y="649"/>
                    <a:pt x="32014" y="649"/>
                  </a:cubicBezTo>
                  <a:cubicBezTo>
                    <a:pt x="33525" y="649"/>
                    <a:pt x="35035" y="679"/>
                    <a:pt x="36542" y="751"/>
                  </a:cubicBezTo>
                  <a:cubicBezTo>
                    <a:pt x="36550" y="752"/>
                    <a:pt x="36558" y="752"/>
                    <a:pt x="36565" y="752"/>
                  </a:cubicBezTo>
                  <a:cubicBezTo>
                    <a:pt x="36943" y="752"/>
                    <a:pt x="36935" y="149"/>
                    <a:pt x="36542" y="125"/>
                  </a:cubicBezTo>
                  <a:cubicBezTo>
                    <a:pt x="34677" y="36"/>
                    <a:pt x="32813" y="0"/>
                    <a:pt x="3095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a:off x="1624200" y="934225"/>
              <a:ext cx="919200" cy="21800"/>
            </a:xfrm>
            <a:custGeom>
              <a:rect b="b" l="l" r="r" t="t"/>
              <a:pathLst>
                <a:path extrusionOk="0" h="872" w="36768">
                  <a:moveTo>
                    <a:pt x="26200" y="37"/>
                  </a:moveTo>
                  <a:cubicBezTo>
                    <a:pt x="23572" y="37"/>
                    <a:pt x="20944" y="54"/>
                    <a:pt x="18321" y="76"/>
                  </a:cubicBezTo>
                  <a:cubicBezTo>
                    <a:pt x="12281" y="126"/>
                    <a:pt x="6166" y="1"/>
                    <a:pt x="151" y="602"/>
                  </a:cubicBezTo>
                  <a:cubicBezTo>
                    <a:pt x="26" y="602"/>
                    <a:pt x="0" y="828"/>
                    <a:pt x="151" y="828"/>
                  </a:cubicBezTo>
                  <a:cubicBezTo>
                    <a:pt x="1223" y="859"/>
                    <a:pt x="2297" y="872"/>
                    <a:pt x="3372" y="872"/>
                  </a:cubicBezTo>
                  <a:cubicBezTo>
                    <a:pt x="8352" y="872"/>
                    <a:pt x="13353" y="593"/>
                    <a:pt x="18321" y="552"/>
                  </a:cubicBezTo>
                  <a:cubicBezTo>
                    <a:pt x="19725" y="540"/>
                    <a:pt x="21130" y="536"/>
                    <a:pt x="22536" y="536"/>
                  </a:cubicBezTo>
                  <a:cubicBezTo>
                    <a:pt x="27179" y="536"/>
                    <a:pt x="31830" y="589"/>
                    <a:pt x="36467" y="627"/>
                  </a:cubicBezTo>
                  <a:cubicBezTo>
                    <a:pt x="36768" y="627"/>
                    <a:pt x="36768" y="176"/>
                    <a:pt x="36467" y="151"/>
                  </a:cubicBezTo>
                  <a:cubicBezTo>
                    <a:pt x="33050" y="66"/>
                    <a:pt x="29624" y="37"/>
                    <a:pt x="26200" y="37"/>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1629200" y="1281975"/>
              <a:ext cx="912325" cy="25100"/>
            </a:xfrm>
            <a:custGeom>
              <a:rect b="b" l="l" r="r" t="t"/>
              <a:pathLst>
                <a:path extrusionOk="0" h="1004" w="36493">
                  <a:moveTo>
                    <a:pt x="36142" y="1"/>
                  </a:moveTo>
                  <a:cubicBezTo>
                    <a:pt x="24212" y="76"/>
                    <a:pt x="12232" y="176"/>
                    <a:pt x="302" y="552"/>
                  </a:cubicBezTo>
                  <a:cubicBezTo>
                    <a:pt x="1" y="552"/>
                    <a:pt x="1" y="1003"/>
                    <a:pt x="302" y="1003"/>
                  </a:cubicBezTo>
                  <a:cubicBezTo>
                    <a:pt x="12257" y="903"/>
                    <a:pt x="24212" y="652"/>
                    <a:pt x="36142" y="527"/>
                  </a:cubicBezTo>
                  <a:cubicBezTo>
                    <a:pt x="36492" y="527"/>
                    <a:pt x="36492" y="1"/>
                    <a:pt x="36142"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1621075" y="1360300"/>
              <a:ext cx="919825" cy="23325"/>
            </a:xfrm>
            <a:custGeom>
              <a:rect b="b" l="l" r="r" t="t"/>
              <a:pathLst>
                <a:path extrusionOk="0" h="933" w="36793">
                  <a:moveTo>
                    <a:pt x="36467" y="0"/>
                  </a:moveTo>
                  <a:cubicBezTo>
                    <a:pt x="24411" y="51"/>
                    <a:pt x="12331" y="76"/>
                    <a:pt x="276" y="477"/>
                  </a:cubicBezTo>
                  <a:cubicBezTo>
                    <a:pt x="0" y="477"/>
                    <a:pt x="0" y="903"/>
                    <a:pt x="276" y="903"/>
                  </a:cubicBezTo>
                  <a:cubicBezTo>
                    <a:pt x="2225" y="923"/>
                    <a:pt x="4175" y="932"/>
                    <a:pt x="6126" y="932"/>
                  </a:cubicBezTo>
                  <a:cubicBezTo>
                    <a:pt x="16243" y="932"/>
                    <a:pt x="26381" y="687"/>
                    <a:pt x="36467" y="477"/>
                  </a:cubicBezTo>
                  <a:cubicBezTo>
                    <a:pt x="36792" y="477"/>
                    <a:pt x="36792" y="0"/>
                    <a:pt x="36467"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4"/>
          <p:cNvSpPr/>
          <p:nvPr/>
        </p:nvSpPr>
        <p:spPr>
          <a:xfrm>
            <a:off x="-50900" y="-21500"/>
            <a:ext cx="771000" cy="51651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 name="Google Shape;72;p14"/>
          <p:cNvGrpSpPr/>
          <p:nvPr/>
        </p:nvGrpSpPr>
        <p:grpSpPr>
          <a:xfrm flipH="1" rot="-1976796">
            <a:off x="5917481" y="3990133"/>
            <a:ext cx="3474354" cy="888893"/>
            <a:chOff x="3809875" y="1963175"/>
            <a:chExt cx="1923600" cy="492150"/>
          </a:xfrm>
        </p:grpSpPr>
        <p:sp>
          <p:nvSpPr>
            <p:cNvPr id="73" name="Google Shape;73;p14"/>
            <p:cNvSpPr/>
            <p:nvPr/>
          </p:nvSpPr>
          <p:spPr>
            <a:xfrm>
              <a:off x="3902950" y="2044375"/>
              <a:ext cx="620050" cy="185725"/>
            </a:xfrm>
            <a:custGeom>
              <a:rect b="b" l="l" r="r" t="t"/>
              <a:pathLst>
                <a:path extrusionOk="0" h="7429" w="24802">
                  <a:moveTo>
                    <a:pt x="855" y="1"/>
                  </a:moveTo>
                  <a:cubicBezTo>
                    <a:pt x="361" y="1"/>
                    <a:pt x="75" y="222"/>
                    <a:pt x="0" y="665"/>
                  </a:cubicBezTo>
                  <a:cubicBezTo>
                    <a:pt x="0" y="674"/>
                    <a:pt x="9" y="818"/>
                    <a:pt x="27" y="1080"/>
                  </a:cubicBezTo>
                  <a:cubicBezTo>
                    <a:pt x="172" y="1359"/>
                    <a:pt x="541" y="1539"/>
                    <a:pt x="1136" y="1638"/>
                  </a:cubicBezTo>
                  <a:cubicBezTo>
                    <a:pt x="1347" y="1673"/>
                    <a:pt x="1535" y="1690"/>
                    <a:pt x="1698" y="1690"/>
                  </a:cubicBezTo>
                  <a:cubicBezTo>
                    <a:pt x="1959" y="1690"/>
                    <a:pt x="2157" y="1646"/>
                    <a:pt x="2290" y="1557"/>
                  </a:cubicBezTo>
                  <a:cubicBezTo>
                    <a:pt x="2407" y="1485"/>
                    <a:pt x="2488" y="1350"/>
                    <a:pt x="2515" y="1143"/>
                  </a:cubicBezTo>
                  <a:cubicBezTo>
                    <a:pt x="2605" y="638"/>
                    <a:pt x="2236" y="277"/>
                    <a:pt x="1397" y="70"/>
                  </a:cubicBezTo>
                  <a:cubicBezTo>
                    <a:pt x="1195" y="24"/>
                    <a:pt x="1014" y="1"/>
                    <a:pt x="855" y="1"/>
                  </a:cubicBezTo>
                  <a:close/>
                  <a:moveTo>
                    <a:pt x="24530" y="3727"/>
                  </a:moveTo>
                  <a:cubicBezTo>
                    <a:pt x="24518" y="3727"/>
                    <a:pt x="24505" y="3728"/>
                    <a:pt x="24491" y="3730"/>
                  </a:cubicBezTo>
                  <a:cubicBezTo>
                    <a:pt x="24320" y="3757"/>
                    <a:pt x="24176" y="4018"/>
                    <a:pt x="24067" y="4523"/>
                  </a:cubicBezTo>
                  <a:cubicBezTo>
                    <a:pt x="24040" y="4613"/>
                    <a:pt x="23977" y="4937"/>
                    <a:pt x="23878" y="5514"/>
                  </a:cubicBezTo>
                  <a:cubicBezTo>
                    <a:pt x="23860" y="5614"/>
                    <a:pt x="23833" y="5713"/>
                    <a:pt x="23815" y="5803"/>
                  </a:cubicBezTo>
                  <a:cubicBezTo>
                    <a:pt x="23599" y="6839"/>
                    <a:pt x="23617" y="7380"/>
                    <a:pt x="23878" y="7425"/>
                  </a:cubicBezTo>
                  <a:cubicBezTo>
                    <a:pt x="23888" y="7427"/>
                    <a:pt x="23899" y="7428"/>
                    <a:pt x="23909" y="7428"/>
                  </a:cubicBezTo>
                  <a:cubicBezTo>
                    <a:pt x="24147" y="7428"/>
                    <a:pt x="24334" y="6922"/>
                    <a:pt x="24464" y="5911"/>
                  </a:cubicBezTo>
                  <a:cubicBezTo>
                    <a:pt x="24482" y="5821"/>
                    <a:pt x="24500" y="5722"/>
                    <a:pt x="24509" y="5623"/>
                  </a:cubicBezTo>
                  <a:cubicBezTo>
                    <a:pt x="24608" y="5244"/>
                    <a:pt x="24680" y="4901"/>
                    <a:pt x="24716" y="4595"/>
                  </a:cubicBezTo>
                  <a:cubicBezTo>
                    <a:pt x="24802" y="4016"/>
                    <a:pt x="24742" y="3727"/>
                    <a:pt x="24530" y="3727"/>
                  </a:cubicBezTo>
                  <a:close/>
                </a:path>
              </a:pathLst>
            </a:custGeom>
            <a:solidFill>
              <a:srgbClr val="489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3866425" y="2007800"/>
              <a:ext cx="1864125" cy="387400"/>
            </a:xfrm>
            <a:custGeom>
              <a:rect b="b" l="l" r="r" t="t"/>
              <a:pathLst>
                <a:path extrusionOk="0" h="15496" w="74565">
                  <a:moveTo>
                    <a:pt x="2322" y="1540"/>
                  </a:moveTo>
                  <a:cubicBezTo>
                    <a:pt x="2425" y="1540"/>
                    <a:pt x="2537" y="1549"/>
                    <a:pt x="2660" y="1569"/>
                  </a:cubicBezTo>
                  <a:cubicBezTo>
                    <a:pt x="2714" y="1587"/>
                    <a:pt x="2777" y="1596"/>
                    <a:pt x="2840" y="1614"/>
                  </a:cubicBezTo>
                  <a:cubicBezTo>
                    <a:pt x="3634" y="1803"/>
                    <a:pt x="3985" y="2128"/>
                    <a:pt x="3904" y="2597"/>
                  </a:cubicBezTo>
                  <a:cubicBezTo>
                    <a:pt x="3877" y="2777"/>
                    <a:pt x="3814" y="2894"/>
                    <a:pt x="3715" y="2957"/>
                  </a:cubicBezTo>
                  <a:cubicBezTo>
                    <a:pt x="3588" y="3040"/>
                    <a:pt x="3402" y="3082"/>
                    <a:pt x="3157" y="3082"/>
                  </a:cubicBezTo>
                  <a:cubicBezTo>
                    <a:pt x="3000" y="3082"/>
                    <a:pt x="2819" y="3064"/>
                    <a:pt x="2615" y="3029"/>
                  </a:cubicBezTo>
                  <a:cubicBezTo>
                    <a:pt x="2038" y="2930"/>
                    <a:pt x="1687" y="2759"/>
                    <a:pt x="1569" y="2543"/>
                  </a:cubicBezTo>
                  <a:cubicBezTo>
                    <a:pt x="1551" y="2290"/>
                    <a:pt x="1542" y="2155"/>
                    <a:pt x="1542" y="2137"/>
                  </a:cubicBezTo>
                  <a:cubicBezTo>
                    <a:pt x="1609" y="1739"/>
                    <a:pt x="1862" y="1540"/>
                    <a:pt x="2322" y="1540"/>
                  </a:cubicBezTo>
                  <a:close/>
                  <a:moveTo>
                    <a:pt x="524" y="1"/>
                  </a:moveTo>
                  <a:lnTo>
                    <a:pt x="1" y="3119"/>
                  </a:lnTo>
                  <a:lnTo>
                    <a:pt x="25330" y="7347"/>
                  </a:lnTo>
                  <a:cubicBezTo>
                    <a:pt x="25330" y="7347"/>
                    <a:pt x="25393" y="7095"/>
                    <a:pt x="25420" y="6995"/>
                  </a:cubicBezTo>
                  <a:cubicBezTo>
                    <a:pt x="25537" y="6283"/>
                    <a:pt x="25582" y="6067"/>
                    <a:pt x="25601" y="6004"/>
                  </a:cubicBezTo>
                  <a:cubicBezTo>
                    <a:pt x="25736" y="5391"/>
                    <a:pt x="25889" y="5283"/>
                    <a:pt x="25961" y="5274"/>
                  </a:cubicBezTo>
                  <a:cubicBezTo>
                    <a:pt x="25979" y="5265"/>
                    <a:pt x="25997" y="5265"/>
                    <a:pt x="26015" y="5265"/>
                  </a:cubicBezTo>
                  <a:cubicBezTo>
                    <a:pt x="26141" y="5292"/>
                    <a:pt x="26177" y="5571"/>
                    <a:pt x="26105" y="6049"/>
                  </a:cubicBezTo>
                  <a:cubicBezTo>
                    <a:pt x="26069" y="6355"/>
                    <a:pt x="25997" y="6689"/>
                    <a:pt x="25898" y="7077"/>
                  </a:cubicBezTo>
                  <a:cubicBezTo>
                    <a:pt x="25880" y="7176"/>
                    <a:pt x="25871" y="7266"/>
                    <a:pt x="25844" y="7356"/>
                  </a:cubicBezTo>
                  <a:lnTo>
                    <a:pt x="25826" y="7437"/>
                  </a:lnTo>
                  <a:lnTo>
                    <a:pt x="26412" y="7527"/>
                  </a:lnTo>
                  <a:lnTo>
                    <a:pt x="26926" y="4408"/>
                  </a:lnTo>
                  <a:lnTo>
                    <a:pt x="524" y="1"/>
                  </a:lnTo>
                  <a:close/>
                  <a:moveTo>
                    <a:pt x="28368" y="5003"/>
                  </a:moveTo>
                  <a:lnTo>
                    <a:pt x="27899" y="7780"/>
                  </a:lnTo>
                  <a:lnTo>
                    <a:pt x="74095" y="15496"/>
                  </a:lnTo>
                  <a:lnTo>
                    <a:pt x="74564" y="12719"/>
                  </a:lnTo>
                  <a:lnTo>
                    <a:pt x="28368" y="5003"/>
                  </a:lnTo>
                  <a:close/>
                </a:path>
              </a:pathLst>
            </a:custGeom>
            <a:solidFill>
              <a:srgbClr val="286F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3813475" y="2066175"/>
              <a:ext cx="56825" cy="83625"/>
            </a:xfrm>
            <a:custGeom>
              <a:rect b="b" l="l" r="r" t="t"/>
              <a:pathLst>
                <a:path extrusionOk="0" h="3345" w="2273">
                  <a:moveTo>
                    <a:pt x="244" y="0"/>
                  </a:moveTo>
                  <a:cubicBezTo>
                    <a:pt x="109" y="884"/>
                    <a:pt x="1" y="2164"/>
                    <a:pt x="46" y="3056"/>
                  </a:cubicBezTo>
                  <a:lnTo>
                    <a:pt x="1767" y="3344"/>
                  </a:lnTo>
                  <a:lnTo>
                    <a:pt x="2272" y="334"/>
                  </a:lnTo>
                  <a:lnTo>
                    <a:pt x="244" y="0"/>
                  </a:lnTo>
                  <a:close/>
                </a:path>
              </a:pathLst>
            </a:custGeom>
            <a:solidFill>
              <a:srgbClr val="1C2F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3818000" y="2001350"/>
              <a:ext cx="177350" cy="82875"/>
            </a:xfrm>
            <a:custGeom>
              <a:rect b="b" l="l" r="r" t="t"/>
              <a:pathLst>
                <a:path extrusionOk="0" h="3315" w="7094">
                  <a:moveTo>
                    <a:pt x="3991" y="0"/>
                  </a:moveTo>
                  <a:cubicBezTo>
                    <a:pt x="3917" y="0"/>
                    <a:pt x="3852" y="5"/>
                    <a:pt x="3795" y="15"/>
                  </a:cubicBezTo>
                  <a:cubicBezTo>
                    <a:pt x="3651" y="42"/>
                    <a:pt x="3515" y="105"/>
                    <a:pt x="3389" y="223"/>
                  </a:cubicBezTo>
                  <a:cubicBezTo>
                    <a:pt x="3299" y="286"/>
                    <a:pt x="3227" y="367"/>
                    <a:pt x="3173" y="457"/>
                  </a:cubicBezTo>
                  <a:lnTo>
                    <a:pt x="7094" y="1115"/>
                  </a:lnTo>
                  <a:cubicBezTo>
                    <a:pt x="7076" y="1007"/>
                    <a:pt x="7031" y="908"/>
                    <a:pt x="6968" y="817"/>
                  </a:cubicBezTo>
                  <a:cubicBezTo>
                    <a:pt x="6887" y="673"/>
                    <a:pt x="6778" y="565"/>
                    <a:pt x="6652" y="493"/>
                  </a:cubicBezTo>
                  <a:cubicBezTo>
                    <a:pt x="6517" y="412"/>
                    <a:pt x="6319" y="358"/>
                    <a:pt x="6048" y="313"/>
                  </a:cubicBezTo>
                  <a:lnTo>
                    <a:pt x="5471" y="214"/>
                  </a:lnTo>
                  <a:lnTo>
                    <a:pt x="4426" y="42"/>
                  </a:lnTo>
                  <a:cubicBezTo>
                    <a:pt x="4257" y="14"/>
                    <a:pt x="4112" y="0"/>
                    <a:pt x="3991" y="0"/>
                  </a:cubicBezTo>
                  <a:close/>
                  <a:moveTo>
                    <a:pt x="802" y="60"/>
                  </a:moveTo>
                  <a:cubicBezTo>
                    <a:pt x="424" y="1034"/>
                    <a:pt x="153" y="1998"/>
                    <a:pt x="0" y="2981"/>
                  </a:cubicBezTo>
                  <a:lnTo>
                    <a:pt x="2028" y="3314"/>
                  </a:lnTo>
                  <a:lnTo>
                    <a:pt x="2524" y="349"/>
                  </a:lnTo>
                  <a:lnTo>
                    <a:pt x="802" y="60"/>
                  </a:lnTo>
                  <a:close/>
                </a:path>
              </a:pathLst>
            </a:custGeom>
            <a:solidFill>
              <a:srgbClr val="294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4"/>
            <p:cNvSpPr/>
            <p:nvPr/>
          </p:nvSpPr>
          <p:spPr>
            <a:xfrm>
              <a:off x="3928625" y="1968150"/>
              <a:ext cx="484300" cy="104000"/>
            </a:xfrm>
            <a:custGeom>
              <a:rect b="b" l="l" r="r" t="t"/>
              <a:pathLst>
                <a:path extrusionOk="0" h="4160" w="19372">
                  <a:moveTo>
                    <a:pt x="1858" y="496"/>
                  </a:moveTo>
                  <a:cubicBezTo>
                    <a:pt x="1867" y="496"/>
                    <a:pt x="1894" y="505"/>
                    <a:pt x="1930" y="532"/>
                  </a:cubicBezTo>
                  <a:cubicBezTo>
                    <a:pt x="1993" y="541"/>
                    <a:pt x="2948" y="676"/>
                    <a:pt x="4814" y="929"/>
                  </a:cubicBezTo>
                  <a:lnTo>
                    <a:pt x="18606" y="3236"/>
                  </a:lnTo>
                  <a:lnTo>
                    <a:pt x="18741" y="3389"/>
                  </a:lnTo>
                  <a:cubicBezTo>
                    <a:pt x="18732" y="3462"/>
                    <a:pt x="18696" y="3498"/>
                    <a:pt x="18642" y="3516"/>
                  </a:cubicBezTo>
                  <a:cubicBezTo>
                    <a:pt x="18626" y="3517"/>
                    <a:pt x="18607" y="3518"/>
                    <a:pt x="18586" y="3518"/>
                  </a:cubicBezTo>
                  <a:cubicBezTo>
                    <a:pt x="18474" y="3518"/>
                    <a:pt x="18282" y="3497"/>
                    <a:pt x="18002" y="3443"/>
                  </a:cubicBezTo>
                  <a:lnTo>
                    <a:pt x="4760" y="1217"/>
                  </a:lnTo>
                  <a:cubicBezTo>
                    <a:pt x="3246" y="938"/>
                    <a:pt x="2263" y="739"/>
                    <a:pt x="1813" y="631"/>
                  </a:cubicBezTo>
                  <a:cubicBezTo>
                    <a:pt x="1808" y="636"/>
                    <a:pt x="1805" y="638"/>
                    <a:pt x="1803" y="638"/>
                  </a:cubicBezTo>
                  <a:cubicBezTo>
                    <a:pt x="1795" y="638"/>
                    <a:pt x="1797" y="616"/>
                    <a:pt x="1804" y="568"/>
                  </a:cubicBezTo>
                  <a:cubicBezTo>
                    <a:pt x="1813" y="514"/>
                    <a:pt x="1831" y="496"/>
                    <a:pt x="1858" y="496"/>
                  </a:cubicBezTo>
                  <a:close/>
                  <a:moveTo>
                    <a:pt x="1128" y="0"/>
                  </a:moveTo>
                  <a:cubicBezTo>
                    <a:pt x="614" y="189"/>
                    <a:pt x="235" y="649"/>
                    <a:pt x="1" y="1370"/>
                  </a:cubicBezTo>
                  <a:lnTo>
                    <a:pt x="1046" y="1542"/>
                  </a:lnTo>
                  <a:cubicBezTo>
                    <a:pt x="1083" y="1190"/>
                    <a:pt x="1254" y="974"/>
                    <a:pt x="1551" y="884"/>
                  </a:cubicBezTo>
                  <a:lnTo>
                    <a:pt x="17019" y="3462"/>
                  </a:lnTo>
                  <a:cubicBezTo>
                    <a:pt x="17425" y="3858"/>
                    <a:pt x="17776" y="4083"/>
                    <a:pt x="18083" y="4129"/>
                  </a:cubicBezTo>
                  <a:cubicBezTo>
                    <a:pt x="18204" y="4150"/>
                    <a:pt x="18314" y="4160"/>
                    <a:pt x="18414" y="4160"/>
                  </a:cubicBezTo>
                  <a:cubicBezTo>
                    <a:pt x="18657" y="4160"/>
                    <a:pt x="18841" y="4099"/>
                    <a:pt x="18975" y="3984"/>
                  </a:cubicBezTo>
                  <a:cubicBezTo>
                    <a:pt x="19164" y="3804"/>
                    <a:pt x="19291" y="3489"/>
                    <a:pt x="19372" y="3029"/>
                  </a:cubicBezTo>
                  <a:lnTo>
                    <a:pt x="1128" y="0"/>
                  </a:lnTo>
                  <a:close/>
                </a:path>
              </a:pathLst>
            </a:custGeom>
            <a:solidFill>
              <a:srgbClr val="B6B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a:off x="3973500" y="1980525"/>
              <a:ext cx="423650" cy="75575"/>
            </a:xfrm>
            <a:custGeom>
              <a:rect b="b" l="l" r="r" t="t"/>
              <a:pathLst>
                <a:path extrusionOk="0" h="3023" w="16946">
                  <a:moveTo>
                    <a:pt x="63" y="1"/>
                  </a:moveTo>
                  <a:cubicBezTo>
                    <a:pt x="36" y="1"/>
                    <a:pt x="18" y="19"/>
                    <a:pt x="9" y="73"/>
                  </a:cubicBezTo>
                  <a:cubicBezTo>
                    <a:pt x="2" y="121"/>
                    <a:pt x="0" y="143"/>
                    <a:pt x="8" y="143"/>
                  </a:cubicBezTo>
                  <a:cubicBezTo>
                    <a:pt x="10" y="143"/>
                    <a:pt x="13" y="141"/>
                    <a:pt x="18" y="136"/>
                  </a:cubicBezTo>
                  <a:cubicBezTo>
                    <a:pt x="468" y="244"/>
                    <a:pt x="1451" y="443"/>
                    <a:pt x="2965" y="722"/>
                  </a:cubicBezTo>
                  <a:lnTo>
                    <a:pt x="16207" y="2948"/>
                  </a:lnTo>
                  <a:cubicBezTo>
                    <a:pt x="16487" y="3002"/>
                    <a:pt x="16679" y="3023"/>
                    <a:pt x="16791" y="3023"/>
                  </a:cubicBezTo>
                  <a:cubicBezTo>
                    <a:pt x="16812" y="3023"/>
                    <a:pt x="16831" y="3022"/>
                    <a:pt x="16847" y="3021"/>
                  </a:cubicBezTo>
                  <a:cubicBezTo>
                    <a:pt x="16901" y="3003"/>
                    <a:pt x="16937" y="2967"/>
                    <a:pt x="16946" y="2894"/>
                  </a:cubicBezTo>
                  <a:lnTo>
                    <a:pt x="16811" y="2741"/>
                  </a:lnTo>
                  <a:lnTo>
                    <a:pt x="3019" y="434"/>
                  </a:lnTo>
                  <a:cubicBezTo>
                    <a:pt x="1153" y="181"/>
                    <a:pt x="198" y="46"/>
                    <a:pt x="135" y="37"/>
                  </a:cubicBezTo>
                  <a:cubicBezTo>
                    <a:pt x="99" y="10"/>
                    <a:pt x="72" y="1"/>
                    <a:pt x="63"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a:off x="3855400" y="2081950"/>
              <a:ext cx="1864100" cy="370500"/>
            </a:xfrm>
            <a:custGeom>
              <a:rect b="b" l="l" r="r" t="t"/>
              <a:pathLst>
                <a:path extrusionOk="0" h="14820" w="74564">
                  <a:moveTo>
                    <a:pt x="469" y="0"/>
                  </a:moveTo>
                  <a:lnTo>
                    <a:pt x="0" y="2776"/>
                  </a:lnTo>
                  <a:lnTo>
                    <a:pt x="26411" y="7184"/>
                  </a:lnTo>
                  <a:lnTo>
                    <a:pt x="26465" y="6860"/>
                  </a:lnTo>
                  <a:lnTo>
                    <a:pt x="74158" y="14819"/>
                  </a:lnTo>
                  <a:lnTo>
                    <a:pt x="74563" y="12376"/>
                  </a:lnTo>
                  <a:lnTo>
                    <a:pt x="28520" y="4687"/>
                  </a:lnTo>
                  <a:lnTo>
                    <a:pt x="28962" y="2064"/>
                  </a:lnTo>
                  <a:lnTo>
                    <a:pt x="27159" y="1767"/>
                  </a:lnTo>
                  <a:lnTo>
                    <a:pt x="26718" y="4390"/>
                  </a:lnTo>
                  <a:lnTo>
                    <a:pt x="26294" y="4318"/>
                  </a:lnTo>
                  <a:lnTo>
                    <a:pt x="26285" y="4399"/>
                  </a:lnTo>
                  <a:cubicBezTo>
                    <a:pt x="26159" y="5418"/>
                    <a:pt x="25996" y="5733"/>
                    <a:pt x="25879" y="5823"/>
                  </a:cubicBezTo>
                  <a:cubicBezTo>
                    <a:pt x="25853" y="5836"/>
                    <a:pt x="25831" y="5845"/>
                    <a:pt x="25811" y="5845"/>
                  </a:cubicBezTo>
                  <a:cubicBezTo>
                    <a:pt x="25804" y="5845"/>
                    <a:pt x="25796" y="5844"/>
                    <a:pt x="25789" y="5841"/>
                  </a:cubicBezTo>
                  <a:cubicBezTo>
                    <a:pt x="25762" y="5841"/>
                    <a:pt x="25735" y="5823"/>
                    <a:pt x="25717" y="5796"/>
                  </a:cubicBezTo>
                  <a:cubicBezTo>
                    <a:pt x="25636" y="5670"/>
                    <a:pt x="25582" y="5318"/>
                    <a:pt x="25789" y="4309"/>
                  </a:cubicBezTo>
                  <a:lnTo>
                    <a:pt x="25807" y="4237"/>
                  </a:lnTo>
                  <a:lnTo>
                    <a:pt x="469" y="0"/>
                  </a:lnTo>
                  <a:close/>
                </a:path>
              </a:pathLst>
            </a:custGeom>
            <a:solidFill>
              <a:srgbClr val="1D5C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p:nvPr/>
          </p:nvSpPr>
          <p:spPr>
            <a:xfrm>
              <a:off x="3809875" y="1963175"/>
              <a:ext cx="1923600" cy="492150"/>
            </a:xfrm>
            <a:custGeom>
              <a:rect b="b" l="l" r="r" t="t"/>
              <a:pathLst>
                <a:path extrusionOk="0" h="19686" w="76944">
                  <a:moveTo>
                    <a:pt x="5950" y="379"/>
                  </a:moveTo>
                  <a:lnTo>
                    <a:pt x="5851" y="388"/>
                  </a:lnTo>
                  <a:cubicBezTo>
                    <a:pt x="7383" y="578"/>
                    <a:pt x="8897" y="830"/>
                    <a:pt x="10421" y="1074"/>
                  </a:cubicBezTo>
                  <a:lnTo>
                    <a:pt x="14982" y="1840"/>
                  </a:lnTo>
                  <a:lnTo>
                    <a:pt x="19534" y="2615"/>
                  </a:lnTo>
                  <a:lnTo>
                    <a:pt x="23920" y="3388"/>
                  </a:lnTo>
                  <a:lnTo>
                    <a:pt x="23920" y="3388"/>
                  </a:lnTo>
                  <a:cubicBezTo>
                    <a:pt x="23900" y="3582"/>
                    <a:pt x="23858" y="3771"/>
                    <a:pt x="23770" y="3940"/>
                  </a:cubicBezTo>
                  <a:cubicBezTo>
                    <a:pt x="23743" y="3994"/>
                    <a:pt x="23707" y="4039"/>
                    <a:pt x="23671" y="4084"/>
                  </a:cubicBezTo>
                  <a:cubicBezTo>
                    <a:pt x="23635" y="4129"/>
                    <a:pt x="23590" y="4156"/>
                    <a:pt x="23536" y="4192"/>
                  </a:cubicBezTo>
                  <a:cubicBezTo>
                    <a:pt x="23437" y="4246"/>
                    <a:pt x="23310" y="4264"/>
                    <a:pt x="23184" y="4264"/>
                  </a:cubicBezTo>
                  <a:cubicBezTo>
                    <a:pt x="23162" y="4266"/>
                    <a:pt x="23139" y="4267"/>
                    <a:pt x="23117" y="4267"/>
                  </a:cubicBezTo>
                  <a:cubicBezTo>
                    <a:pt x="23011" y="4267"/>
                    <a:pt x="22902" y="4251"/>
                    <a:pt x="22806" y="4228"/>
                  </a:cubicBezTo>
                  <a:cubicBezTo>
                    <a:pt x="22680" y="4201"/>
                    <a:pt x="22571" y="4138"/>
                    <a:pt x="22463" y="4066"/>
                  </a:cubicBezTo>
                  <a:cubicBezTo>
                    <a:pt x="22247" y="3931"/>
                    <a:pt x="22058" y="3742"/>
                    <a:pt x="21904" y="3525"/>
                  </a:cubicBezTo>
                  <a:lnTo>
                    <a:pt x="21904" y="3516"/>
                  </a:lnTo>
                  <a:cubicBezTo>
                    <a:pt x="21886" y="3498"/>
                    <a:pt x="21850" y="3471"/>
                    <a:pt x="21823" y="3471"/>
                  </a:cubicBezTo>
                  <a:lnTo>
                    <a:pt x="21796" y="3471"/>
                  </a:lnTo>
                  <a:cubicBezTo>
                    <a:pt x="20507" y="3282"/>
                    <a:pt x="19209" y="3093"/>
                    <a:pt x="17920" y="2885"/>
                  </a:cubicBezTo>
                  <a:cubicBezTo>
                    <a:pt x="16631" y="2687"/>
                    <a:pt x="15342" y="2489"/>
                    <a:pt x="14053" y="2272"/>
                  </a:cubicBezTo>
                  <a:cubicBezTo>
                    <a:pt x="12764" y="2056"/>
                    <a:pt x="11475" y="1858"/>
                    <a:pt x="10186" y="1632"/>
                  </a:cubicBezTo>
                  <a:cubicBezTo>
                    <a:pt x="8897" y="1407"/>
                    <a:pt x="7617" y="1173"/>
                    <a:pt x="6337" y="884"/>
                  </a:cubicBezTo>
                  <a:cubicBezTo>
                    <a:pt x="6310" y="884"/>
                    <a:pt x="6283" y="884"/>
                    <a:pt x="6256" y="893"/>
                  </a:cubicBezTo>
                  <a:lnTo>
                    <a:pt x="6247" y="893"/>
                  </a:lnTo>
                  <a:cubicBezTo>
                    <a:pt x="6076" y="947"/>
                    <a:pt x="5896" y="1046"/>
                    <a:pt x="5787" y="1209"/>
                  </a:cubicBezTo>
                  <a:cubicBezTo>
                    <a:pt x="5670" y="1371"/>
                    <a:pt x="5625" y="1551"/>
                    <a:pt x="5607" y="1723"/>
                  </a:cubicBezTo>
                  <a:lnTo>
                    <a:pt x="5598" y="1759"/>
                  </a:lnTo>
                  <a:cubicBezTo>
                    <a:pt x="5598" y="1768"/>
                    <a:pt x="5598" y="1786"/>
                    <a:pt x="5598" y="1795"/>
                  </a:cubicBezTo>
                  <a:cubicBezTo>
                    <a:pt x="5607" y="1871"/>
                    <a:pt x="5670" y="1931"/>
                    <a:pt x="5752" y="1931"/>
                  </a:cubicBezTo>
                  <a:cubicBezTo>
                    <a:pt x="5758" y="1931"/>
                    <a:pt x="5764" y="1930"/>
                    <a:pt x="5769" y="1930"/>
                  </a:cubicBezTo>
                  <a:cubicBezTo>
                    <a:pt x="5812" y="1927"/>
                    <a:pt x="5853" y="1926"/>
                    <a:pt x="5894" y="1926"/>
                  </a:cubicBezTo>
                  <a:cubicBezTo>
                    <a:pt x="5994" y="1926"/>
                    <a:pt x="6091" y="1932"/>
                    <a:pt x="6193" y="1939"/>
                  </a:cubicBezTo>
                  <a:cubicBezTo>
                    <a:pt x="6337" y="1948"/>
                    <a:pt x="6472" y="1957"/>
                    <a:pt x="6599" y="1993"/>
                  </a:cubicBezTo>
                  <a:cubicBezTo>
                    <a:pt x="6725" y="2020"/>
                    <a:pt x="6860" y="2065"/>
                    <a:pt x="6950" y="2137"/>
                  </a:cubicBezTo>
                  <a:cubicBezTo>
                    <a:pt x="7049" y="2200"/>
                    <a:pt x="7121" y="2299"/>
                    <a:pt x="7167" y="2417"/>
                  </a:cubicBezTo>
                  <a:lnTo>
                    <a:pt x="7176" y="2426"/>
                  </a:lnTo>
                  <a:cubicBezTo>
                    <a:pt x="7212" y="2507"/>
                    <a:pt x="7239" y="2588"/>
                    <a:pt x="7230" y="2678"/>
                  </a:cubicBezTo>
                  <a:cubicBezTo>
                    <a:pt x="7230" y="2750"/>
                    <a:pt x="7284" y="2822"/>
                    <a:pt x="7365" y="2831"/>
                  </a:cubicBezTo>
                  <a:lnTo>
                    <a:pt x="7392" y="2831"/>
                  </a:lnTo>
                  <a:cubicBezTo>
                    <a:pt x="8293" y="2957"/>
                    <a:pt x="9204" y="3084"/>
                    <a:pt x="10105" y="3228"/>
                  </a:cubicBezTo>
                  <a:lnTo>
                    <a:pt x="11466" y="3435"/>
                  </a:lnTo>
                  <a:lnTo>
                    <a:pt x="12818" y="3652"/>
                  </a:lnTo>
                  <a:cubicBezTo>
                    <a:pt x="14630" y="3940"/>
                    <a:pt x="16433" y="4255"/>
                    <a:pt x="18245" y="4562"/>
                  </a:cubicBezTo>
                  <a:lnTo>
                    <a:pt x="20949" y="5022"/>
                  </a:lnTo>
                  <a:lnTo>
                    <a:pt x="23662" y="5490"/>
                  </a:lnTo>
                  <a:cubicBezTo>
                    <a:pt x="25395" y="5785"/>
                    <a:pt x="27129" y="6096"/>
                    <a:pt x="28862" y="6416"/>
                  </a:cubicBezTo>
                  <a:lnTo>
                    <a:pt x="28862" y="6416"/>
                  </a:lnTo>
                  <a:cubicBezTo>
                    <a:pt x="28668" y="7221"/>
                    <a:pt x="28519" y="8032"/>
                    <a:pt x="28376" y="8844"/>
                  </a:cubicBezTo>
                  <a:cubicBezTo>
                    <a:pt x="28304" y="9285"/>
                    <a:pt x="28232" y="9718"/>
                    <a:pt x="28178" y="10160"/>
                  </a:cubicBezTo>
                  <a:cubicBezTo>
                    <a:pt x="28116" y="10597"/>
                    <a:pt x="28062" y="11034"/>
                    <a:pt x="28035" y="11480"/>
                  </a:cubicBezTo>
                  <a:lnTo>
                    <a:pt x="28035" y="11480"/>
                  </a:lnTo>
                  <a:cubicBezTo>
                    <a:pt x="28034" y="11482"/>
                    <a:pt x="28034" y="11483"/>
                    <a:pt x="28034" y="11485"/>
                  </a:cubicBezTo>
                  <a:lnTo>
                    <a:pt x="28034" y="11494"/>
                  </a:lnTo>
                  <a:lnTo>
                    <a:pt x="28012" y="11627"/>
                  </a:lnTo>
                  <a:lnTo>
                    <a:pt x="28012" y="11627"/>
                  </a:lnTo>
                  <a:cubicBezTo>
                    <a:pt x="25733" y="11284"/>
                    <a:pt x="23463" y="10933"/>
                    <a:pt x="21192" y="10565"/>
                  </a:cubicBezTo>
                  <a:lnTo>
                    <a:pt x="14197" y="9420"/>
                  </a:lnTo>
                  <a:cubicBezTo>
                    <a:pt x="11863" y="9042"/>
                    <a:pt x="9528" y="8645"/>
                    <a:pt x="7203" y="8249"/>
                  </a:cubicBezTo>
                  <a:cubicBezTo>
                    <a:pt x="4917" y="7860"/>
                    <a:pt x="2632" y="7498"/>
                    <a:pt x="372" y="7018"/>
                  </a:cubicBezTo>
                  <a:lnTo>
                    <a:pt x="372" y="7018"/>
                  </a:lnTo>
                  <a:cubicBezTo>
                    <a:pt x="332" y="6599"/>
                    <a:pt x="327" y="6180"/>
                    <a:pt x="343" y="5761"/>
                  </a:cubicBezTo>
                  <a:cubicBezTo>
                    <a:pt x="361" y="5292"/>
                    <a:pt x="406" y="4823"/>
                    <a:pt x="478" y="4355"/>
                  </a:cubicBezTo>
                  <a:cubicBezTo>
                    <a:pt x="624" y="3473"/>
                    <a:pt x="875" y="2607"/>
                    <a:pt x="1248" y="1788"/>
                  </a:cubicBezTo>
                  <a:lnTo>
                    <a:pt x="1248" y="1788"/>
                  </a:lnTo>
                  <a:cubicBezTo>
                    <a:pt x="1599" y="1800"/>
                    <a:pt x="1945" y="1849"/>
                    <a:pt x="2290" y="1912"/>
                  </a:cubicBezTo>
                  <a:cubicBezTo>
                    <a:pt x="2687" y="1984"/>
                    <a:pt x="3074" y="2065"/>
                    <a:pt x="3462" y="2173"/>
                  </a:cubicBezTo>
                  <a:lnTo>
                    <a:pt x="3525" y="2191"/>
                  </a:lnTo>
                  <a:cubicBezTo>
                    <a:pt x="3534" y="2200"/>
                    <a:pt x="3552" y="2200"/>
                    <a:pt x="3561" y="2200"/>
                  </a:cubicBezTo>
                  <a:cubicBezTo>
                    <a:pt x="3624" y="2191"/>
                    <a:pt x="3669" y="2146"/>
                    <a:pt x="3669" y="2083"/>
                  </a:cubicBezTo>
                  <a:cubicBezTo>
                    <a:pt x="3660" y="1984"/>
                    <a:pt x="3705" y="1894"/>
                    <a:pt x="3768" y="1822"/>
                  </a:cubicBezTo>
                  <a:lnTo>
                    <a:pt x="3777" y="1813"/>
                  </a:lnTo>
                  <a:cubicBezTo>
                    <a:pt x="3876" y="1677"/>
                    <a:pt x="4039" y="1596"/>
                    <a:pt x="4210" y="1596"/>
                  </a:cubicBezTo>
                  <a:cubicBezTo>
                    <a:pt x="4291" y="1596"/>
                    <a:pt x="4381" y="1605"/>
                    <a:pt x="4471" y="1632"/>
                  </a:cubicBezTo>
                  <a:cubicBezTo>
                    <a:pt x="4553" y="1659"/>
                    <a:pt x="4634" y="1705"/>
                    <a:pt x="4715" y="1759"/>
                  </a:cubicBezTo>
                  <a:cubicBezTo>
                    <a:pt x="4733" y="1768"/>
                    <a:pt x="4760" y="1777"/>
                    <a:pt x="4778" y="1777"/>
                  </a:cubicBezTo>
                  <a:cubicBezTo>
                    <a:pt x="4784" y="1777"/>
                    <a:pt x="4790" y="1778"/>
                    <a:pt x="4795" y="1778"/>
                  </a:cubicBezTo>
                  <a:cubicBezTo>
                    <a:pt x="4868" y="1778"/>
                    <a:pt x="4923" y="1726"/>
                    <a:pt x="4931" y="1659"/>
                  </a:cubicBezTo>
                  <a:lnTo>
                    <a:pt x="4931" y="1623"/>
                  </a:lnTo>
                  <a:cubicBezTo>
                    <a:pt x="4940" y="1479"/>
                    <a:pt x="4976" y="1335"/>
                    <a:pt x="5030" y="1191"/>
                  </a:cubicBezTo>
                  <a:cubicBezTo>
                    <a:pt x="5084" y="1056"/>
                    <a:pt x="5147" y="929"/>
                    <a:pt x="5238" y="812"/>
                  </a:cubicBezTo>
                  <a:cubicBezTo>
                    <a:pt x="5319" y="686"/>
                    <a:pt x="5427" y="587"/>
                    <a:pt x="5544" y="506"/>
                  </a:cubicBezTo>
                  <a:cubicBezTo>
                    <a:pt x="5670" y="434"/>
                    <a:pt x="5805" y="379"/>
                    <a:pt x="5950" y="379"/>
                  </a:cubicBezTo>
                  <a:close/>
                  <a:moveTo>
                    <a:pt x="29247" y="6810"/>
                  </a:moveTo>
                  <a:cubicBezTo>
                    <a:pt x="29673" y="6840"/>
                    <a:pt x="30093" y="6910"/>
                    <a:pt x="30513" y="6987"/>
                  </a:cubicBezTo>
                  <a:lnTo>
                    <a:pt x="32000" y="7230"/>
                  </a:lnTo>
                  <a:lnTo>
                    <a:pt x="34983" y="7735"/>
                  </a:lnTo>
                  <a:lnTo>
                    <a:pt x="40942" y="8735"/>
                  </a:lnTo>
                  <a:lnTo>
                    <a:pt x="52867" y="10736"/>
                  </a:lnTo>
                  <a:lnTo>
                    <a:pt x="64783" y="12738"/>
                  </a:lnTo>
                  <a:lnTo>
                    <a:pt x="76488" y="14721"/>
                  </a:lnTo>
                  <a:lnTo>
                    <a:pt x="76488" y="14721"/>
                  </a:lnTo>
                  <a:cubicBezTo>
                    <a:pt x="76399" y="15063"/>
                    <a:pt x="76318" y="15406"/>
                    <a:pt x="76249" y="15748"/>
                  </a:cubicBezTo>
                  <a:cubicBezTo>
                    <a:pt x="76159" y="16154"/>
                    <a:pt x="76087" y="16568"/>
                    <a:pt x="76015" y="16974"/>
                  </a:cubicBezTo>
                  <a:cubicBezTo>
                    <a:pt x="75952" y="17380"/>
                    <a:pt x="75889" y="17794"/>
                    <a:pt x="75835" y="18209"/>
                  </a:cubicBezTo>
                  <a:cubicBezTo>
                    <a:pt x="75797" y="18558"/>
                    <a:pt x="75759" y="18907"/>
                    <a:pt x="75731" y="19256"/>
                  </a:cubicBezTo>
                  <a:lnTo>
                    <a:pt x="75731" y="19256"/>
                  </a:lnTo>
                  <a:lnTo>
                    <a:pt x="64017" y="17335"/>
                  </a:lnTo>
                  <a:lnTo>
                    <a:pt x="52092" y="15361"/>
                  </a:lnTo>
                  <a:lnTo>
                    <a:pt x="40166" y="13377"/>
                  </a:lnTo>
                  <a:cubicBezTo>
                    <a:pt x="36259" y="12731"/>
                    <a:pt x="32352" y="12075"/>
                    <a:pt x="28462" y="11368"/>
                  </a:cubicBezTo>
                  <a:lnTo>
                    <a:pt x="28462" y="11368"/>
                  </a:lnTo>
                  <a:cubicBezTo>
                    <a:pt x="28556" y="10998"/>
                    <a:pt x="28633" y="10627"/>
                    <a:pt x="28710" y="10250"/>
                  </a:cubicBezTo>
                  <a:cubicBezTo>
                    <a:pt x="28800" y="9817"/>
                    <a:pt x="28881" y="9375"/>
                    <a:pt x="28953" y="8943"/>
                  </a:cubicBezTo>
                  <a:cubicBezTo>
                    <a:pt x="29062" y="8231"/>
                    <a:pt x="29171" y="7524"/>
                    <a:pt x="29247" y="6810"/>
                  </a:cubicBezTo>
                  <a:close/>
                  <a:moveTo>
                    <a:pt x="5878" y="1"/>
                  </a:moveTo>
                  <a:cubicBezTo>
                    <a:pt x="5860" y="1"/>
                    <a:pt x="5833" y="1"/>
                    <a:pt x="5814" y="19"/>
                  </a:cubicBezTo>
                  <a:cubicBezTo>
                    <a:pt x="5670" y="127"/>
                    <a:pt x="5535" y="226"/>
                    <a:pt x="5409" y="334"/>
                  </a:cubicBezTo>
                  <a:cubicBezTo>
                    <a:pt x="5292" y="452"/>
                    <a:pt x="5183" y="569"/>
                    <a:pt x="5084" y="686"/>
                  </a:cubicBezTo>
                  <a:cubicBezTo>
                    <a:pt x="4985" y="812"/>
                    <a:pt x="4895" y="947"/>
                    <a:pt x="4805" y="1083"/>
                  </a:cubicBezTo>
                  <a:cubicBezTo>
                    <a:pt x="4743" y="1193"/>
                    <a:pt x="4686" y="1298"/>
                    <a:pt x="4623" y="1406"/>
                  </a:cubicBezTo>
                  <a:lnTo>
                    <a:pt x="4623" y="1406"/>
                  </a:lnTo>
                  <a:cubicBezTo>
                    <a:pt x="4480" y="1431"/>
                    <a:pt x="4340" y="1441"/>
                    <a:pt x="4201" y="1461"/>
                  </a:cubicBezTo>
                  <a:cubicBezTo>
                    <a:pt x="4003" y="1488"/>
                    <a:pt x="3822" y="1569"/>
                    <a:pt x="3651" y="1677"/>
                  </a:cubicBezTo>
                  <a:lnTo>
                    <a:pt x="3660" y="1677"/>
                  </a:lnTo>
                  <a:cubicBezTo>
                    <a:pt x="3596" y="1704"/>
                    <a:pt x="3531" y="1744"/>
                    <a:pt x="3465" y="1790"/>
                  </a:cubicBezTo>
                  <a:lnTo>
                    <a:pt x="3465" y="1790"/>
                  </a:lnTo>
                  <a:cubicBezTo>
                    <a:pt x="3089" y="1763"/>
                    <a:pt x="2712" y="1719"/>
                    <a:pt x="2335" y="1659"/>
                  </a:cubicBezTo>
                  <a:cubicBezTo>
                    <a:pt x="1938" y="1605"/>
                    <a:pt x="1542" y="1533"/>
                    <a:pt x="1154" y="1398"/>
                  </a:cubicBezTo>
                  <a:lnTo>
                    <a:pt x="1145" y="1398"/>
                  </a:lnTo>
                  <a:cubicBezTo>
                    <a:pt x="1129" y="1393"/>
                    <a:pt x="1113" y="1390"/>
                    <a:pt x="1097" y="1390"/>
                  </a:cubicBezTo>
                  <a:cubicBezTo>
                    <a:pt x="1031" y="1390"/>
                    <a:pt x="969" y="1434"/>
                    <a:pt x="947" y="1506"/>
                  </a:cubicBezTo>
                  <a:lnTo>
                    <a:pt x="947" y="1524"/>
                  </a:lnTo>
                  <a:cubicBezTo>
                    <a:pt x="659" y="2444"/>
                    <a:pt x="406" y="3372"/>
                    <a:pt x="235" y="4319"/>
                  </a:cubicBezTo>
                  <a:cubicBezTo>
                    <a:pt x="154" y="4787"/>
                    <a:pt x="100" y="5265"/>
                    <a:pt x="55" y="5743"/>
                  </a:cubicBezTo>
                  <a:cubicBezTo>
                    <a:pt x="19" y="6220"/>
                    <a:pt x="1" y="6707"/>
                    <a:pt x="1" y="7185"/>
                  </a:cubicBezTo>
                  <a:lnTo>
                    <a:pt x="1" y="7203"/>
                  </a:lnTo>
                  <a:cubicBezTo>
                    <a:pt x="10" y="7284"/>
                    <a:pt x="73" y="7356"/>
                    <a:pt x="163" y="7365"/>
                  </a:cubicBezTo>
                  <a:cubicBezTo>
                    <a:pt x="2506" y="7654"/>
                    <a:pt x="4841" y="8059"/>
                    <a:pt x="7167" y="8438"/>
                  </a:cubicBezTo>
                  <a:cubicBezTo>
                    <a:pt x="9501" y="8825"/>
                    <a:pt x="11836" y="9204"/>
                    <a:pt x="14161" y="9601"/>
                  </a:cubicBezTo>
                  <a:lnTo>
                    <a:pt x="21156" y="10800"/>
                  </a:lnTo>
                  <a:cubicBezTo>
                    <a:pt x="23482" y="11196"/>
                    <a:pt x="25807" y="11611"/>
                    <a:pt x="28133" y="12043"/>
                  </a:cubicBezTo>
                  <a:cubicBezTo>
                    <a:pt x="28144" y="12045"/>
                    <a:pt x="28155" y="12046"/>
                    <a:pt x="28166" y="12046"/>
                  </a:cubicBezTo>
                  <a:cubicBezTo>
                    <a:pt x="28261" y="12046"/>
                    <a:pt x="28342" y="11978"/>
                    <a:pt x="28358" y="11881"/>
                  </a:cubicBezTo>
                  <a:lnTo>
                    <a:pt x="28380" y="11748"/>
                  </a:lnTo>
                  <a:lnTo>
                    <a:pt x="28380" y="11748"/>
                  </a:lnTo>
                  <a:cubicBezTo>
                    <a:pt x="32300" y="12344"/>
                    <a:pt x="36211" y="12992"/>
                    <a:pt x="40121" y="13648"/>
                  </a:cubicBezTo>
                  <a:lnTo>
                    <a:pt x="52047" y="15649"/>
                  </a:lnTo>
                  <a:lnTo>
                    <a:pt x="63963" y="17650"/>
                  </a:lnTo>
                  <a:lnTo>
                    <a:pt x="75880" y="19678"/>
                  </a:lnTo>
                  <a:cubicBezTo>
                    <a:pt x="75895" y="19683"/>
                    <a:pt x="75911" y="19685"/>
                    <a:pt x="75927" y="19685"/>
                  </a:cubicBezTo>
                  <a:cubicBezTo>
                    <a:pt x="76002" y="19685"/>
                    <a:pt x="76072" y="19635"/>
                    <a:pt x="76087" y="19561"/>
                  </a:cubicBezTo>
                  <a:lnTo>
                    <a:pt x="76105" y="19516"/>
                  </a:lnTo>
                  <a:cubicBezTo>
                    <a:pt x="76222" y="19110"/>
                    <a:pt x="76312" y="18705"/>
                    <a:pt x="76393" y="18299"/>
                  </a:cubicBezTo>
                  <a:cubicBezTo>
                    <a:pt x="76484" y="17893"/>
                    <a:pt x="76556" y="17488"/>
                    <a:pt x="76628" y="17073"/>
                  </a:cubicBezTo>
                  <a:cubicBezTo>
                    <a:pt x="76691" y="16668"/>
                    <a:pt x="76754" y="16253"/>
                    <a:pt x="76808" y="15838"/>
                  </a:cubicBezTo>
                  <a:cubicBezTo>
                    <a:pt x="76862" y="15433"/>
                    <a:pt x="76898" y="15018"/>
                    <a:pt x="76925" y="14594"/>
                  </a:cubicBezTo>
                  <a:cubicBezTo>
                    <a:pt x="76943" y="14495"/>
                    <a:pt x="76871" y="14396"/>
                    <a:pt x="76763" y="14378"/>
                  </a:cubicBezTo>
                  <a:lnTo>
                    <a:pt x="64838" y="12413"/>
                  </a:lnTo>
                  <a:lnTo>
                    <a:pt x="52912" y="10439"/>
                  </a:lnTo>
                  <a:lnTo>
                    <a:pt x="40987" y="8456"/>
                  </a:lnTo>
                  <a:lnTo>
                    <a:pt x="35029" y="7464"/>
                  </a:lnTo>
                  <a:lnTo>
                    <a:pt x="32045" y="6969"/>
                  </a:lnTo>
                  <a:lnTo>
                    <a:pt x="30558" y="6725"/>
                  </a:lnTo>
                  <a:cubicBezTo>
                    <a:pt x="30130" y="6655"/>
                    <a:pt x="29702" y="6585"/>
                    <a:pt x="29281" y="6469"/>
                  </a:cubicBezTo>
                  <a:lnTo>
                    <a:pt x="29281" y="6469"/>
                  </a:lnTo>
                  <a:cubicBezTo>
                    <a:pt x="29286" y="6410"/>
                    <a:pt x="29291" y="6351"/>
                    <a:pt x="29296" y="6293"/>
                  </a:cubicBezTo>
                  <a:lnTo>
                    <a:pt x="29296" y="6275"/>
                  </a:lnTo>
                  <a:cubicBezTo>
                    <a:pt x="29305" y="6175"/>
                    <a:pt x="29233" y="6085"/>
                    <a:pt x="29133" y="6067"/>
                  </a:cubicBezTo>
                  <a:cubicBezTo>
                    <a:pt x="27322" y="5797"/>
                    <a:pt x="25510" y="5508"/>
                    <a:pt x="23698" y="5220"/>
                  </a:cubicBezTo>
                  <a:lnTo>
                    <a:pt x="20994" y="4787"/>
                  </a:lnTo>
                  <a:lnTo>
                    <a:pt x="18281" y="4346"/>
                  </a:lnTo>
                  <a:cubicBezTo>
                    <a:pt x="16469" y="4039"/>
                    <a:pt x="14666" y="3751"/>
                    <a:pt x="12854" y="3435"/>
                  </a:cubicBezTo>
                  <a:lnTo>
                    <a:pt x="11502" y="3210"/>
                  </a:lnTo>
                  <a:lnTo>
                    <a:pt x="10150" y="2957"/>
                  </a:lnTo>
                  <a:cubicBezTo>
                    <a:pt x="9281" y="2801"/>
                    <a:pt x="8413" y="2636"/>
                    <a:pt x="7552" y="2471"/>
                  </a:cubicBezTo>
                  <a:lnTo>
                    <a:pt x="7552" y="2471"/>
                  </a:lnTo>
                  <a:cubicBezTo>
                    <a:pt x="7514" y="2394"/>
                    <a:pt x="7468" y="2321"/>
                    <a:pt x="7410" y="2263"/>
                  </a:cubicBezTo>
                  <a:lnTo>
                    <a:pt x="7410" y="2263"/>
                  </a:lnTo>
                  <a:lnTo>
                    <a:pt x="7419" y="2272"/>
                  </a:lnTo>
                  <a:cubicBezTo>
                    <a:pt x="7329" y="2146"/>
                    <a:pt x="7212" y="2029"/>
                    <a:pt x="7076" y="1939"/>
                  </a:cubicBezTo>
                  <a:cubicBezTo>
                    <a:pt x="6932" y="1867"/>
                    <a:pt x="6788" y="1822"/>
                    <a:pt x="6653" y="1786"/>
                  </a:cubicBezTo>
                  <a:cubicBezTo>
                    <a:pt x="6509" y="1750"/>
                    <a:pt x="6364" y="1723"/>
                    <a:pt x="6238" y="1686"/>
                  </a:cubicBezTo>
                  <a:cubicBezTo>
                    <a:pt x="6165" y="1667"/>
                    <a:pt x="6091" y="1645"/>
                    <a:pt x="6018" y="1620"/>
                  </a:cubicBezTo>
                  <a:lnTo>
                    <a:pt x="6018" y="1620"/>
                  </a:lnTo>
                  <a:cubicBezTo>
                    <a:pt x="6036" y="1551"/>
                    <a:pt x="6064" y="1489"/>
                    <a:pt x="6103" y="1434"/>
                  </a:cubicBezTo>
                  <a:cubicBezTo>
                    <a:pt x="6150" y="1363"/>
                    <a:pt x="6225" y="1313"/>
                    <a:pt x="6322" y="1277"/>
                  </a:cubicBezTo>
                  <a:lnTo>
                    <a:pt x="6322" y="1277"/>
                  </a:lnTo>
                  <a:cubicBezTo>
                    <a:pt x="7604" y="1421"/>
                    <a:pt x="8886" y="1608"/>
                    <a:pt x="10159" y="1813"/>
                  </a:cubicBezTo>
                  <a:cubicBezTo>
                    <a:pt x="11448" y="2020"/>
                    <a:pt x="12728" y="2245"/>
                    <a:pt x="14017" y="2462"/>
                  </a:cubicBezTo>
                  <a:cubicBezTo>
                    <a:pt x="15306" y="2678"/>
                    <a:pt x="16595" y="2912"/>
                    <a:pt x="17884" y="3138"/>
                  </a:cubicBezTo>
                  <a:cubicBezTo>
                    <a:pt x="19154" y="3370"/>
                    <a:pt x="20433" y="3603"/>
                    <a:pt x="21703" y="3844"/>
                  </a:cubicBezTo>
                  <a:lnTo>
                    <a:pt x="21703" y="3844"/>
                  </a:lnTo>
                  <a:cubicBezTo>
                    <a:pt x="21913" y="3991"/>
                    <a:pt x="22119" y="4142"/>
                    <a:pt x="22355" y="4255"/>
                  </a:cubicBezTo>
                  <a:cubicBezTo>
                    <a:pt x="22481" y="4319"/>
                    <a:pt x="22616" y="4382"/>
                    <a:pt x="22761" y="4409"/>
                  </a:cubicBezTo>
                  <a:cubicBezTo>
                    <a:pt x="22905" y="4436"/>
                    <a:pt x="23040" y="4445"/>
                    <a:pt x="23184" y="4445"/>
                  </a:cubicBezTo>
                  <a:cubicBezTo>
                    <a:pt x="23329" y="4445"/>
                    <a:pt x="23482" y="4427"/>
                    <a:pt x="23626" y="4364"/>
                  </a:cubicBezTo>
                  <a:cubicBezTo>
                    <a:pt x="23698" y="4337"/>
                    <a:pt x="23761" y="4291"/>
                    <a:pt x="23824" y="4228"/>
                  </a:cubicBezTo>
                  <a:cubicBezTo>
                    <a:pt x="23878" y="4174"/>
                    <a:pt x="23923" y="4120"/>
                    <a:pt x="23968" y="4057"/>
                  </a:cubicBezTo>
                  <a:cubicBezTo>
                    <a:pt x="24140" y="3805"/>
                    <a:pt x="24221" y="3534"/>
                    <a:pt x="24311" y="3255"/>
                  </a:cubicBezTo>
                  <a:cubicBezTo>
                    <a:pt x="24311" y="3246"/>
                    <a:pt x="24320" y="3237"/>
                    <a:pt x="24320" y="3228"/>
                  </a:cubicBezTo>
                  <a:cubicBezTo>
                    <a:pt x="24329" y="3138"/>
                    <a:pt x="24266" y="3057"/>
                    <a:pt x="24176" y="3039"/>
                  </a:cubicBezTo>
                  <a:lnTo>
                    <a:pt x="24149" y="3039"/>
                  </a:lnTo>
                  <a:lnTo>
                    <a:pt x="19588" y="2317"/>
                  </a:lnTo>
                  <a:lnTo>
                    <a:pt x="15018" y="1587"/>
                  </a:lnTo>
                  <a:lnTo>
                    <a:pt x="10457" y="839"/>
                  </a:lnTo>
                  <a:cubicBezTo>
                    <a:pt x="8942" y="578"/>
                    <a:pt x="7419" y="325"/>
                    <a:pt x="5914" y="10"/>
                  </a:cubicBezTo>
                  <a:lnTo>
                    <a:pt x="58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a:off x="3852475" y="2004425"/>
              <a:ext cx="33600" cy="150775"/>
            </a:xfrm>
            <a:custGeom>
              <a:rect b="b" l="l" r="r" t="t"/>
              <a:pathLst>
                <a:path extrusionOk="0" h="6031" w="1344">
                  <a:moveTo>
                    <a:pt x="1154" y="0"/>
                  </a:moveTo>
                  <a:cubicBezTo>
                    <a:pt x="1046" y="0"/>
                    <a:pt x="956" y="91"/>
                    <a:pt x="947" y="199"/>
                  </a:cubicBezTo>
                  <a:cubicBezTo>
                    <a:pt x="938" y="676"/>
                    <a:pt x="893" y="1145"/>
                    <a:pt x="829" y="1614"/>
                  </a:cubicBezTo>
                  <a:cubicBezTo>
                    <a:pt x="775" y="2083"/>
                    <a:pt x="685" y="2542"/>
                    <a:pt x="604" y="3011"/>
                  </a:cubicBezTo>
                  <a:cubicBezTo>
                    <a:pt x="442" y="3939"/>
                    <a:pt x="253" y="4868"/>
                    <a:pt x="18" y="5787"/>
                  </a:cubicBezTo>
                  <a:cubicBezTo>
                    <a:pt x="18" y="5796"/>
                    <a:pt x="9" y="5805"/>
                    <a:pt x="9" y="5814"/>
                  </a:cubicBezTo>
                  <a:cubicBezTo>
                    <a:pt x="0" y="5923"/>
                    <a:pt x="81" y="6022"/>
                    <a:pt x="189" y="6031"/>
                  </a:cubicBezTo>
                  <a:cubicBezTo>
                    <a:pt x="298" y="6031"/>
                    <a:pt x="388" y="5959"/>
                    <a:pt x="397" y="5850"/>
                  </a:cubicBezTo>
                  <a:cubicBezTo>
                    <a:pt x="478" y="4904"/>
                    <a:pt x="604" y="3967"/>
                    <a:pt x="748" y="3029"/>
                  </a:cubicBezTo>
                  <a:cubicBezTo>
                    <a:pt x="820" y="2569"/>
                    <a:pt x="893" y="2101"/>
                    <a:pt x="992" y="1641"/>
                  </a:cubicBezTo>
                  <a:cubicBezTo>
                    <a:pt x="1082" y="1172"/>
                    <a:pt x="1190" y="713"/>
                    <a:pt x="1334" y="262"/>
                  </a:cubicBezTo>
                  <a:cubicBezTo>
                    <a:pt x="1343" y="244"/>
                    <a:pt x="1343" y="226"/>
                    <a:pt x="1343" y="208"/>
                  </a:cubicBezTo>
                  <a:cubicBezTo>
                    <a:pt x="1343" y="100"/>
                    <a:pt x="1262" y="9"/>
                    <a:pt x="11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p:cNvSpPr/>
            <p:nvPr/>
          </p:nvSpPr>
          <p:spPr>
            <a:xfrm>
              <a:off x="3928625" y="2002400"/>
              <a:ext cx="26175" cy="4300"/>
            </a:xfrm>
            <a:custGeom>
              <a:rect b="b" l="l" r="r" t="t"/>
              <a:pathLst>
                <a:path extrusionOk="0" fill="none" h="172" w="1047">
                  <a:moveTo>
                    <a:pt x="1" y="0"/>
                  </a:moveTo>
                  <a:lnTo>
                    <a:pt x="1046" y="172"/>
                  </a:lnTo>
                </a:path>
              </a:pathLst>
            </a:custGeom>
            <a:noFill/>
            <a:ln cap="rnd" cmpd="sng" w="9700">
              <a:solidFill>
                <a:srgbClr val="42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4"/>
            <p:cNvSpPr/>
            <p:nvPr/>
          </p:nvSpPr>
          <p:spPr>
            <a:xfrm>
              <a:off x="3897300" y="2012750"/>
              <a:ext cx="98050" cy="16475"/>
            </a:xfrm>
            <a:custGeom>
              <a:rect b="b" l="l" r="r" t="t"/>
              <a:pathLst>
                <a:path extrusionOk="0" fill="none" h="659" w="3922">
                  <a:moveTo>
                    <a:pt x="1" y="1"/>
                  </a:moveTo>
                  <a:lnTo>
                    <a:pt x="3922" y="659"/>
                  </a:lnTo>
                </a:path>
              </a:pathLst>
            </a:custGeom>
            <a:noFill/>
            <a:ln cap="rnd" cmpd="sng" w="9700">
              <a:solidFill>
                <a:srgbClr val="42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 name="Google Shape;84;p14"/>
          <p:cNvGrpSpPr/>
          <p:nvPr/>
        </p:nvGrpSpPr>
        <p:grpSpPr>
          <a:xfrm rot="-375097">
            <a:off x="1228557" y="-253382"/>
            <a:ext cx="711742" cy="793298"/>
            <a:chOff x="6554696" y="509501"/>
            <a:chExt cx="711709" cy="793261"/>
          </a:xfrm>
        </p:grpSpPr>
        <p:sp>
          <p:nvSpPr>
            <p:cNvPr id="85" name="Google Shape;85;p14"/>
            <p:cNvSpPr/>
            <p:nvPr/>
          </p:nvSpPr>
          <p:spPr>
            <a:xfrm>
              <a:off x="6560695" y="516700"/>
              <a:ext cx="696978" cy="779230"/>
            </a:xfrm>
            <a:custGeom>
              <a:rect b="b" l="l" r="r" t="t"/>
              <a:pathLst>
                <a:path extrusionOk="0" h="23381" w="20913">
                  <a:moveTo>
                    <a:pt x="4201" y="1"/>
                  </a:moveTo>
                  <a:cubicBezTo>
                    <a:pt x="1903" y="1"/>
                    <a:pt x="28" y="1866"/>
                    <a:pt x="28" y="4165"/>
                  </a:cubicBezTo>
                  <a:lnTo>
                    <a:pt x="1" y="17073"/>
                  </a:lnTo>
                  <a:cubicBezTo>
                    <a:pt x="1" y="18903"/>
                    <a:pt x="1190" y="20516"/>
                    <a:pt x="2930" y="21057"/>
                  </a:cubicBezTo>
                  <a:lnTo>
                    <a:pt x="9736" y="23193"/>
                  </a:lnTo>
                  <a:cubicBezTo>
                    <a:pt x="10143" y="23318"/>
                    <a:pt x="10563" y="23381"/>
                    <a:pt x="10982" y="23381"/>
                  </a:cubicBezTo>
                  <a:cubicBezTo>
                    <a:pt x="11444" y="23381"/>
                    <a:pt x="11906" y="23304"/>
                    <a:pt x="12350" y="23148"/>
                  </a:cubicBezTo>
                  <a:lnTo>
                    <a:pt x="18092" y="21147"/>
                  </a:lnTo>
                  <a:cubicBezTo>
                    <a:pt x="19759" y="20570"/>
                    <a:pt x="20886" y="18993"/>
                    <a:pt x="20886" y="17217"/>
                  </a:cubicBezTo>
                  <a:lnTo>
                    <a:pt x="20913" y="4201"/>
                  </a:lnTo>
                  <a:cubicBezTo>
                    <a:pt x="20913" y="1903"/>
                    <a:pt x="19047" y="28"/>
                    <a:pt x="16748" y="28"/>
                  </a:cubicBezTo>
                  <a:lnTo>
                    <a:pt x="42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p:nvPr/>
          </p:nvSpPr>
          <p:spPr>
            <a:xfrm>
              <a:off x="6554696" y="509501"/>
              <a:ext cx="711709" cy="793261"/>
            </a:xfrm>
            <a:custGeom>
              <a:rect b="b" l="l" r="r" t="t"/>
              <a:pathLst>
                <a:path extrusionOk="0" h="23802" w="21355">
                  <a:moveTo>
                    <a:pt x="5138" y="442"/>
                  </a:moveTo>
                  <a:lnTo>
                    <a:pt x="7572" y="451"/>
                  </a:lnTo>
                  <a:lnTo>
                    <a:pt x="12440" y="469"/>
                  </a:lnTo>
                  <a:lnTo>
                    <a:pt x="14873" y="469"/>
                  </a:lnTo>
                  <a:lnTo>
                    <a:pt x="16090" y="478"/>
                  </a:lnTo>
                  <a:cubicBezTo>
                    <a:pt x="16249" y="478"/>
                    <a:pt x="16412" y="477"/>
                    <a:pt x="16574" y="477"/>
                  </a:cubicBezTo>
                  <a:cubicBezTo>
                    <a:pt x="16817" y="477"/>
                    <a:pt x="17058" y="480"/>
                    <a:pt x="17280" y="496"/>
                  </a:cubicBezTo>
                  <a:cubicBezTo>
                    <a:pt x="17659" y="541"/>
                    <a:pt x="18037" y="622"/>
                    <a:pt x="18389" y="766"/>
                  </a:cubicBezTo>
                  <a:cubicBezTo>
                    <a:pt x="18740" y="920"/>
                    <a:pt x="19083" y="1109"/>
                    <a:pt x="19380" y="1352"/>
                  </a:cubicBezTo>
                  <a:cubicBezTo>
                    <a:pt x="19669" y="1596"/>
                    <a:pt x="19939" y="1866"/>
                    <a:pt x="20155" y="2191"/>
                  </a:cubicBezTo>
                  <a:cubicBezTo>
                    <a:pt x="20363" y="2506"/>
                    <a:pt x="20534" y="2849"/>
                    <a:pt x="20651" y="3209"/>
                  </a:cubicBezTo>
                  <a:cubicBezTo>
                    <a:pt x="20759" y="3579"/>
                    <a:pt x="20832" y="3948"/>
                    <a:pt x="20832" y="4336"/>
                  </a:cubicBezTo>
                  <a:cubicBezTo>
                    <a:pt x="20841" y="4733"/>
                    <a:pt x="20832" y="5147"/>
                    <a:pt x="20832" y="5544"/>
                  </a:cubicBezTo>
                  <a:lnTo>
                    <a:pt x="20841" y="7978"/>
                  </a:lnTo>
                  <a:lnTo>
                    <a:pt x="20850" y="12845"/>
                  </a:lnTo>
                  <a:lnTo>
                    <a:pt x="20850" y="15279"/>
                  </a:lnTo>
                  <a:lnTo>
                    <a:pt x="20850" y="16496"/>
                  </a:lnTo>
                  <a:lnTo>
                    <a:pt x="20850" y="17109"/>
                  </a:lnTo>
                  <a:lnTo>
                    <a:pt x="20859" y="17406"/>
                  </a:lnTo>
                  <a:lnTo>
                    <a:pt x="20841" y="17704"/>
                  </a:lnTo>
                  <a:cubicBezTo>
                    <a:pt x="20795" y="18470"/>
                    <a:pt x="20516" y="19218"/>
                    <a:pt x="20047" y="19831"/>
                  </a:cubicBezTo>
                  <a:cubicBezTo>
                    <a:pt x="19579" y="20453"/>
                    <a:pt x="18930" y="20921"/>
                    <a:pt x="18208" y="21183"/>
                  </a:cubicBezTo>
                  <a:lnTo>
                    <a:pt x="13602" y="22769"/>
                  </a:lnTo>
                  <a:lnTo>
                    <a:pt x="12458" y="23175"/>
                  </a:lnTo>
                  <a:cubicBezTo>
                    <a:pt x="12088" y="23292"/>
                    <a:pt x="11709" y="23364"/>
                    <a:pt x="11322" y="23382"/>
                  </a:cubicBezTo>
                  <a:cubicBezTo>
                    <a:pt x="11267" y="23385"/>
                    <a:pt x="11211" y="23386"/>
                    <a:pt x="11156" y="23386"/>
                  </a:cubicBezTo>
                  <a:cubicBezTo>
                    <a:pt x="10830" y="23386"/>
                    <a:pt x="10500" y="23342"/>
                    <a:pt x="10177" y="23265"/>
                  </a:cubicBezTo>
                  <a:cubicBezTo>
                    <a:pt x="9997" y="23211"/>
                    <a:pt x="9798" y="23148"/>
                    <a:pt x="9609" y="23085"/>
                  </a:cubicBezTo>
                  <a:lnTo>
                    <a:pt x="9023" y="22905"/>
                  </a:lnTo>
                  <a:lnTo>
                    <a:pt x="4381" y="21453"/>
                  </a:lnTo>
                  <a:lnTo>
                    <a:pt x="3218" y="21093"/>
                  </a:lnTo>
                  <a:cubicBezTo>
                    <a:pt x="2849" y="20976"/>
                    <a:pt x="2497" y="20813"/>
                    <a:pt x="2173" y="20597"/>
                  </a:cubicBezTo>
                  <a:cubicBezTo>
                    <a:pt x="1542" y="20173"/>
                    <a:pt x="1001" y="19578"/>
                    <a:pt x="676" y="18866"/>
                  </a:cubicBezTo>
                  <a:cubicBezTo>
                    <a:pt x="505" y="18515"/>
                    <a:pt x="397" y="18136"/>
                    <a:pt x="343" y="17749"/>
                  </a:cubicBezTo>
                  <a:cubicBezTo>
                    <a:pt x="298" y="17361"/>
                    <a:pt x="316" y="16955"/>
                    <a:pt x="316" y="16550"/>
                  </a:cubicBezTo>
                  <a:lnTo>
                    <a:pt x="334" y="14116"/>
                  </a:lnTo>
                  <a:lnTo>
                    <a:pt x="388" y="9248"/>
                  </a:lnTo>
                  <a:cubicBezTo>
                    <a:pt x="397" y="7626"/>
                    <a:pt x="406" y="6003"/>
                    <a:pt x="415" y="4381"/>
                  </a:cubicBezTo>
                  <a:cubicBezTo>
                    <a:pt x="424" y="3993"/>
                    <a:pt x="478" y="3606"/>
                    <a:pt x="586" y="3245"/>
                  </a:cubicBezTo>
                  <a:cubicBezTo>
                    <a:pt x="703" y="2876"/>
                    <a:pt x="866" y="2524"/>
                    <a:pt x="1082" y="2200"/>
                  </a:cubicBezTo>
                  <a:cubicBezTo>
                    <a:pt x="1298" y="1884"/>
                    <a:pt x="1551" y="1596"/>
                    <a:pt x="1848" y="1343"/>
                  </a:cubicBezTo>
                  <a:cubicBezTo>
                    <a:pt x="2155" y="1109"/>
                    <a:pt x="2479" y="902"/>
                    <a:pt x="2831" y="748"/>
                  </a:cubicBezTo>
                  <a:cubicBezTo>
                    <a:pt x="3191" y="604"/>
                    <a:pt x="3561" y="505"/>
                    <a:pt x="3948" y="460"/>
                  </a:cubicBezTo>
                  <a:cubicBezTo>
                    <a:pt x="4039" y="451"/>
                    <a:pt x="4138" y="451"/>
                    <a:pt x="4237" y="442"/>
                  </a:cubicBezTo>
                  <a:close/>
                  <a:moveTo>
                    <a:pt x="4381" y="0"/>
                  </a:moveTo>
                  <a:lnTo>
                    <a:pt x="4219" y="9"/>
                  </a:lnTo>
                  <a:cubicBezTo>
                    <a:pt x="4111" y="18"/>
                    <a:pt x="4003" y="18"/>
                    <a:pt x="3894" y="27"/>
                  </a:cubicBezTo>
                  <a:cubicBezTo>
                    <a:pt x="3471" y="81"/>
                    <a:pt x="3056" y="190"/>
                    <a:pt x="2668" y="352"/>
                  </a:cubicBezTo>
                  <a:cubicBezTo>
                    <a:pt x="2272" y="523"/>
                    <a:pt x="1911" y="748"/>
                    <a:pt x="1578" y="1019"/>
                  </a:cubicBezTo>
                  <a:cubicBezTo>
                    <a:pt x="1253" y="1289"/>
                    <a:pt x="965" y="1614"/>
                    <a:pt x="731" y="1965"/>
                  </a:cubicBezTo>
                  <a:cubicBezTo>
                    <a:pt x="496" y="2326"/>
                    <a:pt x="316" y="2713"/>
                    <a:pt x="190" y="3119"/>
                  </a:cubicBezTo>
                  <a:cubicBezTo>
                    <a:pt x="63" y="3534"/>
                    <a:pt x="9" y="3957"/>
                    <a:pt x="0" y="4381"/>
                  </a:cubicBezTo>
                  <a:cubicBezTo>
                    <a:pt x="0" y="6003"/>
                    <a:pt x="0" y="7626"/>
                    <a:pt x="9" y="9248"/>
                  </a:cubicBezTo>
                  <a:lnTo>
                    <a:pt x="54" y="14116"/>
                  </a:lnTo>
                  <a:lnTo>
                    <a:pt x="54" y="16550"/>
                  </a:lnTo>
                  <a:lnTo>
                    <a:pt x="54" y="17154"/>
                  </a:lnTo>
                  <a:cubicBezTo>
                    <a:pt x="54" y="17253"/>
                    <a:pt x="54" y="17361"/>
                    <a:pt x="63" y="17469"/>
                  </a:cubicBezTo>
                  <a:cubicBezTo>
                    <a:pt x="63" y="17568"/>
                    <a:pt x="72" y="17676"/>
                    <a:pt x="81" y="17776"/>
                  </a:cubicBezTo>
                  <a:cubicBezTo>
                    <a:pt x="127" y="18190"/>
                    <a:pt x="217" y="18605"/>
                    <a:pt x="370" y="19002"/>
                  </a:cubicBezTo>
                  <a:cubicBezTo>
                    <a:pt x="676" y="19786"/>
                    <a:pt x="1226" y="20489"/>
                    <a:pt x="1947" y="20949"/>
                  </a:cubicBezTo>
                  <a:cubicBezTo>
                    <a:pt x="2299" y="21183"/>
                    <a:pt x="2696" y="21363"/>
                    <a:pt x="3092" y="21489"/>
                  </a:cubicBezTo>
                  <a:lnTo>
                    <a:pt x="4255" y="21859"/>
                  </a:lnTo>
                  <a:lnTo>
                    <a:pt x="8897" y="23310"/>
                  </a:lnTo>
                  <a:lnTo>
                    <a:pt x="9483" y="23490"/>
                  </a:lnTo>
                  <a:cubicBezTo>
                    <a:pt x="9672" y="23554"/>
                    <a:pt x="9862" y="23617"/>
                    <a:pt x="10078" y="23671"/>
                  </a:cubicBezTo>
                  <a:cubicBezTo>
                    <a:pt x="10418" y="23761"/>
                    <a:pt x="10777" y="23801"/>
                    <a:pt x="11133" y="23801"/>
                  </a:cubicBezTo>
                  <a:cubicBezTo>
                    <a:pt x="11202" y="23801"/>
                    <a:pt x="11271" y="23800"/>
                    <a:pt x="11340" y="23797"/>
                  </a:cubicBezTo>
                  <a:cubicBezTo>
                    <a:pt x="11764" y="23779"/>
                    <a:pt x="12187" y="23698"/>
                    <a:pt x="12593" y="23563"/>
                  </a:cubicBezTo>
                  <a:lnTo>
                    <a:pt x="13738" y="23157"/>
                  </a:lnTo>
                  <a:lnTo>
                    <a:pt x="18335" y="21552"/>
                  </a:lnTo>
                  <a:cubicBezTo>
                    <a:pt x="19137" y="21273"/>
                    <a:pt x="19858" y="20759"/>
                    <a:pt x="20372" y="20083"/>
                  </a:cubicBezTo>
                  <a:cubicBezTo>
                    <a:pt x="20895" y="19407"/>
                    <a:pt x="21210" y="18578"/>
                    <a:pt x="21273" y="17731"/>
                  </a:cubicBezTo>
                  <a:lnTo>
                    <a:pt x="21282" y="17406"/>
                  </a:lnTo>
                  <a:lnTo>
                    <a:pt x="21282" y="17109"/>
                  </a:lnTo>
                  <a:lnTo>
                    <a:pt x="21291" y="16496"/>
                  </a:lnTo>
                  <a:lnTo>
                    <a:pt x="21291" y="15279"/>
                  </a:lnTo>
                  <a:lnTo>
                    <a:pt x="21309" y="12845"/>
                  </a:lnTo>
                  <a:lnTo>
                    <a:pt x="21327" y="7978"/>
                  </a:lnTo>
                  <a:lnTo>
                    <a:pt x="21345" y="5544"/>
                  </a:lnTo>
                  <a:cubicBezTo>
                    <a:pt x="21345" y="5138"/>
                    <a:pt x="21354" y="4742"/>
                    <a:pt x="21345" y="4327"/>
                  </a:cubicBezTo>
                  <a:cubicBezTo>
                    <a:pt x="21336" y="3894"/>
                    <a:pt x="21255" y="3471"/>
                    <a:pt x="21129" y="3056"/>
                  </a:cubicBezTo>
                  <a:cubicBezTo>
                    <a:pt x="20994" y="2650"/>
                    <a:pt x="20795" y="2263"/>
                    <a:pt x="20561" y="1911"/>
                  </a:cubicBezTo>
                  <a:cubicBezTo>
                    <a:pt x="20309" y="1551"/>
                    <a:pt x="20011" y="1244"/>
                    <a:pt x="19678" y="974"/>
                  </a:cubicBezTo>
                  <a:cubicBezTo>
                    <a:pt x="19344" y="694"/>
                    <a:pt x="18966" y="487"/>
                    <a:pt x="18569" y="325"/>
                  </a:cubicBezTo>
                  <a:cubicBezTo>
                    <a:pt x="18172" y="153"/>
                    <a:pt x="17749" y="72"/>
                    <a:pt x="17325" y="18"/>
                  </a:cubicBezTo>
                  <a:cubicBezTo>
                    <a:pt x="17109" y="5"/>
                    <a:pt x="16901" y="2"/>
                    <a:pt x="16698" y="2"/>
                  </a:cubicBezTo>
                  <a:cubicBezTo>
                    <a:pt x="16596" y="2"/>
                    <a:pt x="16494" y="3"/>
                    <a:pt x="16393" y="3"/>
                  </a:cubicBezTo>
                  <a:cubicBezTo>
                    <a:pt x="16292" y="3"/>
                    <a:pt x="16192" y="2"/>
                    <a:pt x="16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 name="Google Shape;87;p14"/>
          <p:cNvGrpSpPr/>
          <p:nvPr/>
        </p:nvGrpSpPr>
        <p:grpSpPr>
          <a:xfrm rot="807122">
            <a:off x="809300" y="4708652"/>
            <a:ext cx="2497551" cy="2401906"/>
            <a:chOff x="1857000" y="3245400"/>
            <a:chExt cx="1233825" cy="1186575"/>
          </a:xfrm>
        </p:grpSpPr>
        <p:sp>
          <p:nvSpPr>
            <p:cNvPr id="88" name="Google Shape;88;p14"/>
            <p:cNvSpPr/>
            <p:nvPr/>
          </p:nvSpPr>
          <p:spPr>
            <a:xfrm>
              <a:off x="2513000" y="4148825"/>
              <a:ext cx="463125" cy="272250"/>
            </a:xfrm>
            <a:custGeom>
              <a:rect b="b" l="l" r="r" t="t"/>
              <a:pathLst>
                <a:path extrusionOk="0" h="10890" w="18525">
                  <a:moveTo>
                    <a:pt x="12728" y="1"/>
                  </a:moveTo>
                  <a:cubicBezTo>
                    <a:pt x="12377" y="28"/>
                    <a:pt x="11899" y="1641"/>
                    <a:pt x="11664" y="2065"/>
                  </a:cubicBezTo>
                  <a:cubicBezTo>
                    <a:pt x="10979" y="3318"/>
                    <a:pt x="10015" y="4435"/>
                    <a:pt x="9005" y="5418"/>
                  </a:cubicBezTo>
                  <a:cubicBezTo>
                    <a:pt x="6527" y="7843"/>
                    <a:pt x="3263" y="9754"/>
                    <a:pt x="0" y="10889"/>
                  </a:cubicBezTo>
                  <a:cubicBezTo>
                    <a:pt x="5192" y="10331"/>
                    <a:pt x="10556" y="9114"/>
                    <a:pt x="15144" y="6626"/>
                  </a:cubicBezTo>
                  <a:cubicBezTo>
                    <a:pt x="16685" y="5788"/>
                    <a:pt x="17578" y="5409"/>
                    <a:pt x="18524" y="4066"/>
                  </a:cubicBezTo>
                  <a:cubicBezTo>
                    <a:pt x="17623" y="3976"/>
                    <a:pt x="17064" y="3038"/>
                    <a:pt x="16189" y="2651"/>
                  </a:cubicBezTo>
                  <a:cubicBezTo>
                    <a:pt x="15928" y="2543"/>
                    <a:pt x="12728" y="1"/>
                    <a:pt x="127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a:off x="2508725" y="4143800"/>
              <a:ext cx="474150" cy="281125"/>
            </a:xfrm>
            <a:custGeom>
              <a:rect b="b" l="l" r="r" t="t"/>
              <a:pathLst>
                <a:path extrusionOk="0" h="11245" w="18966">
                  <a:moveTo>
                    <a:pt x="12884" y="443"/>
                  </a:moveTo>
                  <a:lnTo>
                    <a:pt x="14486" y="1707"/>
                  </a:lnTo>
                  <a:lnTo>
                    <a:pt x="15351" y="2383"/>
                  </a:lnTo>
                  <a:lnTo>
                    <a:pt x="15793" y="2716"/>
                  </a:lnTo>
                  <a:lnTo>
                    <a:pt x="16018" y="2879"/>
                  </a:lnTo>
                  <a:lnTo>
                    <a:pt x="16135" y="2960"/>
                  </a:lnTo>
                  <a:lnTo>
                    <a:pt x="16198" y="2996"/>
                  </a:lnTo>
                  <a:lnTo>
                    <a:pt x="16225" y="3023"/>
                  </a:lnTo>
                  <a:lnTo>
                    <a:pt x="16279" y="3050"/>
                  </a:lnTo>
                  <a:cubicBezTo>
                    <a:pt x="16469" y="3131"/>
                    <a:pt x="16649" y="3248"/>
                    <a:pt x="16820" y="3393"/>
                  </a:cubicBezTo>
                  <a:cubicBezTo>
                    <a:pt x="16991" y="3528"/>
                    <a:pt x="17163" y="3681"/>
                    <a:pt x="17334" y="3834"/>
                  </a:cubicBezTo>
                  <a:cubicBezTo>
                    <a:pt x="17514" y="3987"/>
                    <a:pt x="17703" y="4141"/>
                    <a:pt x="17920" y="4267"/>
                  </a:cubicBezTo>
                  <a:cubicBezTo>
                    <a:pt x="18030" y="4333"/>
                    <a:pt x="18147" y="4389"/>
                    <a:pt x="18270" y="4431"/>
                  </a:cubicBezTo>
                  <a:lnTo>
                    <a:pt x="18270" y="4431"/>
                  </a:lnTo>
                  <a:cubicBezTo>
                    <a:pt x="18099" y="4651"/>
                    <a:pt x="17917" y="4859"/>
                    <a:pt x="17713" y="5051"/>
                  </a:cubicBezTo>
                  <a:cubicBezTo>
                    <a:pt x="17424" y="5321"/>
                    <a:pt x="17100" y="5565"/>
                    <a:pt x="16757" y="5790"/>
                  </a:cubicBezTo>
                  <a:cubicBezTo>
                    <a:pt x="16415" y="6007"/>
                    <a:pt x="16045" y="6214"/>
                    <a:pt x="15684" y="6412"/>
                  </a:cubicBezTo>
                  <a:cubicBezTo>
                    <a:pt x="15315" y="6619"/>
                    <a:pt x="14945" y="6818"/>
                    <a:pt x="14585" y="7016"/>
                  </a:cubicBezTo>
                  <a:cubicBezTo>
                    <a:pt x="13106" y="7791"/>
                    <a:pt x="11547" y="8413"/>
                    <a:pt x="9961" y="8927"/>
                  </a:cubicBezTo>
                  <a:cubicBezTo>
                    <a:pt x="8374" y="9450"/>
                    <a:pt x="6752" y="9846"/>
                    <a:pt x="5111" y="10180"/>
                  </a:cubicBezTo>
                  <a:cubicBezTo>
                    <a:pt x="3896" y="10420"/>
                    <a:pt x="2671" y="10616"/>
                    <a:pt x="1444" y="10775"/>
                  </a:cubicBezTo>
                  <a:lnTo>
                    <a:pt x="1444" y="10775"/>
                  </a:lnTo>
                  <a:cubicBezTo>
                    <a:pt x="2382" y="10395"/>
                    <a:pt x="3302" y="9962"/>
                    <a:pt x="4192" y="9477"/>
                  </a:cubicBezTo>
                  <a:cubicBezTo>
                    <a:pt x="5463" y="8783"/>
                    <a:pt x="6670" y="7981"/>
                    <a:pt x="7806" y="7070"/>
                  </a:cubicBezTo>
                  <a:cubicBezTo>
                    <a:pt x="8933" y="6160"/>
                    <a:pt x="9979" y="5150"/>
                    <a:pt x="10898" y="4005"/>
                  </a:cubicBezTo>
                  <a:cubicBezTo>
                    <a:pt x="11123" y="3726"/>
                    <a:pt x="11340" y="3429"/>
                    <a:pt x="11538" y="3122"/>
                  </a:cubicBezTo>
                  <a:cubicBezTo>
                    <a:pt x="11646" y="2969"/>
                    <a:pt x="11736" y="2816"/>
                    <a:pt x="11835" y="2662"/>
                  </a:cubicBezTo>
                  <a:cubicBezTo>
                    <a:pt x="11881" y="2581"/>
                    <a:pt x="11926" y="2500"/>
                    <a:pt x="11971" y="2419"/>
                  </a:cubicBezTo>
                  <a:lnTo>
                    <a:pt x="12007" y="2356"/>
                  </a:lnTo>
                  <a:lnTo>
                    <a:pt x="12043" y="2293"/>
                  </a:lnTo>
                  <a:cubicBezTo>
                    <a:pt x="12061" y="2248"/>
                    <a:pt x="12079" y="2203"/>
                    <a:pt x="12097" y="2158"/>
                  </a:cubicBezTo>
                  <a:cubicBezTo>
                    <a:pt x="12241" y="1824"/>
                    <a:pt x="12367" y="1482"/>
                    <a:pt x="12502" y="1157"/>
                  </a:cubicBezTo>
                  <a:cubicBezTo>
                    <a:pt x="12575" y="995"/>
                    <a:pt x="12647" y="833"/>
                    <a:pt x="12728" y="688"/>
                  </a:cubicBezTo>
                  <a:cubicBezTo>
                    <a:pt x="12764" y="616"/>
                    <a:pt x="12809" y="544"/>
                    <a:pt x="12854" y="481"/>
                  </a:cubicBezTo>
                  <a:cubicBezTo>
                    <a:pt x="12863" y="468"/>
                    <a:pt x="12874" y="455"/>
                    <a:pt x="12884" y="443"/>
                  </a:cubicBezTo>
                  <a:close/>
                  <a:moveTo>
                    <a:pt x="12906" y="1"/>
                  </a:moveTo>
                  <a:cubicBezTo>
                    <a:pt x="12897" y="1"/>
                    <a:pt x="12889" y="2"/>
                    <a:pt x="12881" y="3"/>
                  </a:cubicBezTo>
                  <a:cubicBezTo>
                    <a:pt x="12755" y="21"/>
                    <a:pt x="12701" y="75"/>
                    <a:pt x="12647" y="120"/>
                  </a:cubicBezTo>
                  <a:cubicBezTo>
                    <a:pt x="12602" y="157"/>
                    <a:pt x="12566" y="202"/>
                    <a:pt x="12539" y="247"/>
                  </a:cubicBezTo>
                  <a:cubicBezTo>
                    <a:pt x="12475" y="337"/>
                    <a:pt x="12421" y="418"/>
                    <a:pt x="12376" y="499"/>
                  </a:cubicBezTo>
                  <a:cubicBezTo>
                    <a:pt x="12286" y="670"/>
                    <a:pt x="12214" y="842"/>
                    <a:pt x="12142" y="1004"/>
                  </a:cubicBezTo>
                  <a:cubicBezTo>
                    <a:pt x="12007" y="1346"/>
                    <a:pt x="11881" y="1689"/>
                    <a:pt x="11745" y="2013"/>
                  </a:cubicBezTo>
                  <a:lnTo>
                    <a:pt x="11691" y="2122"/>
                  </a:lnTo>
                  <a:lnTo>
                    <a:pt x="11673" y="2176"/>
                  </a:lnTo>
                  <a:lnTo>
                    <a:pt x="11637" y="2239"/>
                  </a:lnTo>
                  <a:cubicBezTo>
                    <a:pt x="11592" y="2311"/>
                    <a:pt x="11556" y="2392"/>
                    <a:pt x="11502" y="2464"/>
                  </a:cubicBezTo>
                  <a:cubicBezTo>
                    <a:pt x="11421" y="2617"/>
                    <a:pt x="11322" y="2771"/>
                    <a:pt x="11222" y="2915"/>
                  </a:cubicBezTo>
                  <a:cubicBezTo>
                    <a:pt x="11033" y="3212"/>
                    <a:pt x="10826" y="3501"/>
                    <a:pt x="10601" y="3780"/>
                  </a:cubicBezTo>
                  <a:cubicBezTo>
                    <a:pt x="9717" y="4889"/>
                    <a:pt x="8690" y="5898"/>
                    <a:pt x="7590" y="6800"/>
                  </a:cubicBezTo>
                  <a:cubicBezTo>
                    <a:pt x="6472" y="7701"/>
                    <a:pt x="5282" y="8503"/>
                    <a:pt x="4029" y="9188"/>
                  </a:cubicBezTo>
                  <a:cubicBezTo>
                    <a:pt x="2776" y="9883"/>
                    <a:pt x="1469" y="10459"/>
                    <a:pt x="117" y="10937"/>
                  </a:cubicBezTo>
                  <a:cubicBezTo>
                    <a:pt x="45" y="10964"/>
                    <a:pt x="0" y="11027"/>
                    <a:pt x="9" y="11108"/>
                  </a:cubicBezTo>
                  <a:cubicBezTo>
                    <a:pt x="18" y="11184"/>
                    <a:pt x="89" y="11244"/>
                    <a:pt x="172" y="11244"/>
                  </a:cubicBezTo>
                  <a:cubicBezTo>
                    <a:pt x="178" y="11244"/>
                    <a:pt x="184" y="11244"/>
                    <a:pt x="189" y="11244"/>
                  </a:cubicBezTo>
                  <a:cubicBezTo>
                    <a:pt x="1857" y="11063"/>
                    <a:pt x="3525" y="10820"/>
                    <a:pt x="5174" y="10486"/>
                  </a:cubicBezTo>
                  <a:cubicBezTo>
                    <a:pt x="6824" y="10153"/>
                    <a:pt x="8455" y="9747"/>
                    <a:pt x="10060" y="9225"/>
                  </a:cubicBezTo>
                  <a:cubicBezTo>
                    <a:pt x="10456" y="9089"/>
                    <a:pt x="10862" y="8963"/>
                    <a:pt x="11250" y="8810"/>
                  </a:cubicBezTo>
                  <a:lnTo>
                    <a:pt x="11844" y="8594"/>
                  </a:lnTo>
                  <a:lnTo>
                    <a:pt x="12430" y="8359"/>
                  </a:lnTo>
                  <a:cubicBezTo>
                    <a:pt x="12818" y="8206"/>
                    <a:pt x="13206" y="8026"/>
                    <a:pt x="13593" y="7863"/>
                  </a:cubicBezTo>
                  <a:lnTo>
                    <a:pt x="14170" y="7593"/>
                  </a:lnTo>
                  <a:cubicBezTo>
                    <a:pt x="14359" y="7503"/>
                    <a:pt x="14549" y="7422"/>
                    <a:pt x="14738" y="7323"/>
                  </a:cubicBezTo>
                  <a:cubicBezTo>
                    <a:pt x="15117" y="7133"/>
                    <a:pt x="15495" y="6944"/>
                    <a:pt x="15865" y="6755"/>
                  </a:cubicBezTo>
                  <a:cubicBezTo>
                    <a:pt x="16234" y="6556"/>
                    <a:pt x="16613" y="6367"/>
                    <a:pt x="16982" y="6151"/>
                  </a:cubicBezTo>
                  <a:cubicBezTo>
                    <a:pt x="17352" y="5934"/>
                    <a:pt x="17713" y="5691"/>
                    <a:pt x="18037" y="5394"/>
                  </a:cubicBezTo>
                  <a:cubicBezTo>
                    <a:pt x="18362" y="5096"/>
                    <a:pt x="18650" y="4763"/>
                    <a:pt x="18902" y="4420"/>
                  </a:cubicBezTo>
                  <a:cubicBezTo>
                    <a:pt x="18929" y="4384"/>
                    <a:pt x="18947" y="4339"/>
                    <a:pt x="18947" y="4303"/>
                  </a:cubicBezTo>
                  <a:cubicBezTo>
                    <a:pt x="18965" y="4159"/>
                    <a:pt x="18866" y="4042"/>
                    <a:pt x="18731" y="4023"/>
                  </a:cubicBezTo>
                  <a:lnTo>
                    <a:pt x="18722" y="4023"/>
                  </a:lnTo>
                  <a:cubicBezTo>
                    <a:pt x="18533" y="3996"/>
                    <a:pt x="18352" y="3924"/>
                    <a:pt x="18172" y="3825"/>
                  </a:cubicBezTo>
                  <a:cubicBezTo>
                    <a:pt x="18001" y="3726"/>
                    <a:pt x="17821" y="3600"/>
                    <a:pt x="17640" y="3456"/>
                  </a:cubicBezTo>
                  <a:cubicBezTo>
                    <a:pt x="17460" y="3320"/>
                    <a:pt x="17280" y="3176"/>
                    <a:pt x="17082" y="3032"/>
                  </a:cubicBezTo>
                  <a:cubicBezTo>
                    <a:pt x="16892" y="2897"/>
                    <a:pt x="16685" y="2762"/>
                    <a:pt x="16451" y="2662"/>
                  </a:cubicBezTo>
                  <a:lnTo>
                    <a:pt x="16415" y="2644"/>
                  </a:lnTo>
                  <a:lnTo>
                    <a:pt x="16360" y="2608"/>
                  </a:lnTo>
                  <a:lnTo>
                    <a:pt x="16261" y="2536"/>
                  </a:lnTo>
                  <a:lnTo>
                    <a:pt x="16036" y="2374"/>
                  </a:lnTo>
                  <a:lnTo>
                    <a:pt x="15603" y="2049"/>
                  </a:lnTo>
                  <a:lnTo>
                    <a:pt x="14738" y="1391"/>
                  </a:lnTo>
                  <a:lnTo>
                    <a:pt x="13025" y="48"/>
                  </a:lnTo>
                  <a:lnTo>
                    <a:pt x="13016" y="39"/>
                  </a:lnTo>
                  <a:cubicBezTo>
                    <a:pt x="12987" y="17"/>
                    <a:pt x="12945" y="1"/>
                    <a:pt x="12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p:cNvSpPr/>
            <p:nvPr/>
          </p:nvSpPr>
          <p:spPr>
            <a:xfrm>
              <a:off x="1867600" y="3249925"/>
              <a:ext cx="1223225" cy="1178125"/>
            </a:xfrm>
            <a:custGeom>
              <a:rect b="b" l="l" r="r" t="t"/>
              <a:pathLst>
                <a:path extrusionOk="0" h="47125" w="48929">
                  <a:moveTo>
                    <a:pt x="2615" y="0"/>
                  </a:moveTo>
                  <a:cubicBezTo>
                    <a:pt x="1335" y="7617"/>
                    <a:pt x="541" y="15315"/>
                    <a:pt x="316" y="23049"/>
                  </a:cubicBezTo>
                  <a:cubicBezTo>
                    <a:pt x="82" y="30638"/>
                    <a:pt x="803" y="38291"/>
                    <a:pt x="100" y="45863"/>
                  </a:cubicBezTo>
                  <a:cubicBezTo>
                    <a:pt x="100" y="45944"/>
                    <a:pt x="55" y="45998"/>
                    <a:pt x="1" y="46025"/>
                  </a:cubicBezTo>
                  <a:cubicBezTo>
                    <a:pt x="5231" y="46886"/>
                    <a:pt x="10526" y="47124"/>
                    <a:pt x="15820" y="47124"/>
                  </a:cubicBezTo>
                  <a:cubicBezTo>
                    <a:pt x="17678" y="47124"/>
                    <a:pt x="19536" y="47095"/>
                    <a:pt x="21391" y="47053"/>
                  </a:cubicBezTo>
                  <a:cubicBezTo>
                    <a:pt x="22815" y="47017"/>
                    <a:pt x="24257" y="46963"/>
                    <a:pt x="25708" y="46863"/>
                  </a:cubicBezTo>
                  <a:cubicBezTo>
                    <a:pt x="31351" y="45601"/>
                    <a:pt x="37354" y="42402"/>
                    <a:pt x="38589" y="36633"/>
                  </a:cubicBezTo>
                  <a:cubicBezTo>
                    <a:pt x="38618" y="36502"/>
                    <a:pt x="38725" y="36441"/>
                    <a:pt x="38838" y="36441"/>
                  </a:cubicBezTo>
                  <a:cubicBezTo>
                    <a:pt x="38935" y="36441"/>
                    <a:pt x="39036" y="36486"/>
                    <a:pt x="39094" y="36570"/>
                  </a:cubicBezTo>
                  <a:cubicBezTo>
                    <a:pt x="40374" y="38517"/>
                    <a:pt x="42222" y="39634"/>
                    <a:pt x="44502" y="39941"/>
                  </a:cubicBezTo>
                  <a:cubicBezTo>
                    <a:pt x="47396" y="35452"/>
                    <a:pt x="47197" y="28520"/>
                    <a:pt x="47585" y="23599"/>
                  </a:cubicBezTo>
                  <a:cubicBezTo>
                    <a:pt x="48135" y="16631"/>
                    <a:pt x="48928" y="9645"/>
                    <a:pt x="48468" y="2668"/>
                  </a:cubicBezTo>
                  <a:cubicBezTo>
                    <a:pt x="33280" y="54"/>
                    <a:pt x="17929" y="1352"/>
                    <a:pt x="2642" y="9"/>
                  </a:cubicBezTo>
                  <a:cubicBezTo>
                    <a:pt x="2633" y="0"/>
                    <a:pt x="2624" y="0"/>
                    <a:pt x="2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a:off x="1857000" y="3245400"/>
              <a:ext cx="1232000" cy="1186575"/>
            </a:xfrm>
            <a:custGeom>
              <a:rect b="b" l="l" r="r" t="t"/>
              <a:pathLst>
                <a:path extrusionOk="0" h="47463" w="49280">
                  <a:moveTo>
                    <a:pt x="3133" y="33"/>
                  </a:moveTo>
                  <a:lnTo>
                    <a:pt x="3147" y="37"/>
                  </a:lnTo>
                  <a:cubicBezTo>
                    <a:pt x="3142" y="37"/>
                    <a:pt x="3138" y="35"/>
                    <a:pt x="3133" y="33"/>
                  </a:cubicBezTo>
                  <a:close/>
                  <a:moveTo>
                    <a:pt x="3174" y="372"/>
                  </a:moveTo>
                  <a:cubicBezTo>
                    <a:pt x="10770" y="1029"/>
                    <a:pt x="18401" y="1047"/>
                    <a:pt x="26015" y="1227"/>
                  </a:cubicBezTo>
                  <a:cubicBezTo>
                    <a:pt x="29837" y="1317"/>
                    <a:pt x="33668" y="1443"/>
                    <a:pt x="37481" y="1714"/>
                  </a:cubicBezTo>
                  <a:lnTo>
                    <a:pt x="40338" y="1948"/>
                  </a:lnTo>
                  <a:lnTo>
                    <a:pt x="43187" y="2245"/>
                  </a:lnTo>
                  <a:lnTo>
                    <a:pt x="46026" y="2606"/>
                  </a:lnTo>
                  <a:cubicBezTo>
                    <a:pt x="46927" y="2750"/>
                    <a:pt x="47829" y="2867"/>
                    <a:pt x="48739" y="2985"/>
                  </a:cubicBezTo>
                  <a:cubicBezTo>
                    <a:pt x="48730" y="3354"/>
                    <a:pt x="48730" y="3697"/>
                    <a:pt x="48739" y="4048"/>
                  </a:cubicBezTo>
                  <a:lnTo>
                    <a:pt x="48766" y="5211"/>
                  </a:lnTo>
                  <a:cubicBezTo>
                    <a:pt x="48784" y="5995"/>
                    <a:pt x="48793" y="6779"/>
                    <a:pt x="48784" y="7564"/>
                  </a:cubicBezTo>
                  <a:cubicBezTo>
                    <a:pt x="48766" y="9132"/>
                    <a:pt x="48721" y="10700"/>
                    <a:pt x="48631" y="12269"/>
                  </a:cubicBezTo>
                  <a:cubicBezTo>
                    <a:pt x="48478" y="15415"/>
                    <a:pt x="48207" y="18542"/>
                    <a:pt x="47955" y="21688"/>
                  </a:cubicBezTo>
                  <a:cubicBezTo>
                    <a:pt x="47892" y="22473"/>
                    <a:pt x="47829" y="23257"/>
                    <a:pt x="47775" y="24041"/>
                  </a:cubicBezTo>
                  <a:cubicBezTo>
                    <a:pt x="47721" y="24834"/>
                    <a:pt x="47676" y="25618"/>
                    <a:pt x="47639" y="26403"/>
                  </a:cubicBezTo>
                  <a:cubicBezTo>
                    <a:pt x="47558" y="27980"/>
                    <a:pt x="47486" y="29548"/>
                    <a:pt x="47333" y="31108"/>
                  </a:cubicBezTo>
                  <a:cubicBezTo>
                    <a:pt x="47180" y="32667"/>
                    <a:pt x="46954" y="34218"/>
                    <a:pt x="46567" y="35732"/>
                  </a:cubicBezTo>
                  <a:cubicBezTo>
                    <a:pt x="46188" y="37213"/>
                    <a:pt x="45645" y="38651"/>
                    <a:pt x="44846" y="39944"/>
                  </a:cubicBezTo>
                  <a:lnTo>
                    <a:pt x="44846" y="39944"/>
                  </a:lnTo>
                  <a:cubicBezTo>
                    <a:pt x="43883" y="39803"/>
                    <a:pt x="42948" y="39509"/>
                    <a:pt x="42105" y="39022"/>
                  </a:cubicBezTo>
                  <a:cubicBezTo>
                    <a:pt x="41240" y="38526"/>
                    <a:pt x="40482" y="37832"/>
                    <a:pt x="39887" y="37021"/>
                  </a:cubicBezTo>
                  <a:lnTo>
                    <a:pt x="39671" y="36714"/>
                  </a:lnTo>
                  <a:lnTo>
                    <a:pt x="39644" y="36669"/>
                  </a:lnTo>
                  <a:cubicBezTo>
                    <a:pt x="39635" y="36660"/>
                    <a:pt x="39617" y="36633"/>
                    <a:pt x="39608" y="36615"/>
                  </a:cubicBezTo>
                  <a:cubicBezTo>
                    <a:pt x="39572" y="36579"/>
                    <a:pt x="39527" y="36552"/>
                    <a:pt x="39491" y="36525"/>
                  </a:cubicBezTo>
                  <a:cubicBezTo>
                    <a:pt x="39416" y="36488"/>
                    <a:pt x="39341" y="36469"/>
                    <a:pt x="39260" y="36469"/>
                  </a:cubicBezTo>
                  <a:cubicBezTo>
                    <a:pt x="39244" y="36469"/>
                    <a:pt x="39228" y="36470"/>
                    <a:pt x="39211" y="36471"/>
                  </a:cubicBezTo>
                  <a:cubicBezTo>
                    <a:pt x="39112" y="36480"/>
                    <a:pt x="39013" y="36534"/>
                    <a:pt x="38941" y="36615"/>
                  </a:cubicBezTo>
                  <a:cubicBezTo>
                    <a:pt x="38905" y="36660"/>
                    <a:pt x="38887" y="36705"/>
                    <a:pt x="38869" y="36760"/>
                  </a:cubicBezTo>
                  <a:cubicBezTo>
                    <a:pt x="38860" y="36787"/>
                    <a:pt x="38860" y="36796"/>
                    <a:pt x="38860" y="36814"/>
                  </a:cubicBezTo>
                  <a:lnTo>
                    <a:pt x="38842" y="36859"/>
                  </a:lnTo>
                  <a:lnTo>
                    <a:pt x="38761" y="37228"/>
                  </a:lnTo>
                  <a:cubicBezTo>
                    <a:pt x="38626" y="37715"/>
                    <a:pt x="38463" y="38193"/>
                    <a:pt x="38256" y="38652"/>
                  </a:cubicBezTo>
                  <a:cubicBezTo>
                    <a:pt x="38058" y="39112"/>
                    <a:pt x="37823" y="39563"/>
                    <a:pt x="37544" y="39987"/>
                  </a:cubicBezTo>
                  <a:cubicBezTo>
                    <a:pt x="37273" y="40410"/>
                    <a:pt x="36976" y="40825"/>
                    <a:pt x="36652" y="41203"/>
                  </a:cubicBezTo>
                  <a:cubicBezTo>
                    <a:pt x="35344" y="42754"/>
                    <a:pt x="33650" y="43953"/>
                    <a:pt x="31838" y="44872"/>
                  </a:cubicBezTo>
                  <a:cubicBezTo>
                    <a:pt x="30026" y="45782"/>
                    <a:pt x="28079" y="46449"/>
                    <a:pt x="26096" y="46891"/>
                  </a:cubicBezTo>
                  <a:lnTo>
                    <a:pt x="26123" y="46891"/>
                  </a:lnTo>
                  <a:cubicBezTo>
                    <a:pt x="23978" y="46972"/>
                    <a:pt x="21842" y="47098"/>
                    <a:pt x="19687" y="47117"/>
                  </a:cubicBezTo>
                  <a:cubicBezTo>
                    <a:pt x="18556" y="47136"/>
                    <a:pt x="17424" y="47147"/>
                    <a:pt x="16292" y="47147"/>
                  </a:cubicBezTo>
                  <a:cubicBezTo>
                    <a:pt x="15279" y="47147"/>
                    <a:pt x="14265" y="47138"/>
                    <a:pt x="13251" y="47117"/>
                  </a:cubicBezTo>
                  <a:cubicBezTo>
                    <a:pt x="11106" y="47071"/>
                    <a:pt x="8970" y="46981"/>
                    <a:pt x="6833" y="46810"/>
                  </a:cubicBezTo>
                  <a:cubicBezTo>
                    <a:pt x="4777" y="46645"/>
                    <a:pt x="2720" y="46413"/>
                    <a:pt x="687" y="46091"/>
                  </a:cubicBezTo>
                  <a:lnTo>
                    <a:pt x="687" y="46091"/>
                  </a:lnTo>
                  <a:cubicBezTo>
                    <a:pt x="694" y="46042"/>
                    <a:pt x="686" y="46024"/>
                    <a:pt x="695" y="45990"/>
                  </a:cubicBezTo>
                  <a:lnTo>
                    <a:pt x="704" y="45900"/>
                  </a:lnTo>
                  <a:lnTo>
                    <a:pt x="731" y="45539"/>
                  </a:lnTo>
                  <a:lnTo>
                    <a:pt x="785" y="44818"/>
                  </a:lnTo>
                  <a:cubicBezTo>
                    <a:pt x="830" y="44340"/>
                    <a:pt x="848" y="43853"/>
                    <a:pt x="884" y="43376"/>
                  </a:cubicBezTo>
                  <a:cubicBezTo>
                    <a:pt x="902" y="42898"/>
                    <a:pt x="920" y="42411"/>
                    <a:pt x="947" y="41934"/>
                  </a:cubicBezTo>
                  <a:lnTo>
                    <a:pt x="983" y="40482"/>
                  </a:lnTo>
                  <a:cubicBezTo>
                    <a:pt x="1020" y="38553"/>
                    <a:pt x="1001" y="36624"/>
                    <a:pt x="974" y="34704"/>
                  </a:cubicBezTo>
                  <a:cubicBezTo>
                    <a:pt x="911" y="30846"/>
                    <a:pt x="785" y="26998"/>
                    <a:pt x="902" y="23158"/>
                  </a:cubicBezTo>
                  <a:cubicBezTo>
                    <a:pt x="1135" y="15524"/>
                    <a:pt x="1919" y="7908"/>
                    <a:pt x="3174" y="372"/>
                  </a:cubicBezTo>
                  <a:close/>
                  <a:moveTo>
                    <a:pt x="2894" y="1"/>
                  </a:moveTo>
                  <a:lnTo>
                    <a:pt x="2867" y="145"/>
                  </a:lnTo>
                  <a:cubicBezTo>
                    <a:pt x="1587" y="7753"/>
                    <a:pt x="803" y="15442"/>
                    <a:pt x="569" y="23149"/>
                  </a:cubicBezTo>
                  <a:cubicBezTo>
                    <a:pt x="452" y="27007"/>
                    <a:pt x="578" y="30855"/>
                    <a:pt x="641" y="34704"/>
                  </a:cubicBezTo>
                  <a:cubicBezTo>
                    <a:pt x="677" y="36633"/>
                    <a:pt x="695" y="38553"/>
                    <a:pt x="659" y="40473"/>
                  </a:cubicBezTo>
                  <a:lnTo>
                    <a:pt x="614" y="41916"/>
                  </a:lnTo>
                  <a:cubicBezTo>
                    <a:pt x="596" y="42402"/>
                    <a:pt x="578" y="42880"/>
                    <a:pt x="551" y="43358"/>
                  </a:cubicBezTo>
                  <a:cubicBezTo>
                    <a:pt x="524" y="43835"/>
                    <a:pt x="506" y="44313"/>
                    <a:pt x="461" y="44800"/>
                  </a:cubicBezTo>
                  <a:lnTo>
                    <a:pt x="407" y="45512"/>
                  </a:lnTo>
                  <a:lnTo>
                    <a:pt x="380" y="45873"/>
                  </a:lnTo>
                  <a:lnTo>
                    <a:pt x="361" y="46035"/>
                  </a:lnTo>
                  <a:cubicBezTo>
                    <a:pt x="361" y="46053"/>
                    <a:pt x="361" y="46062"/>
                    <a:pt x="334" y="46071"/>
                  </a:cubicBezTo>
                  <a:lnTo>
                    <a:pt x="1" y="46305"/>
                  </a:lnTo>
                  <a:lnTo>
                    <a:pt x="398" y="46368"/>
                  </a:lnTo>
                  <a:cubicBezTo>
                    <a:pt x="2525" y="46711"/>
                    <a:pt x="4661" y="46963"/>
                    <a:pt x="6806" y="47135"/>
                  </a:cubicBezTo>
                  <a:cubicBezTo>
                    <a:pt x="8952" y="47306"/>
                    <a:pt x="11097" y="47387"/>
                    <a:pt x="13251" y="47432"/>
                  </a:cubicBezTo>
                  <a:cubicBezTo>
                    <a:pt x="14265" y="47453"/>
                    <a:pt x="15281" y="47463"/>
                    <a:pt x="16296" y="47463"/>
                  </a:cubicBezTo>
                  <a:cubicBezTo>
                    <a:pt x="17430" y="47463"/>
                    <a:pt x="18565" y="47451"/>
                    <a:pt x="19696" y="47432"/>
                  </a:cubicBezTo>
                  <a:cubicBezTo>
                    <a:pt x="21842" y="47414"/>
                    <a:pt x="23996" y="47288"/>
                    <a:pt x="26141" y="47207"/>
                  </a:cubicBezTo>
                  <a:lnTo>
                    <a:pt x="26150" y="47207"/>
                  </a:lnTo>
                  <a:lnTo>
                    <a:pt x="26168" y="47198"/>
                  </a:lnTo>
                  <a:cubicBezTo>
                    <a:pt x="28178" y="46747"/>
                    <a:pt x="30143" y="46080"/>
                    <a:pt x="31982" y="45151"/>
                  </a:cubicBezTo>
                  <a:cubicBezTo>
                    <a:pt x="33821" y="44214"/>
                    <a:pt x="35543" y="42997"/>
                    <a:pt x="36886" y="41411"/>
                  </a:cubicBezTo>
                  <a:cubicBezTo>
                    <a:pt x="37228" y="41014"/>
                    <a:pt x="37535" y="40590"/>
                    <a:pt x="37805" y="40149"/>
                  </a:cubicBezTo>
                  <a:cubicBezTo>
                    <a:pt x="38094" y="39716"/>
                    <a:pt x="38328" y="39247"/>
                    <a:pt x="38544" y="38779"/>
                  </a:cubicBezTo>
                  <a:cubicBezTo>
                    <a:pt x="38761" y="38301"/>
                    <a:pt x="38914" y="37805"/>
                    <a:pt x="39058" y="37300"/>
                  </a:cubicBezTo>
                  <a:lnTo>
                    <a:pt x="39148" y="36922"/>
                  </a:lnTo>
                  <a:lnTo>
                    <a:pt x="39157" y="36877"/>
                  </a:lnTo>
                  <a:cubicBezTo>
                    <a:pt x="39166" y="36868"/>
                    <a:pt x="39166" y="36841"/>
                    <a:pt x="39166" y="36841"/>
                  </a:cubicBezTo>
                  <a:cubicBezTo>
                    <a:pt x="39175" y="36832"/>
                    <a:pt x="39175" y="36814"/>
                    <a:pt x="39184" y="36814"/>
                  </a:cubicBezTo>
                  <a:cubicBezTo>
                    <a:pt x="39193" y="36796"/>
                    <a:pt x="39220" y="36787"/>
                    <a:pt x="39248" y="36778"/>
                  </a:cubicBezTo>
                  <a:cubicBezTo>
                    <a:pt x="39275" y="36778"/>
                    <a:pt x="39311" y="36787"/>
                    <a:pt x="39338" y="36796"/>
                  </a:cubicBezTo>
                  <a:cubicBezTo>
                    <a:pt x="39356" y="36805"/>
                    <a:pt x="39365" y="36814"/>
                    <a:pt x="39374" y="36823"/>
                  </a:cubicBezTo>
                  <a:lnTo>
                    <a:pt x="39392" y="36841"/>
                  </a:lnTo>
                  <a:lnTo>
                    <a:pt x="39419" y="36886"/>
                  </a:lnTo>
                  <a:lnTo>
                    <a:pt x="39644" y="37201"/>
                  </a:lnTo>
                  <a:cubicBezTo>
                    <a:pt x="40266" y="38040"/>
                    <a:pt x="41041" y="38770"/>
                    <a:pt x="41952" y="39292"/>
                  </a:cubicBezTo>
                  <a:cubicBezTo>
                    <a:pt x="42862" y="39824"/>
                    <a:pt x="43872" y="40140"/>
                    <a:pt x="44908" y="40284"/>
                  </a:cubicBezTo>
                  <a:lnTo>
                    <a:pt x="45007" y="40293"/>
                  </a:lnTo>
                  <a:lnTo>
                    <a:pt x="45061" y="40212"/>
                  </a:lnTo>
                  <a:cubicBezTo>
                    <a:pt x="45927" y="38860"/>
                    <a:pt x="46495" y="37354"/>
                    <a:pt x="46900" y="35822"/>
                  </a:cubicBezTo>
                  <a:cubicBezTo>
                    <a:pt x="47297" y="34281"/>
                    <a:pt x="47540" y="32712"/>
                    <a:pt x="47712" y="31144"/>
                  </a:cubicBezTo>
                  <a:cubicBezTo>
                    <a:pt x="47874" y="29575"/>
                    <a:pt x="47964" y="27998"/>
                    <a:pt x="48054" y="26430"/>
                  </a:cubicBezTo>
                  <a:cubicBezTo>
                    <a:pt x="48099" y="25636"/>
                    <a:pt x="48144" y="24852"/>
                    <a:pt x="48207" y="24077"/>
                  </a:cubicBezTo>
                  <a:cubicBezTo>
                    <a:pt x="48261" y="23293"/>
                    <a:pt x="48334" y="22509"/>
                    <a:pt x="48406" y="21724"/>
                  </a:cubicBezTo>
                  <a:cubicBezTo>
                    <a:pt x="48667" y="18588"/>
                    <a:pt x="48965" y="15451"/>
                    <a:pt x="49145" y="12296"/>
                  </a:cubicBezTo>
                  <a:cubicBezTo>
                    <a:pt x="49217" y="10727"/>
                    <a:pt x="49280" y="9141"/>
                    <a:pt x="49280" y="7564"/>
                  </a:cubicBezTo>
                  <a:cubicBezTo>
                    <a:pt x="49280" y="6779"/>
                    <a:pt x="49262" y="5986"/>
                    <a:pt x="49235" y="5193"/>
                  </a:cubicBezTo>
                  <a:lnTo>
                    <a:pt x="49208" y="4607"/>
                  </a:lnTo>
                  <a:lnTo>
                    <a:pt x="49199" y="4310"/>
                  </a:lnTo>
                  <a:lnTo>
                    <a:pt x="49190" y="4165"/>
                  </a:lnTo>
                  <a:lnTo>
                    <a:pt x="49181" y="4003"/>
                  </a:lnTo>
                  <a:cubicBezTo>
                    <a:pt x="49154" y="3561"/>
                    <a:pt x="49109" y="3120"/>
                    <a:pt x="49055" y="2705"/>
                  </a:cubicBezTo>
                  <a:cubicBezTo>
                    <a:pt x="48081" y="2525"/>
                    <a:pt x="47081" y="2345"/>
                    <a:pt x="46089" y="2200"/>
                  </a:cubicBezTo>
                  <a:lnTo>
                    <a:pt x="43232" y="1840"/>
                  </a:lnTo>
                  <a:lnTo>
                    <a:pt x="40374" y="1551"/>
                  </a:lnTo>
                  <a:lnTo>
                    <a:pt x="37508" y="1317"/>
                  </a:lnTo>
                  <a:cubicBezTo>
                    <a:pt x="33686" y="1056"/>
                    <a:pt x="29855" y="938"/>
                    <a:pt x="26024" y="857"/>
                  </a:cubicBezTo>
                  <a:cubicBezTo>
                    <a:pt x="22193" y="776"/>
                    <a:pt x="18362" y="731"/>
                    <a:pt x="14540" y="632"/>
                  </a:cubicBezTo>
                  <a:cubicBezTo>
                    <a:pt x="10726" y="524"/>
                    <a:pt x="6903" y="353"/>
                    <a:pt x="3107" y="21"/>
                  </a:cubicBezTo>
                  <a:lnTo>
                    <a:pt x="3107" y="21"/>
                  </a:lnTo>
                  <a:cubicBezTo>
                    <a:pt x="3091" y="15"/>
                    <a:pt x="3070" y="10"/>
                    <a:pt x="3039" y="10"/>
                  </a:cubicBezTo>
                  <a:lnTo>
                    <a:pt x="28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A67A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14"/>
          <p:cNvSpPr/>
          <p:nvPr/>
        </p:nvSpPr>
        <p:spPr>
          <a:xfrm rot="-381518">
            <a:off x="1317430" y="-146232"/>
            <a:ext cx="102933" cy="551241"/>
          </a:xfrm>
          <a:prstGeom prst="roundRect">
            <a:avLst>
              <a:gd fmla="val 50000" name="adj"/>
            </a:avLst>
          </a:prstGeom>
          <a:solidFill>
            <a:srgbClr val="EEEEEE">
              <a:alpha val="47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txBox="1"/>
          <p:nvPr>
            <p:ph type="ctrTitle"/>
          </p:nvPr>
        </p:nvSpPr>
        <p:spPr>
          <a:xfrm>
            <a:off x="2351850" y="1460922"/>
            <a:ext cx="4440300" cy="1749000"/>
          </a:xfrm>
          <a:prstGeom prst="rect">
            <a:avLst/>
          </a:prstGeom>
        </p:spPr>
        <p:txBody>
          <a:bodyPr anchorCtr="0" anchor="t" bIns="0" lIns="0" spcFirstLastPara="1" rIns="0" wrap="square" tIns="0">
            <a:noAutofit/>
          </a:bodyPr>
          <a:lstStyle>
            <a:lvl1pPr lvl="0" rtl="0" algn="ctr">
              <a:spcBef>
                <a:spcPts val="0"/>
              </a:spcBef>
              <a:spcAft>
                <a:spcPts val="0"/>
              </a:spcAft>
              <a:buSzPts val="5200"/>
              <a:buFont typeface="Itim"/>
              <a:buNone/>
              <a:defRPr b="1" sz="6000">
                <a:latin typeface="Itim"/>
                <a:ea typeface="Itim"/>
                <a:cs typeface="Itim"/>
                <a:sym typeface="Itim"/>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6" name="Google Shape;96;p14"/>
          <p:cNvSpPr txBox="1"/>
          <p:nvPr>
            <p:ph idx="1" type="subTitle"/>
          </p:nvPr>
        </p:nvSpPr>
        <p:spPr>
          <a:xfrm>
            <a:off x="2351850" y="3287050"/>
            <a:ext cx="4440300" cy="357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2800"/>
              <a:buNone/>
              <a:defRPr sz="2800">
                <a:solidFill>
                  <a:schemeClr val="dk2"/>
                </a:solidFill>
              </a:defRPr>
            </a:lvl2pPr>
            <a:lvl3pPr lvl="2" rtl="0" algn="ctr">
              <a:lnSpc>
                <a:spcPct val="100000"/>
              </a:lnSpc>
              <a:spcBef>
                <a:spcPts val="0"/>
              </a:spcBef>
              <a:spcAft>
                <a:spcPts val="0"/>
              </a:spcAft>
              <a:buClr>
                <a:schemeClr val="dk2"/>
              </a:buClr>
              <a:buSzPts val="2800"/>
              <a:buNone/>
              <a:defRPr sz="2800">
                <a:solidFill>
                  <a:schemeClr val="dk2"/>
                </a:solidFill>
              </a:defRPr>
            </a:lvl3pPr>
            <a:lvl4pPr lvl="3" rtl="0" algn="ctr">
              <a:lnSpc>
                <a:spcPct val="100000"/>
              </a:lnSpc>
              <a:spcBef>
                <a:spcPts val="0"/>
              </a:spcBef>
              <a:spcAft>
                <a:spcPts val="0"/>
              </a:spcAft>
              <a:buClr>
                <a:schemeClr val="dk2"/>
              </a:buClr>
              <a:buSzPts val="2800"/>
              <a:buNone/>
              <a:defRPr sz="2800">
                <a:solidFill>
                  <a:schemeClr val="dk2"/>
                </a:solidFill>
              </a:defRPr>
            </a:lvl4pPr>
            <a:lvl5pPr lvl="4" rtl="0" algn="ctr">
              <a:lnSpc>
                <a:spcPct val="100000"/>
              </a:lnSpc>
              <a:spcBef>
                <a:spcPts val="0"/>
              </a:spcBef>
              <a:spcAft>
                <a:spcPts val="0"/>
              </a:spcAft>
              <a:buClr>
                <a:schemeClr val="dk2"/>
              </a:buClr>
              <a:buSzPts val="2800"/>
              <a:buNone/>
              <a:defRPr sz="2800">
                <a:solidFill>
                  <a:schemeClr val="dk2"/>
                </a:solidFill>
              </a:defRPr>
            </a:lvl5pPr>
            <a:lvl6pPr lvl="5" rtl="0" algn="ctr">
              <a:lnSpc>
                <a:spcPct val="100000"/>
              </a:lnSpc>
              <a:spcBef>
                <a:spcPts val="0"/>
              </a:spcBef>
              <a:spcAft>
                <a:spcPts val="0"/>
              </a:spcAft>
              <a:buClr>
                <a:schemeClr val="dk2"/>
              </a:buClr>
              <a:buSzPts val="2800"/>
              <a:buNone/>
              <a:defRPr sz="2800">
                <a:solidFill>
                  <a:schemeClr val="dk2"/>
                </a:solidFill>
              </a:defRPr>
            </a:lvl6pPr>
            <a:lvl7pPr lvl="6" rtl="0" algn="ctr">
              <a:lnSpc>
                <a:spcPct val="100000"/>
              </a:lnSpc>
              <a:spcBef>
                <a:spcPts val="0"/>
              </a:spcBef>
              <a:spcAft>
                <a:spcPts val="0"/>
              </a:spcAft>
              <a:buClr>
                <a:schemeClr val="dk2"/>
              </a:buClr>
              <a:buSzPts val="2800"/>
              <a:buNone/>
              <a:defRPr sz="2800">
                <a:solidFill>
                  <a:schemeClr val="dk2"/>
                </a:solidFill>
              </a:defRPr>
            </a:lvl7pPr>
            <a:lvl8pPr lvl="7" rtl="0" algn="ctr">
              <a:lnSpc>
                <a:spcPct val="100000"/>
              </a:lnSpc>
              <a:spcBef>
                <a:spcPts val="0"/>
              </a:spcBef>
              <a:spcAft>
                <a:spcPts val="0"/>
              </a:spcAft>
              <a:buClr>
                <a:schemeClr val="dk2"/>
              </a:buClr>
              <a:buSzPts val="2800"/>
              <a:buNone/>
              <a:defRPr sz="2800">
                <a:solidFill>
                  <a:schemeClr val="dk2"/>
                </a:solidFill>
              </a:defRPr>
            </a:lvl8pPr>
            <a:lvl9pPr lvl="8" rtl="0" algn="ctr">
              <a:lnSpc>
                <a:spcPct val="100000"/>
              </a:lnSpc>
              <a:spcBef>
                <a:spcPts val="0"/>
              </a:spcBef>
              <a:spcAft>
                <a:spcPts val="0"/>
              </a:spcAft>
              <a:buClr>
                <a:schemeClr val="dk2"/>
              </a:buClr>
              <a:buSzPts val="2800"/>
              <a:buNone/>
              <a:defRPr sz="2800">
                <a:solidFill>
                  <a:schemeClr val="dk2"/>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7" name="Shape 97"/>
        <p:cNvGrpSpPr/>
        <p:nvPr/>
      </p:nvGrpSpPr>
      <p:grpSpPr>
        <a:xfrm>
          <a:off x="0" y="0"/>
          <a:ext cx="0" cy="0"/>
          <a:chOff x="0" y="0"/>
          <a:chExt cx="0" cy="0"/>
        </a:xfrm>
      </p:grpSpPr>
      <p:grpSp>
        <p:nvGrpSpPr>
          <p:cNvPr id="98" name="Google Shape;98;p15"/>
          <p:cNvGrpSpPr/>
          <p:nvPr/>
        </p:nvGrpSpPr>
        <p:grpSpPr>
          <a:xfrm>
            <a:off x="-1700" y="329"/>
            <a:ext cx="9147400" cy="5142843"/>
            <a:chOff x="238125" y="854700"/>
            <a:chExt cx="7142500" cy="4015650"/>
          </a:xfrm>
        </p:grpSpPr>
        <p:sp>
          <p:nvSpPr>
            <p:cNvPr id="99" name="Google Shape;99;p15"/>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5"/>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5"/>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5"/>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5"/>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5"/>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5"/>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5"/>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5"/>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5"/>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5"/>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5"/>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5"/>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5"/>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15"/>
          <p:cNvSpPr txBox="1"/>
          <p:nvPr>
            <p:ph idx="1" type="subTitle"/>
          </p:nvPr>
        </p:nvSpPr>
        <p:spPr>
          <a:xfrm>
            <a:off x="3117150" y="3530226"/>
            <a:ext cx="2909700" cy="1073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0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2100"/>
              <a:buNone/>
              <a:defRPr sz="2100">
                <a:solidFill>
                  <a:schemeClr val="dk2"/>
                </a:solidFill>
              </a:defRPr>
            </a:lvl2pPr>
            <a:lvl3pPr lvl="2" rtl="0" algn="ctr">
              <a:lnSpc>
                <a:spcPct val="100000"/>
              </a:lnSpc>
              <a:spcBef>
                <a:spcPts val="0"/>
              </a:spcBef>
              <a:spcAft>
                <a:spcPts val="0"/>
              </a:spcAft>
              <a:buClr>
                <a:schemeClr val="dk2"/>
              </a:buClr>
              <a:buSzPts val="2100"/>
              <a:buNone/>
              <a:defRPr sz="2100">
                <a:solidFill>
                  <a:schemeClr val="dk2"/>
                </a:solidFill>
              </a:defRPr>
            </a:lvl3pPr>
            <a:lvl4pPr lvl="3" rtl="0" algn="ctr">
              <a:lnSpc>
                <a:spcPct val="100000"/>
              </a:lnSpc>
              <a:spcBef>
                <a:spcPts val="0"/>
              </a:spcBef>
              <a:spcAft>
                <a:spcPts val="0"/>
              </a:spcAft>
              <a:buClr>
                <a:schemeClr val="dk2"/>
              </a:buClr>
              <a:buSzPts val="2100"/>
              <a:buNone/>
              <a:defRPr sz="2100">
                <a:solidFill>
                  <a:schemeClr val="dk2"/>
                </a:solidFill>
              </a:defRPr>
            </a:lvl4pPr>
            <a:lvl5pPr lvl="4" rtl="0" algn="ctr">
              <a:lnSpc>
                <a:spcPct val="100000"/>
              </a:lnSpc>
              <a:spcBef>
                <a:spcPts val="0"/>
              </a:spcBef>
              <a:spcAft>
                <a:spcPts val="0"/>
              </a:spcAft>
              <a:buClr>
                <a:schemeClr val="dk2"/>
              </a:buClr>
              <a:buSzPts val="2100"/>
              <a:buNone/>
              <a:defRPr sz="2100">
                <a:solidFill>
                  <a:schemeClr val="dk2"/>
                </a:solidFill>
              </a:defRPr>
            </a:lvl5pPr>
            <a:lvl6pPr lvl="5" rtl="0" algn="ctr">
              <a:lnSpc>
                <a:spcPct val="100000"/>
              </a:lnSpc>
              <a:spcBef>
                <a:spcPts val="0"/>
              </a:spcBef>
              <a:spcAft>
                <a:spcPts val="0"/>
              </a:spcAft>
              <a:buClr>
                <a:schemeClr val="dk2"/>
              </a:buClr>
              <a:buSzPts val="2100"/>
              <a:buNone/>
              <a:defRPr sz="2100">
                <a:solidFill>
                  <a:schemeClr val="dk2"/>
                </a:solidFill>
              </a:defRPr>
            </a:lvl6pPr>
            <a:lvl7pPr lvl="6" rtl="0" algn="ctr">
              <a:lnSpc>
                <a:spcPct val="100000"/>
              </a:lnSpc>
              <a:spcBef>
                <a:spcPts val="0"/>
              </a:spcBef>
              <a:spcAft>
                <a:spcPts val="0"/>
              </a:spcAft>
              <a:buClr>
                <a:schemeClr val="dk2"/>
              </a:buClr>
              <a:buSzPts val="2100"/>
              <a:buNone/>
              <a:defRPr sz="2100">
                <a:solidFill>
                  <a:schemeClr val="dk2"/>
                </a:solidFill>
              </a:defRPr>
            </a:lvl7pPr>
            <a:lvl8pPr lvl="7" rtl="0" algn="ctr">
              <a:lnSpc>
                <a:spcPct val="100000"/>
              </a:lnSpc>
              <a:spcBef>
                <a:spcPts val="0"/>
              </a:spcBef>
              <a:spcAft>
                <a:spcPts val="0"/>
              </a:spcAft>
              <a:buClr>
                <a:schemeClr val="dk2"/>
              </a:buClr>
              <a:buSzPts val="2100"/>
              <a:buNone/>
              <a:defRPr sz="2100">
                <a:solidFill>
                  <a:schemeClr val="dk2"/>
                </a:solidFill>
              </a:defRPr>
            </a:lvl8pPr>
            <a:lvl9pPr lvl="8" rtl="0" algn="ctr">
              <a:lnSpc>
                <a:spcPct val="100000"/>
              </a:lnSpc>
              <a:spcBef>
                <a:spcPts val="0"/>
              </a:spcBef>
              <a:spcAft>
                <a:spcPts val="0"/>
              </a:spcAft>
              <a:buClr>
                <a:schemeClr val="dk2"/>
              </a:buClr>
              <a:buSzPts val="2100"/>
              <a:buNone/>
              <a:defRPr sz="2100">
                <a:solidFill>
                  <a:schemeClr val="dk2"/>
                </a:solidFill>
              </a:defRPr>
            </a:lvl9pPr>
          </a:lstStyle>
          <a:p/>
        </p:txBody>
      </p:sp>
      <p:sp>
        <p:nvSpPr>
          <p:cNvPr id="122" name="Google Shape;122;p15"/>
          <p:cNvSpPr txBox="1"/>
          <p:nvPr>
            <p:ph type="title"/>
          </p:nvPr>
        </p:nvSpPr>
        <p:spPr>
          <a:xfrm>
            <a:off x="1918650" y="1613852"/>
            <a:ext cx="5306700" cy="1794000"/>
          </a:xfrm>
          <a:prstGeom prst="rect">
            <a:avLst/>
          </a:prstGeom>
        </p:spPr>
        <p:txBody>
          <a:bodyPr anchorCtr="0" anchor="t" bIns="0" lIns="0" spcFirstLastPara="1" rIns="0" wrap="square" tIns="0">
            <a:noAutofit/>
          </a:bodyPr>
          <a:lstStyle>
            <a:lvl1pPr lvl="0" rtl="0" algn="ctr">
              <a:spcBef>
                <a:spcPts val="0"/>
              </a:spcBef>
              <a:spcAft>
                <a:spcPts val="0"/>
              </a:spcAft>
              <a:buSzPts val="4200"/>
              <a:buNone/>
              <a:defRPr sz="60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23" name="Google Shape;123;p15"/>
          <p:cNvSpPr txBox="1"/>
          <p:nvPr>
            <p:ph hasCustomPrompt="1" idx="2" type="title"/>
          </p:nvPr>
        </p:nvSpPr>
        <p:spPr>
          <a:xfrm>
            <a:off x="3843750" y="591078"/>
            <a:ext cx="1456500" cy="8169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6000"/>
              <a:buNone/>
              <a:defRPr sz="60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a:r>
              <a:t>xx%</a:t>
            </a:r>
          </a:p>
        </p:txBody>
      </p:sp>
      <p:grpSp>
        <p:nvGrpSpPr>
          <p:cNvPr id="124" name="Google Shape;124;p15"/>
          <p:cNvGrpSpPr/>
          <p:nvPr/>
        </p:nvGrpSpPr>
        <p:grpSpPr>
          <a:xfrm flipH="1" rot="-697126">
            <a:off x="569287" y="-351303"/>
            <a:ext cx="1305393" cy="1346461"/>
            <a:chOff x="1492000" y="427450"/>
            <a:chExt cx="1188000" cy="1225375"/>
          </a:xfrm>
        </p:grpSpPr>
        <p:sp>
          <p:nvSpPr>
            <p:cNvPr id="125" name="Google Shape;125;p15"/>
            <p:cNvSpPr/>
            <p:nvPr/>
          </p:nvSpPr>
          <p:spPr>
            <a:xfrm>
              <a:off x="1492000" y="427450"/>
              <a:ext cx="1188000" cy="1225375"/>
            </a:xfrm>
            <a:custGeom>
              <a:rect b="b" l="l" r="r" t="t"/>
              <a:pathLst>
                <a:path extrusionOk="0" h="49015" w="47520">
                  <a:moveTo>
                    <a:pt x="44863" y="698"/>
                  </a:moveTo>
                  <a:lnTo>
                    <a:pt x="44863" y="698"/>
                  </a:lnTo>
                  <a:cubicBezTo>
                    <a:pt x="45260" y="745"/>
                    <a:pt x="45657" y="763"/>
                    <a:pt x="46048" y="763"/>
                  </a:cubicBezTo>
                  <a:cubicBezTo>
                    <a:pt x="46274" y="763"/>
                    <a:pt x="46497" y="757"/>
                    <a:pt x="46717" y="748"/>
                  </a:cubicBezTo>
                  <a:lnTo>
                    <a:pt x="46717" y="748"/>
                  </a:lnTo>
                  <a:cubicBezTo>
                    <a:pt x="46667" y="8567"/>
                    <a:pt x="46617" y="16387"/>
                    <a:pt x="46642" y="24207"/>
                  </a:cubicBezTo>
                  <a:cubicBezTo>
                    <a:pt x="46667" y="32076"/>
                    <a:pt x="46366" y="40046"/>
                    <a:pt x="46868" y="47891"/>
                  </a:cubicBezTo>
                  <a:cubicBezTo>
                    <a:pt x="46818" y="47891"/>
                    <a:pt x="46792" y="47866"/>
                    <a:pt x="46767" y="47866"/>
                  </a:cubicBezTo>
                  <a:cubicBezTo>
                    <a:pt x="39987" y="48053"/>
                    <a:pt x="33211" y="48100"/>
                    <a:pt x="26436" y="48100"/>
                  </a:cubicBezTo>
                  <a:cubicBezTo>
                    <a:pt x="19684" y="48100"/>
                    <a:pt x="12934" y="48054"/>
                    <a:pt x="6180" y="48054"/>
                  </a:cubicBezTo>
                  <a:cubicBezTo>
                    <a:pt x="4304" y="48054"/>
                    <a:pt x="2428" y="48057"/>
                    <a:pt x="552" y="48066"/>
                  </a:cubicBezTo>
                  <a:cubicBezTo>
                    <a:pt x="802" y="38116"/>
                    <a:pt x="1203" y="28066"/>
                    <a:pt x="1203" y="18066"/>
                  </a:cubicBezTo>
                  <a:cubicBezTo>
                    <a:pt x="1203" y="12452"/>
                    <a:pt x="1078" y="6863"/>
                    <a:pt x="727" y="1299"/>
                  </a:cubicBezTo>
                  <a:lnTo>
                    <a:pt x="752" y="1299"/>
                  </a:lnTo>
                  <a:cubicBezTo>
                    <a:pt x="1098" y="1362"/>
                    <a:pt x="1492" y="1415"/>
                    <a:pt x="1880" y="1415"/>
                  </a:cubicBezTo>
                  <a:cubicBezTo>
                    <a:pt x="2112" y="1415"/>
                    <a:pt x="2341" y="1396"/>
                    <a:pt x="2557" y="1349"/>
                  </a:cubicBezTo>
                  <a:lnTo>
                    <a:pt x="2557" y="1349"/>
                  </a:lnTo>
                  <a:cubicBezTo>
                    <a:pt x="2406" y="1650"/>
                    <a:pt x="2406" y="2051"/>
                    <a:pt x="2582" y="2377"/>
                  </a:cubicBezTo>
                  <a:cubicBezTo>
                    <a:pt x="2901" y="2970"/>
                    <a:pt x="3636" y="3314"/>
                    <a:pt x="4314" y="3314"/>
                  </a:cubicBezTo>
                  <a:cubicBezTo>
                    <a:pt x="4381" y="3314"/>
                    <a:pt x="4447" y="3311"/>
                    <a:pt x="4512" y="3304"/>
                  </a:cubicBezTo>
                  <a:cubicBezTo>
                    <a:pt x="5740" y="3229"/>
                    <a:pt x="6316" y="1700"/>
                    <a:pt x="5539" y="873"/>
                  </a:cubicBezTo>
                  <a:lnTo>
                    <a:pt x="5539" y="873"/>
                  </a:lnTo>
                  <a:cubicBezTo>
                    <a:pt x="5943" y="910"/>
                    <a:pt x="6360" y="933"/>
                    <a:pt x="6771" y="933"/>
                  </a:cubicBezTo>
                  <a:cubicBezTo>
                    <a:pt x="6921" y="933"/>
                    <a:pt x="7071" y="930"/>
                    <a:pt x="7218" y="923"/>
                  </a:cubicBezTo>
                  <a:lnTo>
                    <a:pt x="7218" y="923"/>
                  </a:lnTo>
                  <a:cubicBezTo>
                    <a:pt x="6918" y="1199"/>
                    <a:pt x="6742" y="1700"/>
                    <a:pt x="6792" y="2101"/>
                  </a:cubicBezTo>
                  <a:cubicBezTo>
                    <a:pt x="6842" y="2778"/>
                    <a:pt x="7344" y="3254"/>
                    <a:pt x="7995" y="3354"/>
                  </a:cubicBezTo>
                  <a:cubicBezTo>
                    <a:pt x="8078" y="3367"/>
                    <a:pt x="8161" y="3373"/>
                    <a:pt x="8244" y="3373"/>
                  </a:cubicBezTo>
                  <a:cubicBezTo>
                    <a:pt x="8813" y="3373"/>
                    <a:pt x="9362" y="3077"/>
                    <a:pt x="9624" y="2552"/>
                  </a:cubicBezTo>
                  <a:cubicBezTo>
                    <a:pt x="9850" y="2076"/>
                    <a:pt x="9850" y="1475"/>
                    <a:pt x="9599" y="998"/>
                  </a:cubicBezTo>
                  <a:cubicBezTo>
                    <a:pt x="10025" y="998"/>
                    <a:pt x="10451" y="973"/>
                    <a:pt x="10903" y="898"/>
                  </a:cubicBezTo>
                  <a:lnTo>
                    <a:pt x="10903" y="898"/>
                  </a:lnTo>
                  <a:cubicBezTo>
                    <a:pt x="10652" y="1149"/>
                    <a:pt x="10527" y="1500"/>
                    <a:pt x="10552" y="1876"/>
                  </a:cubicBezTo>
                  <a:cubicBezTo>
                    <a:pt x="10627" y="2527"/>
                    <a:pt x="11178" y="3029"/>
                    <a:pt x="11830" y="3104"/>
                  </a:cubicBezTo>
                  <a:cubicBezTo>
                    <a:pt x="11905" y="3116"/>
                    <a:pt x="11981" y="3122"/>
                    <a:pt x="12056" y="3122"/>
                  </a:cubicBezTo>
                  <a:cubicBezTo>
                    <a:pt x="12607" y="3122"/>
                    <a:pt x="13138" y="2806"/>
                    <a:pt x="13359" y="2277"/>
                  </a:cubicBezTo>
                  <a:cubicBezTo>
                    <a:pt x="13559" y="1826"/>
                    <a:pt x="13509" y="1299"/>
                    <a:pt x="13258" y="898"/>
                  </a:cubicBezTo>
                  <a:cubicBezTo>
                    <a:pt x="13576" y="898"/>
                    <a:pt x="13904" y="909"/>
                    <a:pt x="14237" y="909"/>
                  </a:cubicBezTo>
                  <a:cubicBezTo>
                    <a:pt x="14403" y="909"/>
                    <a:pt x="14570" y="907"/>
                    <a:pt x="14737" y="898"/>
                  </a:cubicBezTo>
                  <a:lnTo>
                    <a:pt x="14737" y="898"/>
                  </a:lnTo>
                  <a:cubicBezTo>
                    <a:pt x="14273" y="1850"/>
                    <a:pt x="14626" y="3103"/>
                    <a:pt x="15816" y="3103"/>
                  </a:cubicBezTo>
                  <a:cubicBezTo>
                    <a:pt x="15911" y="3103"/>
                    <a:pt x="16010" y="3095"/>
                    <a:pt x="16116" y="3079"/>
                  </a:cubicBezTo>
                  <a:cubicBezTo>
                    <a:pt x="17268" y="2928"/>
                    <a:pt x="17644" y="1625"/>
                    <a:pt x="17093" y="798"/>
                  </a:cubicBezTo>
                  <a:lnTo>
                    <a:pt x="17093" y="798"/>
                  </a:lnTo>
                  <a:cubicBezTo>
                    <a:pt x="17569" y="823"/>
                    <a:pt x="18070" y="823"/>
                    <a:pt x="18572" y="823"/>
                  </a:cubicBezTo>
                  <a:cubicBezTo>
                    <a:pt x="18183" y="1796"/>
                    <a:pt x="18761" y="2957"/>
                    <a:pt x="19917" y="2957"/>
                  </a:cubicBezTo>
                  <a:cubicBezTo>
                    <a:pt x="19952" y="2957"/>
                    <a:pt x="19989" y="2956"/>
                    <a:pt x="20025" y="2953"/>
                  </a:cubicBezTo>
                  <a:cubicBezTo>
                    <a:pt x="21103" y="2878"/>
                    <a:pt x="21604" y="1775"/>
                    <a:pt x="21203" y="898"/>
                  </a:cubicBezTo>
                  <a:lnTo>
                    <a:pt x="21203" y="898"/>
                  </a:lnTo>
                  <a:cubicBezTo>
                    <a:pt x="21579" y="923"/>
                    <a:pt x="21930" y="923"/>
                    <a:pt x="22306" y="923"/>
                  </a:cubicBezTo>
                  <a:cubicBezTo>
                    <a:pt x="21963" y="1782"/>
                    <a:pt x="22460" y="2905"/>
                    <a:pt x="23492" y="2905"/>
                  </a:cubicBezTo>
                  <a:cubicBezTo>
                    <a:pt x="23514" y="2905"/>
                    <a:pt x="23536" y="2904"/>
                    <a:pt x="23559" y="2903"/>
                  </a:cubicBezTo>
                  <a:cubicBezTo>
                    <a:pt x="24436" y="2878"/>
                    <a:pt x="25339" y="1775"/>
                    <a:pt x="25013" y="1024"/>
                  </a:cubicBezTo>
                  <a:cubicBezTo>
                    <a:pt x="25489" y="998"/>
                    <a:pt x="25940" y="998"/>
                    <a:pt x="26391" y="923"/>
                  </a:cubicBezTo>
                  <a:lnTo>
                    <a:pt x="26391" y="923"/>
                  </a:lnTo>
                  <a:cubicBezTo>
                    <a:pt x="26141" y="1450"/>
                    <a:pt x="25990" y="2001"/>
                    <a:pt x="26391" y="2502"/>
                  </a:cubicBezTo>
                  <a:cubicBezTo>
                    <a:pt x="26730" y="2921"/>
                    <a:pt x="27291" y="3117"/>
                    <a:pt x="27809" y="3117"/>
                  </a:cubicBezTo>
                  <a:cubicBezTo>
                    <a:pt x="27942" y="3117"/>
                    <a:pt x="28073" y="3104"/>
                    <a:pt x="28196" y="3079"/>
                  </a:cubicBezTo>
                  <a:cubicBezTo>
                    <a:pt x="29173" y="2828"/>
                    <a:pt x="29675" y="1625"/>
                    <a:pt x="29073" y="923"/>
                  </a:cubicBezTo>
                  <a:lnTo>
                    <a:pt x="30226" y="923"/>
                  </a:lnTo>
                  <a:cubicBezTo>
                    <a:pt x="29910" y="1969"/>
                    <a:pt x="30584" y="3132"/>
                    <a:pt x="31769" y="3132"/>
                  </a:cubicBezTo>
                  <a:cubicBezTo>
                    <a:pt x="31806" y="3132"/>
                    <a:pt x="31843" y="3131"/>
                    <a:pt x="31880" y="3129"/>
                  </a:cubicBezTo>
                  <a:cubicBezTo>
                    <a:pt x="33108" y="3029"/>
                    <a:pt x="33685" y="1750"/>
                    <a:pt x="33208" y="773"/>
                  </a:cubicBezTo>
                  <a:lnTo>
                    <a:pt x="33208" y="773"/>
                  </a:lnTo>
                  <a:cubicBezTo>
                    <a:pt x="33559" y="798"/>
                    <a:pt x="33885" y="823"/>
                    <a:pt x="34236" y="848"/>
                  </a:cubicBezTo>
                  <a:cubicBezTo>
                    <a:pt x="33885" y="1800"/>
                    <a:pt x="34436" y="2928"/>
                    <a:pt x="35589" y="2928"/>
                  </a:cubicBezTo>
                  <a:cubicBezTo>
                    <a:pt x="35602" y="2929"/>
                    <a:pt x="35614" y="2929"/>
                    <a:pt x="35626" y="2929"/>
                  </a:cubicBezTo>
                  <a:cubicBezTo>
                    <a:pt x="36682" y="2929"/>
                    <a:pt x="37315" y="1865"/>
                    <a:pt x="37018" y="973"/>
                  </a:cubicBezTo>
                  <a:cubicBezTo>
                    <a:pt x="37319" y="948"/>
                    <a:pt x="37645" y="923"/>
                    <a:pt x="37945" y="898"/>
                  </a:cubicBezTo>
                  <a:lnTo>
                    <a:pt x="37945" y="898"/>
                  </a:lnTo>
                  <a:cubicBezTo>
                    <a:pt x="37695" y="1775"/>
                    <a:pt x="38221" y="2753"/>
                    <a:pt x="39274" y="2803"/>
                  </a:cubicBezTo>
                  <a:cubicBezTo>
                    <a:pt x="39298" y="2804"/>
                    <a:pt x="39323" y="2805"/>
                    <a:pt x="39347" y="2805"/>
                  </a:cubicBezTo>
                  <a:cubicBezTo>
                    <a:pt x="40334" y="2805"/>
                    <a:pt x="40996" y="1829"/>
                    <a:pt x="40727" y="948"/>
                  </a:cubicBezTo>
                  <a:lnTo>
                    <a:pt x="40727" y="948"/>
                  </a:lnTo>
                  <a:cubicBezTo>
                    <a:pt x="41028" y="1024"/>
                    <a:pt x="41329" y="1049"/>
                    <a:pt x="41630" y="1074"/>
                  </a:cubicBezTo>
                  <a:cubicBezTo>
                    <a:pt x="41228" y="1800"/>
                    <a:pt x="41880" y="2928"/>
                    <a:pt x="42858" y="3079"/>
                  </a:cubicBezTo>
                  <a:cubicBezTo>
                    <a:pt x="42948" y="3092"/>
                    <a:pt x="43038" y="3099"/>
                    <a:pt x="43126" y="3099"/>
                  </a:cubicBezTo>
                  <a:cubicBezTo>
                    <a:pt x="44355" y="3099"/>
                    <a:pt x="45307" y="1844"/>
                    <a:pt x="44863" y="698"/>
                  </a:cubicBezTo>
                  <a:close/>
                  <a:moveTo>
                    <a:pt x="47088" y="0"/>
                  </a:moveTo>
                  <a:cubicBezTo>
                    <a:pt x="46975" y="0"/>
                    <a:pt x="46861" y="48"/>
                    <a:pt x="46792" y="146"/>
                  </a:cubicBezTo>
                  <a:cubicBezTo>
                    <a:pt x="46603" y="146"/>
                    <a:pt x="46411" y="145"/>
                    <a:pt x="46218" y="145"/>
                  </a:cubicBezTo>
                  <a:cubicBezTo>
                    <a:pt x="45543" y="145"/>
                    <a:pt x="44854" y="160"/>
                    <a:pt x="44211" y="297"/>
                  </a:cubicBezTo>
                  <a:cubicBezTo>
                    <a:pt x="44061" y="347"/>
                    <a:pt x="44061" y="572"/>
                    <a:pt x="44211" y="597"/>
                  </a:cubicBezTo>
                  <a:lnTo>
                    <a:pt x="44286" y="597"/>
                  </a:lnTo>
                  <a:cubicBezTo>
                    <a:pt x="44462" y="1199"/>
                    <a:pt x="44512" y="1851"/>
                    <a:pt x="43935" y="2277"/>
                  </a:cubicBezTo>
                  <a:cubicBezTo>
                    <a:pt x="43706" y="2437"/>
                    <a:pt x="43435" y="2556"/>
                    <a:pt x="43161" y="2556"/>
                  </a:cubicBezTo>
                  <a:cubicBezTo>
                    <a:pt x="43135" y="2556"/>
                    <a:pt x="43109" y="2555"/>
                    <a:pt x="43083" y="2552"/>
                  </a:cubicBezTo>
                  <a:cubicBezTo>
                    <a:pt x="42908" y="2502"/>
                    <a:pt x="42757" y="2452"/>
                    <a:pt x="42582" y="2427"/>
                  </a:cubicBezTo>
                  <a:cubicBezTo>
                    <a:pt x="41980" y="2126"/>
                    <a:pt x="41955" y="1675"/>
                    <a:pt x="42482" y="1099"/>
                  </a:cubicBezTo>
                  <a:cubicBezTo>
                    <a:pt x="42807" y="998"/>
                    <a:pt x="42732" y="547"/>
                    <a:pt x="42406" y="522"/>
                  </a:cubicBezTo>
                  <a:cubicBezTo>
                    <a:pt x="42002" y="490"/>
                    <a:pt x="41577" y="437"/>
                    <a:pt x="41158" y="437"/>
                  </a:cubicBezTo>
                  <a:cubicBezTo>
                    <a:pt x="40927" y="437"/>
                    <a:pt x="40699" y="453"/>
                    <a:pt x="40477" y="497"/>
                  </a:cubicBezTo>
                  <a:cubicBezTo>
                    <a:pt x="40451" y="489"/>
                    <a:pt x="40422" y="484"/>
                    <a:pt x="40393" y="484"/>
                  </a:cubicBezTo>
                  <a:cubicBezTo>
                    <a:pt x="40251" y="484"/>
                    <a:pt x="40093" y="582"/>
                    <a:pt x="40176" y="748"/>
                  </a:cubicBezTo>
                  <a:cubicBezTo>
                    <a:pt x="40426" y="1399"/>
                    <a:pt x="40226" y="2277"/>
                    <a:pt x="39374" y="2302"/>
                  </a:cubicBezTo>
                  <a:cubicBezTo>
                    <a:pt x="39362" y="2302"/>
                    <a:pt x="39351" y="2302"/>
                    <a:pt x="39340" y="2302"/>
                  </a:cubicBezTo>
                  <a:cubicBezTo>
                    <a:pt x="38464" y="2302"/>
                    <a:pt x="38177" y="1341"/>
                    <a:pt x="38622" y="698"/>
                  </a:cubicBezTo>
                  <a:cubicBezTo>
                    <a:pt x="38722" y="547"/>
                    <a:pt x="38597" y="297"/>
                    <a:pt x="38396" y="297"/>
                  </a:cubicBezTo>
                  <a:cubicBezTo>
                    <a:pt x="37845" y="372"/>
                    <a:pt x="37319" y="447"/>
                    <a:pt x="36792" y="572"/>
                  </a:cubicBezTo>
                  <a:cubicBezTo>
                    <a:pt x="36767" y="547"/>
                    <a:pt x="36742" y="522"/>
                    <a:pt x="36717" y="472"/>
                  </a:cubicBezTo>
                  <a:cubicBezTo>
                    <a:pt x="36687" y="435"/>
                    <a:pt x="36647" y="420"/>
                    <a:pt x="36606" y="420"/>
                  </a:cubicBezTo>
                  <a:cubicBezTo>
                    <a:pt x="36478" y="420"/>
                    <a:pt x="36335" y="571"/>
                    <a:pt x="36391" y="723"/>
                  </a:cubicBezTo>
                  <a:cubicBezTo>
                    <a:pt x="36341" y="798"/>
                    <a:pt x="36391" y="948"/>
                    <a:pt x="36492" y="973"/>
                  </a:cubicBezTo>
                  <a:cubicBezTo>
                    <a:pt x="36735" y="1630"/>
                    <a:pt x="36459" y="2429"/>
                    <a:pt x="35662" y="2429"/>
                  </a:cubicBezTo>
                  <a:cubicBezTo>
                    <a:pt x="35638" y="2429"/>
                    <a:pt x="35614" y="2429"/>
                    <a:pt x="35589" y="2427"/>
                  </a:cubicBezTo>
                  <a:cubicBezTo>
                    <a:pt x="34687" y="2402"/>
                    <a:pt x="34436" y="1374"/>
                    <a:pt x="34913" y="723"/>
                  </a:cubicBezTo>
                  <a:cubicBezTo>
                    <a:pt x="35063" y="572"/>
                    <a:pt x="34888" y="322"/>
                    <a:pt x="34687" y="322"/>
                  </a:cubicBezTo>
                  <a:cubicBezTo>
                    <a:pt x="34086" y="322"/>
                    <a:pt x="33509" y="322"/>
                    <a:pt x="32908" y="347"/>
                  </a:cubicBezTo>
                  <a:cubicBezTo>
                    <a:pt x="32873" y="312"/>
                    <a:pt x="32831" y="298"/>
                    <a:pt x="32787" y="298"/>
                  </a:cubicBezTo>
                  <a:cubicBezTo>
                    <a:pt x="32641" y="298"/>
                    <a:pt x="32485" y="462"/>
                    <a:pt x="32582" y="597"/>
                  </a:cubicBezTo>
                  <a:cubicBezTo>
                    <a:pt x="33098" y="1359"/>
                    <a:pt x="32867" y="2554"/>
                    <a:pt x="31843" y="2554"/>
                  </a:cubicBezTo>
                  <a:cubicBezTo>
                    <a:pt x="31822" y="2554"/>
                    <a:pt x="31801" y="2553"/>
                    <a:pt x="31780" y="2552"/>
                  </a:cubicBezTo>
                  <a:cubicBezTo>
                    <a:pt x="30827" y="2527"/>
                    <a:pt x="30477" y="1550"/>
                    <a:pt x="30878" y="798"/>
                  </a:cubicBezTo>
                  <a:cubicBezTo>
                    <a:pt x="31003" y="623"/>
                    <a:pt x="30853" y="397"/>
                    <a:pt x="30652" y="397"/>
                  </a:cubicBezTo>
                  <a:cubicBezTo>
                    <a:pt x="29975" y="397"/>
                    <a:pt x="29374" y="497"/>
                    <a:pt x="28722" y="648"/>
                  </a:cubicBezTo>
                  <a:cubicBezTo>
                    <a:pt x="28697" y="623"/>
                    <a:pt x="28647" y="597"/>
                    <a:pt x="28622" y="572"/>
                  </a:cubicBezTo>
                  <a:cubicBezTo>
                    <a:pt x="28590" y="561"/>
                    <a:pt x="28559" y="556"/>
                    <a:pt x="28528" y="556"/>
                  </a:cubicBezTo>
                  <a:cubicBezTo>
                    <a:pt x="28295" y="556"/>
                    <a:pt x="28127" y="863"/>
                    <a:pt x="28371" y="973"/>
                  </a:cubicBezTo>
                  <a:cubicBezTo>
                    <a:pt x="29098" y="1349"/>
                    <a:pt x="28923" y="2277"/>
                    <a:pt x="28196" y="2552"/>
                  </a:cubicBezTo>
                  <a:cubicBezTo>
                    <a:pt x="28045" y="2590"/>
                    <a:pt x="27901" y="2609"/>
                    <a:pt x="27760" y="2609"/>
                  </a:cubicBezTo>
                  <a:cubicBezTo>
                    <a:pt x="27619" y="2609"/>
                    <a:pt x="27482" y="2590"/>
                    <a:pt x="27344" y="2552"/>
                  </a:cubicBezTo>
                  <a:cubicBezTo>
                    <a:pt x="26517" y="2001"/>
                    <a:pt x="26391" y="1399"/>
                    <a:pt x="26993" y="798"/>
                  </a:cubicBezTo>
                  <a:cubicBezTo>
                    <a:pt x="27118" y="623"/>
                    <a:pt x="27043" y="372"/>
                    <a:pt x="26817" y="372"/>
                  </a:cubicBezTo>
                  <a:cubicBezTo>
                    <a:pt x="26091" y="397"/>
                    <a:pt x="25339" y="497"/>
                    <a:pt x="24612" y="572"/>
                  </a:cubicBezTo>
                  <a:cubicBezTo>
                    <a:pt x="24587" y="572"/>
                    <a:pt x="24562" y="547"/>
                    <a:pt x="24537" y="547"/>
                  </a:cubicBezTo>
                  <a:cubicBezTo>
                    <a:pt x="24503" y="522"/>
                    <a:pt x="24467" y="511"/>
                    <a:pt x="24432" y="511"/>
                  </a:cubicBezTo>
                  <a:cubicBezTo>
                    <a:pt x="24361" y="511"/>
                    <a:pt x="24294" y="556"/>
                    <a:pt x="24261" y="623"/>
                  </a:cubicBezTo>
                  <a:cubicBezTo>
                    <a:pt x="24086" y="698"/>
                    <a:pt x="24111" y="998"/>
                    <a:pt x="24336" y="998"/>
                  </a:cubicBezTo>
                  <a:lnTo>
                    <a:pt x="24436" y="998"/>
                  </a:lnTo>
                  <a:cubicBezTo>
                    <a:pt x="24637" y="1299"/>
                    <a:pt x="24512" y="1800"/>
                    <a:pt x="24336" y="2026"/>
                  </a:cubicBezTo>
                  <a:cubicBezTo>
                    <a:pt x="24134" y="2249"/>
                    <a:pt x="23882" y="2373"/>
                    <a:pt x="23608" y="2373"/>
                  </a:cubicBezTo>
                  <a:cubicBezTo>
                    <a:pt x="23543" y="2373"/>
                    <a:pt x="23476" y="2366"/>
                    <a:pt x="23409" y="2352"/>
                  </a:cubicBezTo>
                  <a:cubicBezTo>
                    <a:pt x="22732" y="2252"/>
                    <a:pt x="22381" y="1425"/>
                    <a:pt x="22857" y="823"/>
                  </a:cubicBezTo>
                  <a:cubicBezTo>
                    <a:pt x="22983" y="673"/>
                    <a:pt x="22908" y="472"/>
                    <a:pt x="22707" y="447"/>
                  </a:cubicBezTo>
                  <a:cubicBezTo>
                    <a:pt x="22439" y="428"/>
                    <a:pt x="22171" y="420"/>
                    <a:pt x="21903" y="420"/>
                  </a:cubicBezTo>
                  <a:cubicBezTo>
                    <a:pt x="21469" y="420"/>
                    <a:pt x="21036" y="441"/>
                    <a:pt x="20602" y="472"/>
                  </a:cubicBezTo>
                  <a:cubicBezTo>
                    <a:pt x="20351" y="497"/>
                    <a:pt x="20351" y="848"/>
                    <a:pt x="20602" y="873"/>
                  </a:cubicBezTo>
                  <a:lnTo>
                    <a:pt x="20652" y="873"/>
                  </a:lnTo>
                  <a:cubicBezTo>
                    <a:pt x="21028" y="1525"/>
                    <a:pt x="20777" y="2452"/>
                    <a:pt x="19925" y="2452"/>
                  </a:cubicBezTo>
                  <a:cubicBezTo>
                    <a:pt x="18998" y="2452"/>
                    <a:pt x="18747" y="1349"/>
                    <a:pt x="19198" y="698"/>
                  </a:cubicBezTo>
                  <a:cubicBezTo>
                    <a:pt x="19299" y="547"/>
                    <a:pt x="19173" y="322"/>
                    <a:pt x="18973" y="322"/>
                  </a:cubicBezTo>
                  <a:cubicBezTo>
                    <a:pt x="18529" y="322"/>
                    <a:pt x="18085" y="305"/>
                    <a:pt x="17641" y="305"/>
                  </a:cubicBezTo>
                  <a:cubicBezTo>
                    <a:pt x="17308" y="305"/>
                    <a:pt x="16975" y="315"/>
                    <a:pt x="16642" y="347"/>
                  </a:cubicBezTo>
                  <a:lnTo>
                    <a:pt x="16592" y="347"/>
                  </a:lnTo>
                  <a:cubicBezTo>
                    <a:pt x="16592" y="347"/>
                    <a:pt x="16567" y="322"/>
                    <a:pt x="16542" y="322"/>
                  </a:cubicBezTo>
                  <a:cubicBezTo>
                    <a:pt x="16503" y="299"/>
                    <a:pt x="16465" y="289"/>
                    <a:pt x="16428" y="289"/>
                  </a:cubicBezTo>
                  <a:cubicBezTo>
                    <a:pt x="16226" y="289"/>
                    <a:pt x="16083" y="595"/>
                    <a:pt x="16316" y="723"/>
                  </a:cubicBezTo>
                  <a:cubicBezTo>
                    <a:pt x="17068" y="1224"/>
                    <a:pt x="17118" y="2427"/>
                    <a:pt x="16065" y="2628"/>
                  </a:cubicBezTo>
                  <a:cubicBezTo>
                    <a:pt x="16001" y="2641"/>
                    <a:pt x="15937" y="2648"/>
                    <a:pt x="15874" y="2648"/>
                  </a:cubicBezTo>
                  <a:cubicBezTo>
                    <a:pt x="15009" y="2648"/>
                    <a:pt x="14351" y="1430"/>
                    <a:pt x="15238" y="823"/>
                  </a:cubicBezTo>
                  <a:cubicBezTo>
                    <a:pt x="15414" y="723"/>
                    <a:pt x="15339" y="472"/>
                    <a:pt x="15113" y="447"/>
                  </a:cubicBezTo>
                  <a:cubicBezTo>
                    <a:pt x="14835" y="428"/>
                    <a:pt x="14558" y="420"/>
                    <a:pt x="14279" y="420"/>
                  </a:cubicBezTo>
                  <a:cubicBezTo>
                    <a:pt x="13827" y="420"/>
                    <a:pt x="13372" y="441"/>
                    <a:pt x="12908" y="472"/>
                  </a:cubicBezTo>
                  <a:cubicBezTo>
                    <a:pt x="12882" y="497"/>
                    <a:pt x="12857" y="497"/>
                    <a:pt x="12807" y="522"/>
                  </a:cubicBezTo>
                  <a:cubicBezTo>
                    <a:pt x="12682" y="522"/>
                    <a:pt x="12582" y="748"/>
                    <a:pt x="12682" y="898"/>
                  </a:cubicBezTo>
                  <a:cubicBezTo>
                    <a:pt x="13208" y="1525"/>
                    <a:pt x="13008" y="2628"/>
                    <a:pt x="12030" y="2628"/>
                  </a:cubicBezTo>
                  <a:cubicBezTo>
                    <a:pt x="11103" y="2628"/>
                    <a:pt x="10627" y="1274"/>
                    <a:pt x="11604" y="923"/>
                  </a:cubicBezTo>
                  <a:cubicBezTo>
                    <a:pt x="11730" y="873"/>
                    <a:pt x="11730" y="698"/>
                    <a:pt x="11629" y="673"/>
                  </a:cubicBezTo>
                  <a:cubicBezTo>
                    <a:pt x="11604" y="572"/>
                    <a:pt x="11554" y="472"/>
                    <a:pt x="11429" y="472"/>
                  </a:cubicBezTo>
                  <a:cubicBezTo>
                    <a:pt x="11209" y="457"/>
                    <a:pt x="10984" y="449"/>
                    <a:pt x="10758" y="449"/>
                  </a:cubicBezTo>
                  <a:cubicBezTo>
                    <a:pt x="10236" y="449"/>
                    <a:pt x="9705" y="493"/>
                    <a:pt x="9198" y="597"/>
                  </a:cubicBezTo>
                  <a:cubicBezTo>
                    <a:pt x="9187" y="596"/>
                    <a:pt x="9176" y="595"/>
                    <a:pt x="9164" y="595"/>
                  </a:cubicBezTo>
                  <a:cubicBezTo>
                    <a:pt x="9020" y="595"/>
                    <a:pt x="8857" y="736"/>
                    <a:pt x="8973" y="898"/>
                  </a:cubicBezTo>
                  <a:cubicBezTo>
                    <a:pt x="9248" y="1299"/>
                    <a:pt x="9424" y="1750"/>
                    <a:pt x="9223" y="2227"/>
                  </a:cubicBezTo>
                  <a:cubicBezTo>
                    <a:pt x="9070" y="2620"/>
                    <a:pt x="8688" y="2842"/>
                    <a:pt x="8276" y="2842"/>
                  </a:cubicBezTo>
                  <a:cubicBezTo>
                    <a:pt x="8216" y="2842"/>
                    <a:pt x="8156" y="2838"/>
                    <a:pt x="8095" y="2828"/>
                  </a:cubicBezTo>
                  <a:cubicBezTo>
                    <a:pt x="7669" y="2778"/>
                    <a:pt x="7344" y="2452"/>
                    <a:pt x="7344" y="2001"/>
                  </a:cubicBezTo>
                  <a:cubicBezTo>
                    <a:pt x="7319" y="1600"/>
                    <a:pt x="7544" y="1299"/>
                    <a:pt x="7845" y="1024"/>
                  </a:cubicBezTo>
                  <a:cubicBezTo>
                    <a:pt x="7920" y="948"/>
                    <a:pt x="7920" y="873"/>
                    <a:pt x="7870" y="798"/>
                  </a:cubicBezTo>
                  <a:cubicBezTo>
                    <a:pt x="7945" y="698"/>
                    <a:pt x="7895" y="497"/>
                    <a:pt x="7770" y="472"/>
                  </a:cubicBezTo>
                  <a:cubicBezTo>
                    <a:pt x="7476" y="428"/>
                    <a:pt x="7177" y="412"/>
                    <a:pt x="6874" y="412"/>
                  </a:cubicBezTo>
                  <a:cubicBezTo>
                    <a:pt x="6324" y="412"/>
                    <a:pt x="5763" y="465"/>
                    <a:pt x="5213" y="497"/>
                  </a:cubicBezTo>
                  <a:cubicBezTo>
                    <a:pt x="5163" y="497"/>
                    <a:pt x="5113" y="522"/>
                    <a:pt x="5088" y="572"/>
                  </a:cubicBezTo>
                  <a:cubicBezTo>
                    <a:pt x="5069" y="567"/>
                    <a:pt x="5050" y="565"/>
                    <a:pt x="5032" y="565"/>
                  </a:cubicBezTo>
                  <a:cubicBezTo>
                    <a:pt x="4879" y="565"/>
                    <a:pt x="4756" y="736"/>
                    <a:pt x="4913" y="848"/>
                  </a:cubicBezTo>
                  <a:cubicBezTo>
                    <a:pt x="5213" y="1099"/>
                    <a:pt x="5464" y="1425"/>
                    <a:pt x="5439" y="1826"/>
                  </a:cubicBezTo>
                  <a:cubicBezTo>
                    <a:pt x="5389" y="2327"/>
                    <a:pt x="4988" y="2728"/>
                    <a:pt x="4512" y="2778"/>
                  </a:cubicBezTo>
                  <a:cubicBezTo>
                    <a:pt x="4478" y="2781"/>
                    <a:pt x="4444" y="2783"/>
                    <a:pt x="4409" y="2783"/>
                  </a:cubicBezTo>
                  <a:cubicBezTo>
                    <a:pt x="3603" y="2783"/>
                    <a:pt x="2415" y="1966"/>
                    <a:pt x="3208" y="1149"/>
                  </a:cubicBezTo>
                  <a:cubicBezTo>
                    <a:pt x="3312" y="1045"/>
                    <a:pt x="3210" y="873"/>
                    <a:pt x="3087" y="873"/>
                  </a:cubicBezTo>
                  <a:cubicBezTo>
                    <a:pt x="3061" y="873"/>
                    <a:pt x="3034" y="881"/>
                    <a:pt x="3008" y="898"/>
                  </a:cubicBezTo>
                  <a:lnTo>
                    <a:pt x="2983" y="898"/>
                  </a:lnTo>
                  <a:cubicBezTo>
                    <a:pt x="2933" y="873"/>
                    <a:pt x="2907" y="848"/>
                    <a:pt x="2857" y="848"/>
                  </a:cubicBezTo>
                  <a:cubicBezTo>
                    <a:pt x="2773" y="836"/>
                    <a:pt x="2689" y="831"/>
                    <a:pt x="2605" y="831"/>
                  </a:cubicBezTo>
                  <a:cubicBezTo>
                    <a:pt x="2339" y="831"/>
                    <a:pt x="2077" y="879"/>
                    <a:pt x="1830" y="898"/>
                  </a:cubicBezTo>
                  <a:cubicBezTo>
                    <a:pt x="1479" y="923"/>
                    <a:pt x="1153" y="923"/>
                    <a:pt x="802" y="923"/>
                  </a:cubicBezTo>
                  <a:cubicBezTo>
                    <a:pt x="752" y="923"/>
                    <a:pt x="727" y="923"/>
                    <a:pt x="702" y="948"/>
                  </a:cubicBezTo>
                  <a:cubicBezTo>
                    <a:pt x="669" y="893"/>
                    <a:pt x="606" y="862"/>
                    <a:pt x="547" y="862"/>
                  </a:cubicBezTo>
                  <a:cubicBezTo>
                    <a:pt x="472" y="862"/>
                    <a:pt x="401" y="912"/>
                    <a:pt x="401" y="1024"/>
                  </a:cubicBezTo>
                  <a:cubicBezTo>
                    <a:pt x="151" y="8693"/>
                    <a:pt x="552" y="16412"/>
                    <a:pt x="501" y="24106"/>
                  </a:cubicBezTo>
                  <a:cubicBezTo>
                    <a:pt x="451" y="32126"/>
                    <a:pt x="226" y="40147"/>
                    <a:pt x="0" y="48167"/>
                  </a:cubicBezTo>
                  <a:cubicBezTo>
                    <a:pt x="0" y="48346"/>
                    <a:pt x="141" y="48435"/>
                    <a:pt x="276" y="48435"/>
                  </a:cubicBezTo>
                  <a:cubicBezTo>
                    <a:pt x="330" y="48435"/>
                    <a:pt x="383" y="48421"/>
                    <a:pt x="426" y="48392"/>
                  </a:cubicBezTo>
                  <a:cubicBezTo>
                    <a:pt x="451" y="48417"/>
                    <a:pt x="501" y="48442"/>
                    <a:pt x="552" y="48442"/>
                  </a:cubicBezTo>
                  <a:cubicBezTo>
                    <a:pt x="6395" y="48873"/>
                    <a:pt x="12274" y="49015"/>
                    <a:pt x="18164" y="49015"/>
                  </a:cubicBezTo>
                  <a:cubicBezTo>
                    <a:pt x="27709" y="49015"/>
                    <a:pt x="37282" y="48642"/>
                    <a:pt x="46767" y="48518"/>
                  </a:cubicBezTo>
                  <a:cubicBezTo>
                    <a:pt x="46968" y="48518"/>
                    <a:pt x="47068" y="48367"/>
                    <a:pt x="47068" y="48217"/>
                  </a:cubicBezTo>
                  <a:cubicBezTo>
                    <a:pt x="47118" y="48217"/>
                    <a:pt x="47193" y="48167"/>
                    <a:pt x="47193" y="48066"/>
                  </a:cubicBezTo>
                  <a:cubicBezTo>
                    <a:pt x="47519" y="40147"/>
                    <a:pt x="47118" y="32152"/>
                    <a:pt x="47168" y="24207"/>
                  </a:cubicBezTo>
                  <a:cubicBezTo>
                    <a:pt x="47193" y="16237"/>
                    <a:pt x="47269" y="8292"/>
                    <a:pt x="47419" y="347"/>
                  </a:cubicBezTo>
                  <a:cubicBezTo>
                    <a:pt x="47434" y="118"/>
                    <a:pt x="47263" y="0"/>
                    <a:pt x="47088"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5"/>
            <p:cNvSpPr/>
            <p:nvPr/>
          </p:nvSpPr>
          <p:spPr>
            <a:xfrm>
              <a:off x="1505775" y="444875"/>
              <a:ext cx="1157925" cy="1185100"/>
            </a:xfrm>
            <a:custGeom>
              <a:rect b="b" l="l" r="r" t="t"/>
              <a:pathLst>
                <a:path extrusionOk="0" h="47404" w="46317">
                  <a:moveTo>
                    <a:pt x="19694" y="12839"/>
                  </a:moveTo>
                  <a:cubicBezTo>
                    <a:pt x="25666" y="12839"/>
                    <a:pt x="31640" y="12924"/>
                    <a:pt x="37606" y="12924"/>
                  </a:cubicBezTo>
                  <a:cubicBezTo>
                    <a:pt x="38998" y="12924"/>
                    <a:pt x="40389" y="12919"/>
                    <a:pt x="41780" y="12908"/>
                  </a:cubicBezTo>
                  <a:cubicBezTo>
                    <a:pt x="42031" y="12908"/>
                    <a:pt x="42031" y="13309"/>
                    <a:pt x="41780" y="13309"/>
                  </a:cubicBezTo>
                  <a:cubicBezTo>
                    <a:pt x="40353" y="13295"/>
                    <a:pt x="38925" y="13288"/>
                    <a:pt x="37497" y="13288"/>
                  </a:cubicBezTo>
                  <a:cubicBezTo>
                    <a:pt x="30111" y="13288"/>
                    <a:pt x="22711" y="13452"/>
                    <a:pt x="15319" y="13452"/>
                  </a:cubicBezTo>
                  <a:cubicBezTo>
                    <a:pt x="11840" y="13452"/>
                    <a:pt x="8362" y="13415"/>
                    <a:pt x="4888" y="13309"/>
                  </a:cubicBezTo>
                  <a:cubicBezTo>
                    <a:pt x="4763" y="13309"/>
                    <a:pt x="4763" y="13109"/>
                    <a:pt x="4888" y="13109"/>
                  </a:cubicBezTo>
                  <a:cubicBezTo>
                    <a:pt x="9817" y="12897"/>
                    <a:pt x="14755" y="12839"/>
                    <a:pt x="19694" y="12839"/>
                  </a:cubicBezTo>
                  <a:close/>
                  <a:moveTo>
                    <a:pt x="41778" y="16165"/>
                  </a:moveTo>
                  <a:cubicBezTo>
                    <a:pt x="42081" y="16165"/>
                    <a:pt x="42073" y="16643"/>
                    <a:pt x="41755" y="16667"/>
                  </a:cubicBezTo>
                  <a:cubicBezTo>
                    <a:pt x="33336" y="16859"/>
                    <a:pt x="24820" y="17221"/>
                    <a:pt x="16342" y="17221"/>
                  </a:cubicBezTo>
                  <a:cubicBezTo>
                    <a:pt x="12630" y="17221"/>
                    <a:pt x="8925" y="17151"/>
                    <a:pt x="5239" y="16968"/>
                  </a:cubicBezTo>
                  <a:cubicBezTo>
                    <a:pt x="5113" y="16968"/>
                    <a:pt x="5113" y="16793"/>
                    <a:pt x="5239" y="16793"/>
                  </a:cubicBezTo>
                  <a:cubicBezTo>
                    <a:pt x="17369" y="16166"/>
                    <a:pt x="29625" y="16467"/>
                    <a:pt x="41755" y="16166"/>
                  </a:cubicBezTo>
                  <a:cubicBezTo>
                    <a:pt x="41763" y="16166"/>
                    <a:pt x="41771" y="16165"/>
                    <a:pt x="41778" y="16165"/>
                  </a:cubicBezTo>
                  <a:close/>
                  <a:moveTo>
                    <a:pt x="30937" y="19611"/>
                  </a:moveTo>
                  <a:cubicBezTo>
                    <a:pt x="34361" y="19611"/>
                    <a:pt x="37787" y="19640"/>
                    <a:pt x="41204" y="19725"/>
                  </a:cubicBezTo>
                  <a:cubicBezTo>
                    <a:pt x="41505" y="19750"/>
                    <a:pt x="41505" y="20201"/>
                    <a:pt x="41204" y="20201"/>
                  </a:cubicBezTo>
                  <a:cubicBezTo>
                    <a:pt x="36567" y="20163"/>
                    <a:pt x="31916" y="20110"/>
                    <a:pt x="27273" y="20110"/>
                  </a:cubicBezTo>
                  <a:cubicBezTo>
                    <a:pt x="25867" y="20110"/>
                    <a:pt x="24462" y="20114"/>
                    <a:pt x="23058" y="20126"/>
                  </a:cubicBezTo>
                  <a:cubicBezTo>
                    <a:pt x="18090" y="20167"/>
                    <a:pt x="13089" y="20446"/>
                    <a:pt x="8109" y="20446"/>
                  </a:cubicBezTo>
                  <a:cubicBezTo>
                    <a:pt x="7034" y="20446"/>
                    <a:pt x="5960" y="20433"/>
                    <a:pt x="4888" y="20402"/>
                  </a:cubicBezTo>
                  <a:cubicBezTo>
                    <a:pt x="4737" y="20402"/>
                    <a:pt x="4763" y="20176"/>
                    <a:pt x="4888" y="20176"/>
                  </a:cubicBezTo>
                  <a:cubicBezTo>
                    <a:pt x="10903" y="19575"/>
                    <a:pt x="17018" y="19700"/>
                    <a:pt x="23058" y="19650"/>
                  </a:cubicBezTo>
                  <a:cubicBezTo>
                    <a:pt x="25681" y="19628"/>
                    <a:pt x="28309" y="19611"/>
                    <a:pt x="30937" y="19611"/>
                  </a:cubicBezTo>
                  <a:close/>
                  <a:moveTo>
                    <a:pt x="29043" y="23158"/>
                  </a:moveTo>
                  <a:cubicBezTo>
                    <a:pt x="32026" y="23158"/>
                    <a:pt x="35010" y="23162"/>
                    <a:pt x="37992" y="23162"/>
                  </a:cubicBezTo>
                  <a:cubicBezTo>
                    <a:pt x="39330" y="23162"/>
                    <a:pt x="40668" y="23161"/>
                    <a:pt x="42006" y="23159"/>
                  </a:cubicBezTo>
                  <a:cubicBezTo>
                    <a:pt x="42013" y="23158"/>
                    <a:pt x="42021" y="23158"/>
                    <a:pt x="42028" y="23158"/>
                  </a:cubicBezTo>
                  <a:cubicBezTo>
                    <a:pt x="42357" y="23158"/>
                    <a:pt x="42349" y="23710"/>
                    <a:pt x="42006" y="23710"/>
                  </a:cubicBezTo>
                  <a:cubicBezTo>
                    <a:pt x="33957" y="23743"/>
                    <a:pt x="25897" y="23862"/>
                    <a:pt x="17848" y="23862"/>
                  </a:cubicBezTo>
                  <a:cubicBezTo>
                    <a:pt x="13641" y="23862"/>
                    <a:pt x="9437" y="23830"/>
                    <a:pt x="5239" y="23735"/>
                  </a:cubicBezTo>
                  <a:cubicBezTo>
                    <a:pt x="5038" y="23735"/>
                    <a:pt x="5063" y="23459"/>
                    <a:pt x="5239" y="23434"/>
                  </a:cubicBezTo>
                  <a:cubicBezTo>
                    <a:pt x="13159" y="23191"/>
                    <a:pt x="21101" y="23158"/>
                    <a:pt x="29043" y="23158"/>
                  </a:cubicBezTo>
                  <a:close/>
                  <a:moveTo>
                    <a:pt x="41678" y="26667"/>
                  </a:moveTo>
                  <a:cubicBezTo>
                    <a:pt x="41981" y="26667"/>
                    <a:pt x="41973" y="27144"/>
                    <a:pt x="41655" y="27144"/>
                  </a:cubicBezTo>
                  <a:cubicBezTo>
                    <a:pt x="33375" y="27482"/>
                    <a:pt x="25039" y="27820"/>
                    <a:pt x="16714" y="27820"/>
                  </a:cubicBezTo>
                  <a:cubicBezTo>
                    <a:pt x="12691" y="27820"/>
                    <a:pt x="8672" y="27741"/>
                    <a:pt x="4662" y="27545"/>
                  </a:cubicBezTo>
                  <a:cubicBezTo>
                    <a:pt x="4462" y="27545"/>
                    <a:pt x="4462" y="27219"/>
                    <a:pt x="4662" y="27219"/>
                  </a:cubicBezTo>
                  <a:cubicBezTo>
                    <a:pt x="16993" y="27018"/>
                    <a:pt x="29324" y="27194"/>
                    <a:pt x="41655" y="26668"/>
                  </a:cubicBezTo>
                  <a:cubicBezTo>
                    <a:pt x="41663" y="26667"/>
                    <a:pt x="41671" y="26667"/>
                    <a:pt x="41678" y="26667"/>
                  </a:cubicBezTo>
                  <a:close/>
                  <a:moveTo>
                    <a:pt x="31837" y="30448"/>
                  </a:moveTo>
                  <a:cubicBezTo>
                    <a:pt x="35001" y="30448"/>
                    <a:pt x="38165" y="30457"/>
                    <a:pt x="41329" y="30477"/>
                  </a:cubicBezTo>
                  <a:cubicBezTo>
                    <a:pt x="41605" y="30477"/>
                    <a:pt x="41605" y="30928"/>
                    <a:pt x="41329" y="30928"/>
                  </a:cubicBezTo>
                  <a:cubicBezTo>
                    <a:pt x="33886" y="31036"/>
                    <a:pt x="26444" y="31087"/>
                    <a:pt x="19001" y="31087"/>
                  </a:cubicBezTo>
                  <a:cubicBezTo>
                    <a:pt x="14338" y="31087"/>
                    <a:pt x="9676" y="31067"/>
                    <a:pt x="5013" y="31028"/>
                  </a:cubicBezTo>
                  <a:cubicBezTo>
                    <a:pt x="4763" y="31028"/>
                    <a:pt x="4763" y="30678"/>
                    <a:pt x="5013" y="30653"/>
                  </a:cubicBezTo>
                  <a:cubicBezTo>
                    <a:pt x="13954" y="30523"/>
                    <a:pt x="22895" y="30448"/>
                    <a:pt x="31837" y="30448"/>
                  </a:cubicBezTo>
                  <a:close/>
                  <a:moveTo>
                    <a:pt x="41079" y="33485"/>
                  </a:moveTo>
                  <a:cubicBezTo>
                    <a:pt x="41429" y="33485"/>
                    <a:pt x="41429" y="34011"/>
                    <a:pt x="41079" y="34011"/>
                  </a:cubicBezTo>
                  <a:cubicBezTo>
                    <a:pt x="29149" y="34136"/>
                    <a:pt x="17194" y="34387"/>
                    <a:pt x="5239" y="34487"/>
                  </a:cubicBezTo>
                  <a:cubicBezTo>
                    <a:pt x="4938" y="34487"/>
                    <a:pt x="4938" y="34036"/>
                    <a:pt x="5239" y="34036"/>
                  </a:cubicBezTo>
                  <a:cubicBezTo>
                    <a:pt x="17169" y="33660"/>
                    <a:pt x="29149" y="33560"/>
                    <a:pt x="41079" y="33485"/>
                  </a:cubicBezTo>
                  <a:close/>
                  <a:moveTo>
                    <a:pt x="41079" y="36617"/>
                  </a:moveTo>
                  <a:cubicBezTo>
                    <a:pt x="41404" y="36617"/>
                    <a:pt x="41404" y="37094"/>
                    <a:pt x="41079" y="37094"/>
                  </a:cubicBezTo>
                  <a:cubicBezTo>
                    <a:pt x="30993" y="37304"/>
                    <a:pt x="20855" y="37549"/>
                    <a:pt x="10738" y="37549"/>
                  </a:cubicBezTo>
                  <a:cubicBezTo>
                    <a:pt x="8787" y="37549"/>
                    <a:pt x="6837" y="37540"/>
                    <a:pt x="4888" y="37520"/>
                  </a:cubicBezTo>
                  <a:cubicBezTo>
                    <a:pt x="4612" y="37520"/>
                    <a:pt x="4612" y="37094"/>
                    <a:pt x="4888" y="37094"/>
                  </a:cubicBezTo>
                  <a:cubicBezTo>
                    <a:pt x="16943" y="36693"/>
                    <a:pt x="29023" y="36668"/>
                    <a:pt x="41079" y="36617"/>
                  </a:cubicBezTo>
                  <a:close/>
                  <a:moveTo>
                    <a:pt x="35737" y="40152"/>
                  </a:moveTo>
                  <a:cubicBezTo>
                    <a:pt x="37600" y="40152"/>
                    <a:pt x="39464" y="40188"/>
                    <a:pt x="41329" y="40277"/>
                  </a:cubicBezTo>
                  <a:cubicBezTo>
                    <a:pt x="41722" y="40301"/>
                    <a:pt x="41730" y="40904"/>
                    <a:pt x="41352" y="40904"/>
                  </a:cubicBezTo>
                  <a:cubicBezTo>
                    <a:pt x="41345" y="40904"/>
                    <a:pt x="41337" y="40904"/>
                    <a:pt x="41329" y="40903"/>
                  </a:cubicBezTo>
                  <a:cubicBezTo>
                    <a:pt x="39822" y="40831"/>
                    <a:pt x="38312" y="40801"/>
                    <a:pt x="36801" y="40801"/>
                  </a:cubicBezTo>
                  <a:cubicBezTo>
                    <a:pt x="29527" y="40801"/>
                    <a:pt x="22222" y="41492"/>
                    <a:pt x="14950" y="41492"/>
                  </a:cubicBezTo>
                  <a:cubicBezTo>
                    <a:pt x="11629" y="41492"/>
                    <a:pt x="8314" y="41348"/>
                    <a:pt x="5013" y="40928"/>
                  </a:cubicBezTo>
                  <a:cubicBezTo>
                    <a:pt x="4813" y="40903"/>
                    <a:pt x="4788" y="40602"/>
                    <a:pt x="5013" y="40602"/>
                  </a:cubicBezTo>
                  <a:cubicBezTo>
                    <a:pt x="7338" y="40747"/>
                    <a:pt x="9660" y="40802"/>
                    <a:pt x="11980" y="40802"/>
                  </a:cubicBezTo>
                  <a:cubicBezTo>
                    <a:pt x="19905" y="40802"/>
                    <a:pt x="27810" y="40152"/>
                    <a:pt x="35737" y="40152"/>
                  </a:cubicBezTo>
                  <a:close/>
                  <a:moveTo>
                    <a:pt x="44312" y="1"/>
                  </a:moveTo>
                  <a:lnTo>
                    <a:pt x="44312" y="1"/>
                  </a:lnTo>
                  <a:cubicBezTo>
                    <a:pt x="44756" y="1147"/>
                    <a:pt x="43804" y="2402"/>
                    <a:pt x="42575" y="2402"/>
                  </a:cubicBezTo>
                  <a:cubicBezTo>
                    <a:pt x="42487" y="2402"/>
                    <a:pt x="42397" y="2395"/>
                    <a:pt x="42307" y="2382"/>
                  </a:cubicBezTo>
                  <a:cubicBezTo>
                    <a:pt x="41329" y="2231"/>
                    <a:pt x="40652" y="1103"/>
                    <a:pt x="41079" y="377"/>
                  </a:cubicBezTo>
                  <a:cubicBezTo>
                    <a:pt x="40778" y="352"/>
                    <a:pt x="40477" y="327"/>
                    <a:pt x="40176" y="251"/>
                  </a:cubicBezTo>
                  <a:lnTo>
                    <a:pt x="40176" y="251"/>
                  </a:lnTo>
                  <a:cubicBezTo>
                    <a:pt x="40445" y="1132"/>
                    <a:pt x="39783" y="2108"/>
                    <a:pt x="38796" y="2108"/>
                  </a:cubicBezTo>
                  <a:cubicBezTo>
                    <a:pt x="38772" y="2108"/>
                    <a:pt x="38747" y="2107"/>
                    <a:pt x="38723" y="2106"/>
                  </a:cubicBezTo>
                  <a:cubicBezTo>
                    <a:pt x="37670" y="2056"/>
                    <a:pt x="37144" y="1078"/>
                    <a:pt x="37394" y="201"/>
                  </a:cubicBezTo>
                  <a:lnTo>
                    <a:pt x="37394" y="201"/>
                  </a:lnTo>
                  <a:cubicBezTo>
                    <a:pt x="37094" y="226"/>
                    <a:pt x="36768" y="251"/>
                    <a:pt x="36467" y="276"/>
                  </a:cubicBezTo>
                  <a:cubicBezTo>
                    <a:pt x="36764" y="1168"/>
                    <a:pt x="36131" y="2232"/>
                    <a:pt x="35075" y="2232"/>
                  </a:cubicBezTo>
                  <a:cubicBezTo>
                    <a:pt x="35063" y="2232"/>
                    <a:pt x="35051" y="2232"/>
                    <a:pt x="35038" y="2231"/>
                  </a:cubicBezTo>
                  <a:cubicBezTo>
                    <a:pt x="33885" y="2231"/>
                    <a:pt x="33334" y="1103"/>
                    <a:pt x="33685" y="151"/>
                  </a:cubicBezTo>
                  <a:cubicBezTo>
                    <a:pt x="33334" y="126"/>
                    <a:pt x="33008" y="101"/>
                    <a:pt x="32657" y="76"/>
                  </a:cubicBezTo>
                  <a:lnTo>
                    <a:pt x="32657" y="76"/>
                  </a:lnTo>
                  <a:cubicBezTo>
                    <a:pt x="33134" y="1053"/>
                    <a:pt x="32557" y="2332"/>
                    <a:pt x="31329" y="2432"/>
                  </a:cubicBezTo>
                  <a:cubicBezTo>
                    <a:pt x="31292" y="2434"/>
                    <a:pt x="31255" y="2435"/>
                    <a:pt x="31218" y="2435"/>
                  </a:cubicBezTo>
                  <a:cubicBezTo>
                    <a:pt x="30032" y="2435"/>
                    <a:pt x="29335" y="1272"/>
                    <a:pt x="29675" y="226"/>
                  </a:cubicBezTo>
                  <a:lnTo>
                    <a:pt x="28522" y="226"/>
                  </a:lnTo>
                  <a:cubicBezTo>
                    <a:pt x="29124" y="928"/>
                    <a:pt x="28622" y="2131"/>
                    <a:pt x="27645" y="2382"/>
                  </a:cubicBezTo>
                  <a:cubicBezTo>
                    <a:pt x="27522" y="2407"/>
                    <a:pt x="27391" y="2420"/>
                    <a:pt x="27258" y="2420"/>
                  </a:cubicBezTo>
                  <a:cubicBezTo>
                    <a:pt x="26740" y="2420"/>
                    <a:pt x="26179" y="2224"/>
                    <a:pt x="25840" y="1805"/>
                  </a:cubicBezTo>
                  <a:cubicBezTo>
                    <a:pt x="25439" y="1304"/>
                    <a:pt x="25590" y="753"/>
                    <a:pt x="25840" y="226"/>
                  </a:cubicBezTo>
                  <a:lnTo>
                    <a:pt x="25840" y="226"/>
                  </a:lnTo>
                  <a:cubicBezTo>
                    <a:pt x="25389" y="301"/>
                    <a:pt x="24938" y="301"/>
                    <a:pt x="24462" y="327"/>
                  </a:cubicBezTo>
                  <a:cubicBezTo>
                    <a:pt x="24788" y="1078"/>
                    <a:pt x="23885" y="2181"/>
                    <a:pt x="23008" y="2206"/>
                  </a:cubicBezTo>
                  <a:cubicBezTo>
                    <a:pt x="22985" y="2207"/>
                    <a:pt x="22963" y="2208"/>
                    <a:pt x="22941" y="2208"/>
                  </a:cubicBezTo>
                  <a:cubicBezTo>
                    <a:pt x="21909" y="2208"/>
                    <a:pt x="21412" y="1085"/>
                    <a:pt x="21755" y="226"/>
                  </a:cubicBezTo>
                  <a:cubicBezTo>
                    <a:pt x="21379" y="226"/>
                    <a:pt x="21028" y="226"/>
                    <a:pt x="20652" y="201"/>
                  </a:cubicBezTo>
                  <a:lnTo>
                    <a:pt x="20652" y="201"/>
                  </a:lnTo>
                  <a:cubicBezTo>
                    <a:pt x="21053" y="1078"/>
                    <a:pt x="20552" y="2181"/>
                    <a:pt x="19474" y="2256"/>
                  </a:cubicBezTo>
                  <a:cubicBezTo>
                    <a:pt x="19438" y="2259"/>
                    <a:pt x="19401" y="2260"/>
                    <a:pt x="19366" y="2260"/>
                  </a:cubicBezTo>
                  <a:cubicBezTo>
                    <a:pt x="18210" y="2260"/>
                    <a:pt x="17632" y="1099"/>
                    <a:pt x="18021" y="126"/>
                  </a:cubicBezTo>
                  <a:cubicBezTo>
                    <a:pt x="17519" y="126"/>
                    <a:pt x="17018" y="126"/>
                    <a:pt x="16542" y="101"/>
                  </a:cubicBezTo>
                  <a:lnTo>
                    <a:pt x="16542" y="101"/>
                  </a:lnTo>
                  <a:cubicBezTo>
                    <a:pt x="17093" y="928"/>
                    <a:pt x="16717" y="2231"/>
                    <a:pt x="15565" y="2382"/>
                  </a:cubicBezTo>
                  <a:cubicBezTo>
                    <a:pt x="15459" y="2398"/>
                    <a:pt x="15360" y="2406"/>
                    <a:pt x="15265" y="2406"/>
                  </a:cubicBezTo>
                  <a:cubicBezTo>
                    <a:pt x="14075" y="2406"/>
                    <a:pt x="13722" y="1153"/>
                    <a:pt x="14186" y="201"/>
                  </a:cubicBezTo>
                  <a:lnTo>
                    <a:pt x="14186" y="201"/>
                  </a:lnTo>
                  <a:cubicBezTo>
                    <a:pt x="14019" y="210"/>
                    <a:pt x="13852" y="212"/>
                    <a:pt x="13686" y="212"/>
                  </a:cubicBezTo>
                  <a:cubicBezTo>
                    <a:pt x="13353" y="212"/>
                    <a:pt x="13025" y="201"/>
                    <a:pt x="12707" y="201"/>
                  </a:cubicBezTo>
                  <a:cubicBezTo>
                    <a:pt x="12958" y="602"/>
                    <a:pt x="13008" y="1129"/>
                    <a:pt x="12808" y="1580"/>
                  </a:cubicBezTo>
                  <a:cubicBezTo>
                    <a:pt x="12587" y="2109"/>
                    <a:pt x="12056" y="2425"/>
                    <a:pt x="11505" y="2425"/>
                  </a:cubicBezTo>
                  <a:cubicBezTo>
                    <a:pt x="11430" y="2425"/>
                    <a:pt x="11354" y="2419"/>
                    <a:pt x="11279" y="2407"/>
                  </a:cubicBezTo>
                  <a:cubicBezTo>
                    <a:pt x="10627" y="2332"/>
                    <a:pt x="10076" y="1830"/>
                    <a:pt x="10001" y="1179"/>
                  </a:cubicBezTo>
                  <a:cubicBezTo>
                    <a:pt x="9976" y="803"/>
                    <a:pt x="10101" y="452"/>
                    <a:pt x="10352" y="201"/>
                  </a:cubicBezTo>
                  <a:lnTo>
                    <a:pt x="10352" y="201"/>
                  </a:lnTo>
                  <a:cubicBezTo>
                    <a:pt x="9900" y="276"/>
                    <a:pt x="9474" y="301"/>
                    <a:pt x="9048" y="301"/>
                  </a:cubicBezTo>
                  <a:cubicBezTo>
                    <a:pt x="9299" y="778"/>
                    <a:pt x="9299" y="1379"/>
                    <a:pt x="9073" y="1855"/>
                  </a:cubicBezTo>
                  <a:cubicBezTo>
                    <a:pt x="8811" y="2380"/>
                    <a:pt x="8262" y="2676"/>
                    <a:pt x="7693" y="2676"/>
                  </a:cubicBezTo>
                  <a:cubicBezTo>
                    <a:pt x="7610" y="2676"/>
                    <a:pt x="7527" y="2670"/>
                    <a:pt x="7444" y="2657"/>
                  </a:cubicBezTo>
                  <a:cubicBezTo>
                    <a:pt x="6793" y="2557"/>
                    <a:pt x="6291" y="2081"/>
                    <a:pt x="6241" y="1404"/>
                  </a:cubicBezTo>
                  <a:cubicBezTo>
                    <a:pt x="6191" y="1003"/>
                    <a:pt x="6367" y="502"/>
                    <a:pt x="6667" y="226"/>
                  </a:cubicBezTo>
                  <a:lnTo>
                    <a:pt x="6667" y="226"/>
                  </a:lnTo>
                  <a:cubicBezTo>
                    <a:pt x="6520" y="233"/>
                    <a:pt x="6370" y="236"/>
                    <a:pt x="6220" y="236"/>
                  </a:cubicBezTo>
                  <a:cubicBezTo>
                    <a:pt x="5809" y="236"/>
                    <a:pt x="5392" y="213"/>
                    <a:pt x="4988" y="176"/>
                  </a:cubicBezTo>
                  <a:lnTo>
                    <a:pt x="4988" y="176"/>
                  </a:lnTo>
                  <a:cubicBezTo>
                    <a:pt x="5765" y="1003"/>
                    <a:pt x="5189" y="2532"/>
                    <a:pt x="3961" y="2607"/>
                  </a:cubicBezTo>
                  <a:cubicBezTo>
                    <a:pt x="3896" y="2614"/>
                    <a:pt x="3830" y="2617"/>
                    <a:pt x="3763" y="2617"/>
                  </a:cubicBezTo>
                  <a:cubicBezTo>
                    <a:pt x="3085" y="2617"/>
                    <a:pt x="2350" y="2273"/>
                    <a:pt x="2031" y="1680"/>
                  </a:cubicBezTo>
                  <a:cubicBezTo>
                    <a:pt x="1855" y="1354"/>
                    <a:pt x="1855" y="953"/>
                    <a:pt x="2006" y="652"/>
                  </a:cubicBezTo>
                  <a:lnTo>
                    <a:pt x="2006" y="652"/>
                  </a:lnTo>
                  <a:cubicBezTo>
                    <a:pt x="1790" y="699"/>
                    <a:pt x="1561" y="718"/>
                    <a:pt x="1329" y="718"/>
                  </a:cubicBezTo>
                  <a:cubicBezTo>
                    <a:pt x="941" y="718"/>
                    <a:pt x="547" y="665"/>
                    <a:pt x="201" y="602"/>
                  </a:cubicBezTo>
                  <a:lnTo>
                    <a:pt x="176" y="602"/>
                  </a:lnTo>
                  <a:cubicBezTo>
                    <a:pt x="527" y="6166"/>
                    <a:pt x="652" y="11755"/>
                    <a:pt x="652" y="17369"/>
                  </a:cubicBezTo>
                  <a:cubicBezTo>
                    <a:pt x="652" y="27369"/>
                    <a:pt x="251" y="37419"/>
                    <a:pt x="1" y="47369"/>
                  </a:cubicBezTo>
                  <a:cubicBezTo>
                    <a:pt x="1877" y="47360"/>
                    <a:pt x="3753" y="47357"/>
                    <a:pt x="5629" y="47357"/>
                  </a:cubicBezTo>
                  <a:cubicBezTo>
                    <a:pt x="12383" y="47357"/>
                    <a:pt x="19133" y="47403"/>
                    <a:pt x="25885" y="47403"/>
                  </a:cubicBezTo>
                  <a:cubicBezTo>
                    <a:pt x="32660" y="47403"/>
                    <a:pt x="39436" y="47356"/>
                    <a:pt x="46216" y="47169"/>
                  </a:cubicBezTo>
                  <a:cubicBezTo>
                    <a:pt x="46241" y="47169"/>
                    <a:pt x="46267" y="47194"/>
                    <a:pt x="46317" y="47194"/>
                  </a:cubicBezTo>
                  <a:cubicBezTo>
                    <a:pt x="45815" y="39349"/>
                    <a:pt x="46116" y="31379"/>
                    <a:pt x="46091" y="23510"/>
                  </a:cubicBezTo>
                  <a:cubicBezTo>
                    <a:pt x="46066" y="15690"/>
                    <a:pt x="46116" y="7870"/>
                    <a:pt x="46166" y="51"/>
                  </a:cubicBezTo>
                  <a:lnTo>
                    <a:pt x="46166" y="51"/>
                  </a:lnTo>
                  <a:cubicBezTo>
                    <a:pt x="45946" y="60"/>
                    <a:pt x="45723" y="66"/>
                    <a:pt x="45497" y="66"/>
                  </a:cubicBezTo>
                  <a:cubicBezTo>
                    <a:pt x="45106" y="66"/>
                    <a:pt x="44709" y="48"/>
                    <a:pt x="443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5"/>
            <p:cNvSpPr/>
            <p:nvPr/>
          </p:nvSpPr>
          <p:spPr>
            <a:xfrm>
              <a:off x="1631725" y="1023800"/>
              <a:ext cx="932975" cy="17650"/>
            </a:xfrm>
            <a:custGeom>
              <a:rect b="b" l="l" r="r" t="t"/>
              <a:pathLst>
                <a:path extrusionOk="0" h="706" w="37319">
                  <a:moveTo>
                    <a:pt x="24005" y="1"/>
                  </a:moveTo>
                  <a:cubicBezTo>
                    <a:pt x="16063" y="1"/>
                    <a:pt x="8121" y="34"/>
                    <a:pt x="201" y="277"/>
                  </a:cubicBezTo>
                  <a:cubicBezTo>
                    <a:pt x="25" y="302"/>
                    <a:pt x="0" y="578"/>
                    <a:pt x="201" y="578"/>
                  </a:cubicBezTo>
                  <a:cubicBezTo>
                    <a:pt x="4399" y="673"/>
                    <a:pt x="8603" y="705"/>
                    <a:pt x="12810" y="705"/>
                  </a:cubicBezTo>
                  <a:cubicBezTo>
                    <a:pt x="20859" y="705"/>
                    <a:pt x="28919" y="586"/>
                    <a:pt x="36968" y="553"/>
                  </a:cubicBezTo>
                  <a:cubicBezTo>
                    <a:pt x="37311" y="553"/>
                    <a:pt x="37319" y="1"/>
                    <a:pt x="36990" y="1"/>
                  </a:cubicBezTo>
                  <a:cubicBezTo>
                    <a:pt x="36983" y="1"/>
                    <a:pt x="36975" y="1"/>
                    <a:pt x="36968" y="2"/>
                  </a:cubicBezTo>
                  <a:cubicBezTo>
                    <a:pt x="35630" y="4"/>
                    <a:pt x="34292" y="5"/>
                    <a:pt x="32954" y="5"/>
                  </a:cubicBezTo>
                  <a:cubicBezTo>
                    <a:pt x="29972" y="5"/>
                    <a:pt x="26988" y="1"/>
                    <a:pt x="24005"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5"/>
            <p:cNvSpPr/>
            <p:nvPr/>
          </p:nvSpPr>
          <p:spPr>
            <a:xfrm>
              <a:off x="1633600" y="849000"/>
              <a:ext cx="924200" cy="26400"/>
            </a:xfrm>
            <a:custGeom>
              <a:rect b="b" l="l" r="r" t="t"/>
              <a:pathLst>
                <a:path extrusionOk="0" h="1056" w="36968">
                  <a:moveTo>
                    <a:pt x="36665" y="0"/>
                  </a:moveTo>
                  <a:cubicBezTo>
                    <a:pt x="36658" y="0"/>
                    <a:pt x="36650" y="1"/>
                    <a:pt x="36642" y="1"/>
                  </a:cubicBezTo>
                  <a:cubicBezTo>
                    <a:pt x="24512" y="302"/>
                    <a:pt x="12256" y="1"/>
                    <a:pt x="126" y="628"/>
                  </a:cubicBezTo>
                  <a:cubicBezTo>
                    <a:pt x="0" y="628"/>
                    <a:pt x="0" y="803"/>
                    <a:pt x="126" y="803"/>
                  </a:cubicBezTo>
                  <a:cubicBezTo>
                    <a:pt x="3812" y="986"/>
                    <a:pt x="7517" y="1056"/>
                    <a:pt x="11229" y="1056"/>
                  </a:cubicBezTo>
                  <a:cubicBezTo>
                    <a:pt x="19707" y="1056"/>
                    <a:pt x="28223" y="694"/>
                    <a:pt x="36642" y="502"/>
                  </a:cubicBezTo>
                  <a:cubicBezTo>
                    <a:pt x="36960" y="478"/>
                    <a:pt x="36968" y="0"/>
                    <a:pt x="36665"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5"/>
            <p:cNvSpPr/>
            <p:nvPr/>
          </p:nvSpPr>
          <p:spPr>
            <a:xfrm>
              <a:off x="1624825" y="765850"/>
              <a:ext cx="931725" cy="15325"/>
            </a:xfrm>
            <a:custGeom>
              <a:rect b="b" l="l" r="r" t="t"/>
              <a:pathLst>
                <a:path extrusionOk="0" h="613" w="37269">
                  <a:moveTo>
                    <a:pt x="14932" y="0"/>
                  </a:moveTo>
                  <a:cubicBezTo>
                    <a:pt x="9993" y="0"/>
                    <a:pt x="5055" y="58"/>
                    <a:pt x="126" y="270"/>
                  </a:cubicBezTo>
                  <a:cubicBezTo>
                    <a:pt x="1" y="270"/>
                    <a:pt x="1" y="470"/>
                    <a:pt x="126" y="470"/>
                  </a:cubicBezTo>
                  <a:cubicBezTo>
                    <a:pt x="3600" y="576"/>
                    <a:pt x="7078" y="613"/>
                    <a:pt x="10557" y="613"/>
                  </a:cubicBezTo>
                  <a:cubicBezTo>
                    <a:pt x="17949" y="613"/>
                    <a:pt x="25349" y="449"/>
                    <a:pt x="32735" y="449"/>
                  </a:cubicBezTo>
                  <a:cubicBezTo>
                    <a:pt x="34163" y="449"/>
                    <a:pt x="35591" y="456"/>
                    <a:pt x="37018" y="470"/>
                  </a:cubicBezTo>
                  <a:cubicBezTo>
                    <a:pt x="37269" y="470"/>
                    <a:pt x="37269" y="69"/>
                    <a:pt x="37018" y="69"/>
                  </a:cubicBezTo>
                  <a:cubicBezTo>
                    <a:pt x="35627" y="80"/>
                    <a:pt x="34236" y="85"/>
                    <a:pt x="32844" y="85"/>
                  </a:cubicBezTo>
                  <a:cubicBezTo>
                    <a:pt x="26878" y="85"/>
                    <a:pt x="20904" y="0"/>
                    <a:pt x="14932"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5"/>
            <p:cNvSpPr/>
            <p:nvPr/>
          </p:nvSpPr>
          <p:spPr>
            <a:xfrm>
              <a:off x="1617300" y="1111525"/>
              <a:ext cx="938000" cy="28850"/>
            </a:xfrm>
            <a:custGeom>
              <a:rect b="b" l="l" r="r" t="t"/>
              <a:pathLst>
                <a:path extrusionOk="0" h="1154" w="37520">
                  <a:moveTo>
                    <a:pt x="37217" y="1"/>
                  </a:moveTo>
                  <a:cubicBezTo>
                    <a:pt x="37210" y="1"/>
                    <a:pt x="37202" y="1"/>
                    <a:pt x="37194" y="2"/>
                  </a:cubicBezTo>
                  <a:cubicBezTo>
                    <a:pt x="24863" y="528"/>
                    <a:pt x="12532" y="352"/>
                    <a:pt x="201" y="553"/>
                  </a:cubicBezTo>
                  <a:cubicBezTo>
                    <a:pt x="1" y="553"/>
                    <a:pt x="1" y="879"/>
                    <a:pt x="201" y="879"/>
                  </a:cubicBezTo>
                  <a:cubicBezTo>
                    <a:pt x="4211" y="1075"/>
                    <a:pt x="8230" y="1154"/>
                    <a:pt x="12253" y="1154"/>
                  </a:cubicBezTo>
                  <a:cubicBezTo>
                    <a:pt x="20578" y="1154"/>
                    <a:pt x="28914" y="816"/>
                    <a:pt x="37194" y="478"/>
                  </a:cubicBezTo>
                  <a:cubicBezTo>
                    <a:pt x="37512" y="478"/>
                    <a:pt x="37520" y="1"/>
                    <a:pt x="37217"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5"/>
            <p:cNvSpPr/>
            <p:nvPr/>
          </p:nvSpPr>
          <p:spPr>
            <a:xfrm>
              <a:off x="1624825" y="1206075"/>
              <a:ext cx="921075" cy="16000"/>
            </a:xfrm>
            <a:custGeom>
              <a:rect b="b" l="l" r="r" t="t"/>
              <a:pathLst>
                <a:path extrusionOk="0" h="640" w="36843">
                  <a:moveTo>
                    <a:pt x="27075" y="0"/>
                  </a:moveTo>
                  <a:cubicBezTo>
                    <a:pt x="18133" y="0"/>
                    <a:pt x="9192" y="75"/>
                    <a:pt x="251" y="205"/>
                  </a:cubicBezTo>
                  <a:cubicBezTo>
                    <a:pt x="1" y="230"/>
                    <a:pt x="1" y="580"/>
                    <a:pt x="251" y="580"/>
                  </a:cubicBezTo>
                  <a:cubicBezTo>
                    <a:pt x="4914" y="619"/>
                    <a:pt x="9576" y="639"/>
                    <a:pt x="14239" y="639"/>
                  </a:cubicBezTo>
                  <a:cubicBezTo>
                    <a:pt x="21682" y="639"/>
                    <a:pt x="29124" y="588"/>
                    <a:pt x="36567" y="480"/>
                  </a:cubicBezTo>
                  <a:cubicBezTo>
                    <a:pt x="36843" y="480"/>
                    <a:pt x="36843" y="29"/>
                    <a:pt x="36567" y="29"/>
                  </a:cubicBezTo>
                  <a:cubicBezTo>
                    <a:pt x="33403" y="9"/>
                    <a:pt x="30239" y="0"/>
                    <a:pt x="27075"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5"/>
            <p:cNvSpPr/>
            <p:nvPr/>
          </p:nvSpPr>
          <p:spPr>
            <a:xfrm>
              <a:off x="1625450" y="1448675"/>
              <a:ext cx="923575" cy="33500"/>
            </a:xfrm>
            <a:custGeom>
              <a:rect b="b" l="l" r="r" t="t"/>
              <a:pathLst>
                <a:path extrusionOk="0" h="1340" w="36943">
                  <a:moveTo>
                    <a:pt x="30950" y="0"/>
                  </a:moveTo>
                  <a:cubicBezTo>
                    <a:pt x="23023" y="0"/>
                    <a:pt x="15118" y="650"/>
                    <a:pt x="7193" y="650"/>
                  </a:cubicBezTo>
                  <a:cubicBezTo>
                    <a:pt x="4873" y="650"/>
                    <a:pt x="2551" y="595"/>
                    <a:pt x="226" y="450"/>
                  </a:cubicBezTo>
                  <a:cubicBezTo>
                    <a:pt x="1" y="450"/>
                    <a:pt x="26" y="751"/>
                    <a:pt x="226" y="776"/>
                  </a:cubicBezTo>
                  <a:cubicBezTo>
                    <a:pt x="3527" y="1196"/>
                    <a:pt x="6842" y="1340"/>
                    <a:pt x="10163" y="1340"/>
                  </a:cubicBezTo>
                  <a:cubicBezTo>
                    <a:pt x="17435" y="1340"/>
                    <a:pt x="24740" y="649"/>
                    <a:pt x="32014" y="649"/>
                  </a:cubicBezTo>
                  <a:cubicBezTo>
                    <a:pt x="33525" y="649"/>
                    <a:pt x="35035" y="679"/>
                    <a:pt x="36542" y="751"/>
                  </a:cubicBezTo>
                  <a:cubicBezTo>
                    <a:pt x="36550" y="752"/>
                    <a:pt x="36558" y="752"/>
                    <a:pt x="36565" y="752"/>
                  </a:cubicBezTo>
                  <a:cubicBezTo>
                    <a:pt x="36943" y="752"/>
                    <a:pt x="36935" y="149"/>
                    <a:pt x="36542" y="125"/>
                  </a:cubicBezTo>
                  <a:cubicBezTo>
                    <a:pt x="34677" y="36"/>
                    <a:pt x="32813" y="0"/>
                    <a:pt x="3095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5"/>
            <p:cNvSpPr/>
            <p:nvPr/>
          </p:nvSpPr>
          <p:spPr>
            <a:xfrm>
              <a:off x="1624200" y="934225"/>
              <a:ext cx="919200" cy="21800"/>
            </a:xfrm>
            <a:custGeom>
              <a:rect b="b" l="l" r="r" t="t"/>
              <a:pathLst>
                <a:path extrusionOk="0" h="872" w="36768">
                  <a:moveTo>
                    <a:pt x="26200" y="37"/>
                  </a:moveTo>
                  <a:cubicBezTo>
                    <a:pt x="23572" y="37"/>
                    <a:pt x="20944" y="54"/>
                    <a:pt x="18321" y="76"/>
                  </a:cubicBezTo>
                  <a:cubicBezTo>
                    <a:pt x="12281" y="126"/>
                    <a:pt x="6166" y="1"/>
                    <a:pt x="151" y="602"/>
                  </a:cubicBezTo>
                  <a:cubicBezTo>
                    <a:pt x="26" y="602"/>
                    <a:pt x="0" y="828"/>
                    <a:pt x="151" y="828"/>
                  </a:cubicBezTo>
                  <a:cubicBezTo>
                    <a:pt x="1223" y="859"/>
                    <a:pt x="2297" y="872"/>
                    <a:pt x="3372" y="872"/>
                  </a:cubicBezTo>
                  <a:cubicBezTo>
                    <a:pt x="8352" y="872"/>
                    <a:pt x="13353" y="593"/>
                    <a:pt x="18321" y="552"/>
                  </a:cubicBezTo>
                  <a:cubicBezTo>
                    <a:pt x="19725" y="540"/>
                    <a:pt x="21130" y="536"/>
                    <a:pt x="22536" y="536"/>
                  </a:cubicBezTo>
                  <a:cubicBezTo>
                    <a:pt x="27179" y="536"/>
                    <a:pt x="31830" y="589"/>
                    <a:pt x="36467" y="627"/>
                  </a:cubicBezTo>
                  <a:cubicBezTo>
                    <a:pt x="36768" y="627"/>
                    <a:pt x="36768" y="176"/>
                    <a:pt x="36467" y="151"/>
                  </a:cubicBezTo>
                  <a:cubicBezTo>
                    <a:pt x="33050" y="66"/>
                    <a:pt x="29624" y="37"/>
                    <a:pt x="26200" y="37"/>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5"/>
            <p:cNvSpPr/>
            <p:nvPr/>
          </p:nvSpPr>
          <p:spPr>
            <a:xfrm>
              <a:off x="1629200" y="1281975"/>
              <a:ext cx="912325" cy="25100"/>
            </a:xfrm>
            <a:custGeom>
              <a:rect b="b" l="l" r="r" t="t"/>
              <a:pathLst>
                <a:path extrusionOk="0" h="1004" w="36493">
                  <a:moveTo>
                    <a:pt x="36142" y="1"/>
                  </a:moveTo>
                  <a:cubicBezTo>
                    <a:pt x="24212" y="76"/>
                    <a:pt x="12232" y="176"/>
                    <a:pt x="302" y="552"/>
                  </a:cubicBezTo>
                  <a:cubicBezTo>
                    <a:pt x="1" y="552"/>
                    <a:pt x="1" y="1003"/>
                    <a:pt x="302" y="1003"/>
                  </a:cubicBezTo>
                  <a:cubicBezTo>
                    <a:pt x="12257" y="903"/>
                    <a:pt x="24212" y="652"/>
                    <a:pt x="36142" y="527"/>
                  </a:cubicBezTo>
                  <a:cubicBezTo>
                    <a:pt x="36492" y="527"/>
                    <a:pt x="36492" y="1"/>
                    <a:pt x="36142"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5"/>
            <p:cNvSpPr/>
            <p:nvPr/>
          </p:nvSpPr>
          <p:spPr>
            <a:xfrm>
              <a:off x="1621075" y="1360300"/>
              <a:ext cx="919825" cy="23325"/>
            </a:xfrm>
            <a:custGeom>
              <a:rect b="b" l="l" r="r" t="t"/>
              <a:pathLst>
                <a:path extrusionOk="0" h="933" w="36793">
                  <a:moveTo>
                    <a:pt x="36467" y="0"/>
                  </a:moveTo>
                  <a:cubicBezTo>
                    <a:pt x="24411" y="51"/>
                    <a:pt x="12331" y="76"/>
                    <a:pt x="276" y="477"/>
                  </a:cubicBezTo>
                  <a:cubicBezTo>
                    <a:pt x="0" y="477"/>
                    <a:pt x="0" y="903"/>
                    <a:pt x="276" y="903"/>
                  </a:cubicBezTo>
                  <a:cubicBezTo>
                    <a:pt x="2225" y="923"/>
                    <a:pt x="4175" y="932"/>
                    <a:pt x="6126" y="932"/>
                  </a:cubicBezTo>
                  <a:cubicBezTo>
                    <a:pt x="16243" y="932"/>
                    <a:pt x="26381" y="687"/>
                    <a:pt x="36467" y="477"/>
                  </a:cubicBezTo>
                  <a:cubicBezTo>
                    <a:pt x="36792" y="477"/>
                    <a:pt x="36792" y="0"/>
                    <a:pt x="36467"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6" name="Shape 136"/>
        <p:cNvGrpSpPr/>
        <p:nvPr/>
      </p:nvGrpSpPr>
      <p:grpSpPr>
        <a:xfrm>
          <a:off x="0" y="0"/>
          <a:ext cx="0" cy="0"/>
          <a:chOff x="0" y="0"/>
          <a:chExt cx="0" cy="0"/>
        </a:xfrm>
      </p:grpSpPr>
      <p:sp>
        <p:nvSpPr>
          <p:cNvPr id="137" name="Google Shape;137;p16"/>
          <p:cNvSpPr/>
          <p:nvPr/>
        </p:nvSpPr>
        <p:spPr>
          <a:xfrm>
            <a:off x="8740343" y="1780347"/>
            <a:ext cx="20479" cy="58449"/>
          </a:xfrm>
          <a:custGeom>
            <a:rect b="b" l="l" r="r" t="t"/>
            <a:pathLst>
              <a:path extrusionOk="0" h="1403" w="488">
                <a:moveTo>
                  <a:pt x="249" y="0"/>
                </a:moveTo>
                <a:cubicBezTo>
                  <a:pt x="193" y="0"/>
                  <a:pt x="139" y="35"/>
                  <a:pt x="118" y="90"/>
                </a:cubicBezTo>
                <a:cubicBezTo>
                  <a:pt x="73" y="190"/>
                  <a:pt x="46" y="289"/>
                  <a:pt x="28" y="397"/>
                </a:cubicBezTo>
                <a:cubicBezTo>
                  <a:pt x="19" y="442"/>
                  <a:pt x="1" y="496"/>
                  <a:pt x="19" y="541"/>
                </a:cubicBezTo>
                <a:cubicBezTo>
                  <a:pt x="19" y="559"/>
                  <a:pt x="28" y="568"/>
                  <a:pt x="37" y="586"/>
                </a:cubicBezTo>
                <a:cubicBezTo>
                  <a:pt x="64" y="595"/>
                  <a:pt x="145" y="613"/>
                  <a:pt x="145" y="622"/>
                </a:cubicBezTo>
                <a:cubicBezTo>
                  <a:pt x="145" y="631"/>
                  <a:pt x="100" y="649"/>
                  <a:pt x="73" y="658"/>
                </a:cubicBezTo>
                <a:cubicBezTo>
                  <a:pt x="37" y="667"/>
                  <a:pt x="46" y="685"/>
                  <a:pt x="46" y="694"/>
                </a:cubicBezTo>
                <a:cubicBezTo>
                  <a:pt x="37" y="902"/>
                  <a:pt x="46" y="1100"/>
                  <a:pt x="109" y="1307"/>
                </a:cubicBezTo>
                <a:cubicBezTo>
                  <a:pt x="118" y="1343"/>
                  <a:pt x="154" y="1379"/>
                  <a:pt x="190" y="1397"/>
                </a:cubicBezTo>
                <a:cubicBezTo>
                  <a:pt x="203" y="1401"/>
                  <a:pt x="215" y="1402"/>
                  <a:pt x="228" y="1402"/>
                </a:cubicBezTo>
                <a:cubicBezTo>
                  <a:pt x="289" y="1402"/>
                  <a:pt x="348" y="1367"/>
                  <a:pt x="371" y="1307"/>
                </a:cubicBezTo>
                <a:cubicBezTo>
                  <a:pt x="434" y="1109"/>
                  <a:pt x="443" y="902"/>
                  <a:pt x="443" y="703"/>
                </a:cubicBezTo>
                <a:cubicBezTo>
                  <a:pt x="443" y="685"/>
                  <a:pt x="452" y="676"/>
                  <a:pt x="416" y="658"/>
                </a:cubicBezTo>
                <a:cubicBezTo>
                  <a:pt x="389" y="649"/>
                  <a:pt x="344" y="640"/>
                  <a:pt x="344" y="622"/>
                </a:cubicBezTo>
                <a:cubicBezTo>
                  <a:pt x="344" y="613"/>
                  <a:pt x="425" y="595"/>
                  <a:pt x="443" y="586"/>
                </a:cubicBezTo>
                <a:cubicBezTo>
                  <a:pt x="461" y="577"/>
                  <a:pt x="470" y="559"/>
                  <a:pt x="470" y="550"/>
                </a:cubicBezTo>
                <a:cubicBezTo>
                  <a:pt x="488" y="496"/>
                  <a:pt x="470" y="451"/>
                  <a:pt x="461" y="397"/>
                </a:cubicBezTo>
                <a:cubicBezTo>
                  <a:pt x="443" y="298"/>
                  <a:pt x="416" y="190"/>
                  <a:pt x="380" y="90"/>
                </a:cubicBezTo>
                <a:cubicBezTo>
                  <a:pt x="362" y="54"/>
                  <a:pt x="335" y="27"/>
                  <a:pt x="298" y="9"/>
                </a:cubicBezTo>
                <a:cubicBezTo>
                  <a:pt x="282" y="3"/>
                  <a:pt x="266"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 name="Google Shape;138;p16"/>
          <p:cNvGrpSpPr/>
          <p:nvPr/>
        </p:nvGrpSpPr>
        <p:grpSpPr>
          <a:xfrm>
            <a:off x="-1700" y="329"/>
            <a:ext cx="9147400" cy="5142843"/>
            <a:chOff x="238125" y="854700"/>
            <a:chExt cx="7142500" cy="4015650"/>
          </a:xfrm>
        </p:grpSpPr>
        <p:sp>
          <p:nvSpPr>
            <p:cNvPr id="139" name="Google Shape;139;p16"/>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6"/>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6"/>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6"/>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6"/>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6"/>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6"/>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6"/>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6"/>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6"/>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6"/>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6"/>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6"/>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6"/>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6"/>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16"/>
          <p:cNvSpPr txBox="1"/>
          <p:nvPr>
            <p:ph type="title"/>
          </p:nvPr>
        </p:nvSpPr>
        <p:spPr>
          <a:xfrm>
            <a:off x="720000" y="540000"/>
            <a:ext cx="7704000" cy="360000"/>
          </a:xfrm>
          <a:prstGeom prst="rect">
            <a:avLst/>
          </a:prstGeom>
        </p:spPr>
        <p:txBody>
          <a:bodyPr anchorCtr="0" anchor="t" bIns="0" lIns="0" spcFirstLastPara="1" rIns="0" wrap="square" tIns="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62" name="Google Shape;162;p16"/>
          <p:cNvSpPr txBox="1"/>
          <p:nvPr>
            <p:ph idx="1" type="body"/>
          </p:nvPr>
        </p:nvSpPr>
        <p:spPr>
          <a:xfrm>
            <a:off x="720000" y="1170724"/>
            <a:ext cx="7704000" cy="38943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AutoNum type="arabicPeriod"/>
              <a:defRPr sz="1100"/>
            </a:lvl1pPr>
            <a:lvl2pPr indent="-304800" lvl="1" marL="914400" rtl="0">
              <a:spcBef>
                <a:spcPts val="0"/>
              </a:spcBef>
              <a:spcAft>
                <a:spcPts val="0"/>
              </a:spcAft>
              <a:buSzPts val="1200"/>
              <a:buAutoNum type="alphaLcPeriod"/>
              <a:defRPr sz="1200"/>
            </a:lvl2pPr>
            <a:lvl3pPr indent="-304800" lvl="2" marL="1371600" rtl="0">
              <a:spcBef>
                <a:spcPts val="1600"/>
              </a:spcBef>
              <a:spcAft>
                <a:spcPts val="0"/>
              </a:spcAft>
              <a:buSzPts val="1200"/>
              <a:buAutoNum type="romanLcPeriod"/>
              <a:defRPr sz="1200"/>
            </a:lvl3pPr>
            <a:lvl4pPr indent="-304800" lvl="3" marL="1828800" rtl="0">
              <a:spcBef>
                <a:spcPts val="1600"/>
              </a:spcBef>
              <a:spcAft>
                <a:spcPts val="0"/>
              </a:spcAft>
              <a:buSzPts val="1200"/>
              <a:buAutoNum type="arabicPeriod"/>
              <a:defRPr sz="1200"/>
            </a:lvl4pPr>
            <a:lvl5pPr indent="-304800" lvl="4" marL="2286000" rtl="0">
              <a:spcBef>
                <a:spcPts val="1600"/>
              </a:spcBef>
              <a:spcAft>
                <a:spcPts val="0"/>
              </a:spcAft>
              <a:buSzPts val="1200"/>
              <a:buAutoNum type="alphaLcPeriod"/>
              <a:defRPr sz="1200"/>
            </a:lvl5pPr>
            <a:lvl6pPr indent="-304800" lvl="5" marL="2743200" rtl="0">
              <a:spcBef>
                <a:spcPts val="1600"/>
              </a:spcBef>
              <a:spcAft>
                <a:spcPts val="0"/>
              </a:spcAft>
              <a:buSzPts val="1200"/>
              <a:buAutoNum type="romanLcPeriod"/>
              <a:defRPr sz="1200"/>
            </a:lvl6pPr>
            <a:lvl7pPr indent="-304800" lvl="6" marL="3200400" rtl="0">
              <a:spcBef>
                <a:spcPts val="1600"/>
              </a:spcBef>
              <a:spcAft>
                <a:spcPts val="0"/>
              </a:spcAft>
              <a:buSzPts val="1200"/>
              <a:buAutoNum type="arabicPeriod"/>
              <a:defRPr sz="1200"/>
            </a:lvl7pPr>
            <a:lvl8pPr indent="-304800" lvl="7" marL="3657600" rtl="0">
              <a:spcBef>
                <a:spcPts val="1600"/>
              </a:spcBef>
              <a:spcAft>
                <a:spcPts val="0"/>
              </a:spcAft>
              <a:buSzPts val="1200"/>
              <a:buAutoNum type="alphaLcPeriod"/>
              <a:defRPr sz="1200"/>
            </a:lvl8pPr>
            <a:lvl9pPr indent="-304800" lvl="8" marL="4114800" rtl="0">
              <a:spcBef>
                <a:spcPts val="1600"/>
              </a:spcBef>
              <a:spcAft>
                <a:spcPts val="1600"/>
              </a:spcAft>
              <a:buSzPts val="1200"/>
              <a:buAutoNum type="romanLcPeriod"/>
              <a:defRPr sz="12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3" name="Shape 163"/>
        <p:cNvGrpSpPr/>
        <p:nvPr/>
      </p:nvGrpSpPr>
      <p:grpSpPr>
        <a:xfrm>
          <a:off x="0" y="0"/>
          <a:ext cx="0" cy="0"/>
          <a:chOff x="0" y="0"/>
          <a:chExt cx="0" cy="0"/>
        </a:xfrm>
      </p:grpSpPr>
      <p:sp>
        <p:nvSpPr>
          <p:cNvPr id="164" name="Google Shape;164;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165" name="Google Shape;165;p17"/>
          <p:cNvGrpSpPr/>
          <p:nvPr/>
        </p:nvGrpSpPr>
        <p:grpSpPr>
          <a:xfrm>
            <a:off x="-174525" y="-22399"/>
            <a:ext cx="9487164" cy="5193049"/>
            <a:chOff x="-174525" y="-22399"/>
            <a:chExt cx="9487164" cy="5193049"/>
          </a:xfrm>
        </p:grpSpPr>
        <p:sp>
          <p:nvSpPr>
            <p:cNvPr id="166" name="Google Shape;166;p17"/>
            <p:cNvSpPr/>
            <p:nvPr/>
          </p:nvSpPr>
          <p:spPr>
            <a:xfrm>
              <a:off x="-174525" y="-22399"/>
              <a:ext cx="9487164" cy="5188298"/>
            </a:xfrm>
            <a:custGeom>
              <a:rect b="b" l="l" r="r" t="t"/>
              <a:pathLst>
                <a:path extrusionOk="0" h="144360" w="264469">
                  <a:moveTo>
                    <a:pt x="125024" y="0"/>
                  </a:moveTo>
                  <a:cubicBezTo>
                    <a:pt x="124865" y="0"/>
                    <a:pt x="124702" y="4"/>
                    <a:pt x="124536" y="11"/>
                  </a:cubicBezTo>
                  <a:lnTo>
                    <a:pt x="4940" y="11"/>
                  </a:lnTo>
                  <a:cubicBezTo>
                    <a:pt x="1569" y="65"/>
                    <a:pt x="0" y="1705"/>
                    <a:pt x="226" y="4914"/>
                  </a:cubicBezTo>
                  <a:lnTo>
                    <a:pt x="226" y="138500"/>
                  </a:lnTo>
                  <a:cubicBezTo>
                    <a:pt x="208" y="142159"/>
                    <a:pt x="1811" y="143993"/>
                    <a:pt x="5034" y="143993"/>
                  </a:cubicBezTo>
                  <a:cubicBezTo>
                    <a:pt x="5185" y="143993"/>
                    <a:pt x="5340" y="143989"/>
                    <a:pt x="5499" y="143981"/>
                  </a:cubicBezTo>
                  <a:cubicBezTo>
                    <a:pt x="23166" y="144233"/>
                    <a:pt x="61538" y="144359"/>
                    <a:pt x="76177" y="144359"/>
                  </a:cubicBezTo>
                  <a:cubicBezTo>
                    <a:pt x="90824" y="144359"/>
                    <a:pt x="107103" y="144233"/>
                    <a:pt x="125041" y="143981"/>
                  </a:cubicBezTo>
                  <a:cubicBezTo>
                    <a:pt x="129025" y="143963"/>
                    <a:pt x="130900" y="142007"/>
                    <a:pt x="130675" y="138122"/>
                  </a:cubicBezTo>
                  <a:lnTo>
                    <a:pt x="130675" y="6393"/>
                  </a:lnTo>
                  <a:cubicBezTo>
                    <a:pt x="130839" y="2139"/>
                    <a:pt x="128956" y="0"/>
                    <a:pt x="125024" y="0"/>
                  </a:cubicBezTo>
                  <a:close/>
                  <a:moveTo>
                    <a:pt x="139427" y="0"/>
                  </a:moveTo>
                  <a:cubicBezTo>
                    <a:pt x="135503" y="0"/>
                    <a:pt x="133611" y="2139"/>
                    <a:pt x="133776" y="6393"/>
                  </a:cubicBezTo>
                  <a:lnTo>
                    <a:pt x="133776" y="138122"/>
                  </a:lnTo>
                  <a:cubicBezTo>
                    <a:pt x="133550" y="142007"/>
                    <a:pt x="135434" y="143963"/>
                    <a:pt x="139409" y="143981"/>
                  </a:cubicBezTo>
                  <a:cubicBezTo>
                    <a:pt x="157347" y="144233"/>
                    <a:pt x="173635" y="144359"/>
                    <a:pt x="188274" y="144359"/>
                  </a:cubicBezTo>
                  <a:cubicBezTo>
                    <a:pt x="202912" y="144359"/>
                    <a:pt x="241294" y="144233"/>
                    <a:pt x="258970" y="143981"/>
                  </a:cubicBezTo>
                  <a:cubicBezTo>
                    <a:pt x="259129" y="143989"/>
                    <a:pt x="259285" y="143993"/>
                    <a:pt x="259437" y="143993"/>
                  </a:cubicBezTo>
                  <a:cubicBezTo>
                    <a:pt x="262675" y="143993"/>
                    <a:pt x="264277" y="142159"/>
                    <a:pt x="264243" y="138500"/>
                  </a:cubicBezTo>
                  <a:lnTo>
                    <a:pt x="264243" y="4914"/>
                  </a:lnTo>
                  <a:cubicBezTo>
                    <a:pt x="264468" y="1705"/>
                    <a:pt x="262900" y="65"/>
                    <a:pt x="259529" y="11"/>
                  </a:cubicBezTo>
                  <a:lnTo>
                    <a:pt x="139914" y="11"/>
                  </a:lnTo>
                  <a:cubicBezTo>
                    <a:pt x="139749" y="4"/>
                    <a:pt x="139586" y="0"/>
                    <a:pt x="139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7" name="Google Shape;167;p17"/>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nvGrpSpPr>
            <p:cNvPr id="168" name="Google Shape;168;p17"/>
            <p:cNvGrpSpPr/>
            <p:nvPr/>
          </p:nvGrpSpPr>
          <p:grpSpPr>
            <a:xfrm>
              <a:off x="263005" y="845117"/>
              <a:ext cx="3790149" cy="3960313"/>
              <a:chOff x="263005" y="845117"/>
              <a:chExt cx="3790149" cy="3960313"/>
            </a:xfrm>
          </p:grpSpPr>
          <p:sp>
            <p:nvSpPr>
              <p:cNvPr id="169" name="Google Shape;169;p17"/>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7"/>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7"/>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7"/>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7"/>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7"/>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7"/>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7"/>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7"/>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7"/>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7"/>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7"/>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7"/>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7"/>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7"/>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7"/>
            <p:cNvGrpSpPr/>
            <p:nvPr/>
          </p:nvGrpSpPr>
          <p:grpSpPr>
            <a:xfrm>
              <a:off x="5055305" y="845117"/>
              <a:ext cx="3790149" cy="3960313"/>
              <a:chOff x="263005" y="845117"/>
              <a:chExt cx="3790149" cy="3960313"/>
            </a:xfrm>
          </p:grpSpPr>
          <p:sp>
            <p:nvSpPr>
              <p:cNvPr id="185" name="Google Shape;185;p17"/>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7"/>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7"/>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7"/>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7"/>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7"/>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7"/>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7"/>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7"/>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7"/>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7"/>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7"/>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0" name="Google Shape;200;p17"/>
            <p:cNvCxnSpPr/>
            <p:nvPr/>
          </p:nvCxnSpPr>
          <p:spPr>
            <a:xfrm>
              <a:off x="4625700" y="540000"/>
              <a:ext cx="4679100" cy="0"/>
            </a:xfrm>
            <a:prstGeom prst="straightConnector1">
              <a:avLst/>
            </a:prstGeom>
            <a:noFill/>
            <a:ln cap="flat" cmpd="sng" w="9525">
              <a:solidFill>
                <a:srgbClr val="6D9EEB"/>
              </a:solidFill>
              <a:prstDash val="solid"/>
              <a:round/>
              <a:headEnd len="med" w="med" type="none"/>
              <a:tailEnd len="med" w="med" type="none"/>
            </a:ln>
          </p:spPr>
        </p:cxnSp>
        <p:cxnSp>
          <p:nvCxnSpPr>
            <p:cNvPr id="201" name="Google Shape;201;p17"/>
            <p:cNvCxnSpPr/>
            <p:nvPr/>
          </p:nvCxnSpPr>
          <p:spPr>
            <a:xfrm>
              <a:off x="40493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202" name="Google Shape;202;p17"/>
            <p:cNvCxnSpPr/>
            <p:nvPr/>
          </p:nvCxnSpPr>
          <p:spPr>
            <a:xfrm>
              <a:off x="41129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203" name="Google Shape;203;p17"/>
            <p:cNvCxnSpPr/>
            <p:nvPr/>
          </p:nvCxnSpPr>
          <p:spPr>
            <a:xfrm>
              <a:off x="49917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204" name="Google Shape;204;p17"/>
            <p:cNvCxnSpPr/>
            <p:nvPr/>
          </p:nvCxnSpPr>
          <p:spPr>
            <a:xfrm>
              <a:off x="50553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205" name="Google Shape;205;p17"/>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sp>
        <p:nvSpPr>
          <p:cNvPr id="206" name="Google Shape;206;p17"/>
          <p:cNvSpPr txBox="1"/>
          <p:nvPr>
            <p:ph type="title"/>
          </p:nvPr>
        </p:nvSpPr>
        <p:spPr>
          <a:xfrm>
            <a:off x="720000" y="540000"/>
            <a:ext cx="3378600" cy="10170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7" name="Google Shape;207;p17"/>
          <p:cNvSpPr txBox="1"/>
          <p:nvPr>
            <p:ph idx="1" type="body"/>
          </p:nvPr>
        </p:nvSpPr>
        <p:spPr>
          <a:xfrm>
            <a:off x="720000" y="2980194"/>
            <a:ext cx="3129300" cy="1285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08" name="Google Shape;208;p17"/>
          <p:cNvSpPr txBox="1"/>
          <p:nvPr>
            <p:ph idx="2" type="body"/>
          </p:nvPr>
        </p:nvSpPr>
        <p:spPr>
          <a:xfrm>
            <a:off x="5368500" y="2980194"/>
            <a:ext cx="3055500" cy="1285800"/>
          </a:xfrm>
          <a:prstGeom prst="rect">
            <a:avLst/>
          </a:prstGeom>
          <a:noFill/>
          <a:ln>
            <a:noFill/>
          </a:ln>
        </p:spPr>
        <p:txBody>
          <a:bodyPr anchorCtr="0" anchor="t" bIns="91425" lIns="91425" spcFirstLastPara="1" rIns="91425" wrap="square" tIns="91425">
            <a:noAutofit/>
          </a:bodyPr>
          <a:lstStyle>
            <a:lvl1pPr indent="-317500" lvl="0" marL="457200" rtl="0" algn="ctr">
              <a:lnSpc>
                <a:spcPct val="115000"/>
              </a:lnSpc>
              <a:spcBef>
                <a:spcPts val="0"/>
              </a:spcBef>
              <a:spcAft>
                <a:spcPts val="0"/>
              </a:spcAft>
              <a:buSzPts val="1400"/>
              <a:buChar char="●"/>
              <a:defRPr sz="1600">
                <a:solidFill>
                  <a:schemeClr val="dk2"/>
                </a:solidFill>
                <a:latin typeface="Muli"/>
                <a:ea typeface="Muli"/>
                <a:cs typeface="Muli"/>
                <a:sym typeface="Muli"/>
              </a:defRPr>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09" name="Google Shape;209;p17"/>
          <p:cNvSpPr txBox="1"/>
          <p:nvPr>
            <p:ph idx="3" type="subTitle"/>
          </p:nvPr>
        </p:nvSpPr>
        <p:spPr>
          <a:xfrm>
            <a:off x="1031550" y="2586395"/>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210" name="Google Shape;210;p17"/>
          <p:cNvSpPr txBox="1"/>
          <p:nvPr>
            <p:ph idx="4" type="subTitle"/>
          </p:nvPr>
        </p:nvSpPr>
        <p:spPr>
          <a:xfrm>
            <a:off x="5643150" y="2586395"/>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1" name="Shape 211"/>
        <p:cNvGrpSpPr/>
        <p:nvPr/>
      </p:nvGrpSpPr>
      <p:grpSpPr>
        <a:xfrm>
          <a:off x="0" y="0"/>
          <a:ext cx="0" cy="0"/>
          <a:chOff x="0" y="0"/>
          <a:chExt cx="0" cy="0"/>
        </a:xfrm>
      </p:grpSpPr>
      <p:grpSp>
        <p:nvGrpSpPr>
          <p:cNvPr id="212" name="Google Shape;212;p18"/>
          <p:cNvGrpSpPr/>
          <p:nvPr/>
        </p:nvGrpSpPr>
        <p:grpSpPr>
          <a:xfrm>
            <a:off x="352670" y="6764"/>
            <a:ext cx="8793030" cy="5129556"/>
            <a:chOff x="514825" y="859725"/>
            <a:chExt cx="6865800" cy="4005275"/>
          </a:xfrm>
        </p:grpSpPr>
        <p:sp>
          <p:nvSpPr>
            <p:cNvPr id="213" name="Google Shape;213;p18"/>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8"/>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8"/>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8"/>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8"/>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8"/>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8"/>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8"/>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8"/>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8"/>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8"/>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8"/>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8"/>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8"/>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8"/>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8"/>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8"/>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8"/>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8"/>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 name="Google Shape;234;p18"/>
          <p:cNvSpPr txBox="1"/>
          <p:nvPr>
            <p:ph type="title"/>
          </p:nvPr>
        </p:nvSpPr>
        <p:spPr>
          <a:xfrm>
            <a:off x="4572000" y="540000"/>
            <a:ext cx="3852000" cy="488700"/>
          </a:xfrm>
          <a:prstGeom prst="rect">
            <a:avLst/>
          </a:prstGeom>
        </p:spPr>
        <p:txBody>
          <a:bodyPr anchorCtr="0" anchor="t" bIns="0" lIns="0" spcFirstLastPara="1" rIns="0" wrap="square" tIns="0">
            <a:noAutofit/>
          </a:bodyPr>
          <a:lstStyle>
            <a:lvl1pPr lvl="0" rtl="0" algn="r">
              <a:spcBef>
                <a:spcPts val="0"/>
              </a:spcBef>
              <a:spcAft>
                <a:spcPts val="0"/>
              </a:spcAft>
              <a:buSzPts val="48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35" name="Shape 235"/>
        <p:cNvGrpSpPr/>
        <p:nvPr/>
      </p:nvGrpSpPr>
      <p:grpSpPr>
        <a:xfrm>
          <a:off x="0" y="0"/>
          <a:ext cx="0" cy="0"/>
          <a:chOff x="0" y="0"/>
          <a:chExt cx="0" cy="0"/>
        </a:xfrm>
      </p:grpSpPr>
      <p:grpSp>
        <p:nvGrpSpPr>
          <p:cNvPr id="236" name="Google Shape;236;p19"/>
          <p:cNvGrpSpPr/>
          <p:nvPr/>
        </p:nvGrpSpPr>
        <p:grpSpPr>
          <a:xfrm>
            <a:off x="-1700" y="329"/>
            <a:ext cx="9147400" cy="5142843"/>
            <a:chOff x="238125" y="854700"/>
            <a:chExt cx="7142500" cy="4015650"/>
          </a:xfrm>
        </p:grpSpPr>
        <p:sp>
          <p:nvSpPr>
            <p:cNvPr id="237" name="Google Shape;237;p19"/>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9"/>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9"/>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9"/>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9"/>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9"/>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9"/>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9"/>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9"/>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9"/>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9"/>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9"/>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9"/>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9"/>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9"/>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9"/>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9"/>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9"/>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9"/>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 name="Google Shape;256;p19"/>
          <p:cNvSpPr txBox="1"/>
          <p:nvPr>
            <p:ph idx="1" type="subTitle"/>
          </p:nvPr>
        </p:nvSpPr>
        <p:spPr>
          <a:xfrm>
            <a:off x="890100" y="1760244"/>
            <a:ext cx="7533900" cy="27771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2800"/>
              <a:buChar char="○"/>
              <a:defRPr sz="2800">
                <a:solidFill>
                  <a:schemeClr val="dk2"/>
                </a:solidFill>
              </a:defRPr>
            </a:lvl2pPr>
            <a:lvl3pPr lvl="2" rtl="0" algn="ctr">
              <a:lnSpc>
                <a:spcPct val="100000"/>
              </a:lnSpc>
              <a:spcBef>
                <a:spcPts val="0"/>
              </a:spcBef>
              <a:spcAft>
                <a:spcPts val="0"/>
              </a:spcAft>
              <a:buClr>
                <a:schemeClr val="dk2"/>
              </a:buClr>
              <a:buSzPts val="2800"/>
              <a:buChar char="■"/>
              <a:defRPr sz="2800">
                <a:solidFill>
                  <a:schemeClr val="dk2"/>
                </a:solidFill>
              </a:defRPr>
            </a:lvl3pPr>
            <a:lvl4pPr lvl="3" rtl="0" algn="ctr">
              <a:lnSpc>
                <a:spcPct val="100000"/>
              </a:lnSpc>
              <a:spcBef>
                <a:spcPts val="0"/>
              </a:spcBef>
              <a:spcAft>
                <a:spcPts val="0"/>
              </a:spcAft>
              <a:buClr>
                <a:schemeClr val="dk2"/>
              </a:buClr>
              <a:buSzPts val="2800"/>
              <a:buChar char="●"/>
              <a:defRPr sz="2800">
                <a:solidFill>
                  <a:schemeClr val="dk2"/>
                </a:solidFill>
              </a:defRPr>
            </a:lvl4pPr>
            <a:lvl5pPr lvl="4" rtl="0" algn="ctr">
              <a:lnSpc>
                <a:spcPct val="100000"/>
              </a:lnSpc>
              <a:spcBef>
                <a:spcPts val="0"/>
              </a:spcBef>
              <a:spcAft>
                <a:spcPts val="0"/>
              </a:spcAft>
              <a:buClr>
                <a:schemeClr val="dk2"/>
              </a:buClr>
              <a:buSzPts val="2800"/>
              <a:buChar char="○"/>
              <a:defRPr sz="2800">
                <a:solidFill>
                  <a:schemeClr val="dk2"/>
                </a:solidFill>
              </a:defRPr>
            </a:lvl5pPr>
            <a:lvl6pPr lvl="5" rtl="0" algn="ctr">
              <a:lnSpc>
                <a:spcPct val="100000"/>
              </a:lnSpc>
              <a:spcBef>
                <a:spcPts val="0"/>
              </a:spcBef>
              <a:spcAft>
                <a:spcPts val="0"/>
              </a:spcAft>
              <a:buClr>
                <a:schemeClr val="dk2"/>
              </a:buClr>
              <a:buSzPts val="2800"/>
              <a:buChar char="■"/>
              <a:defRPr sz="2800">
                <a:solidFill>
                  <a:schemeClr val="dk2"/>
                </a:solidFill>
              </a:defRPr>
            </a:lvl6pPr>
            <a:lvl7pPr lvl="6" rtl="0" algn="ctr">
              <a:lnSpc>
                <a:spcPct val="100000"/>
              </a:lnSpc>
              <a:spcBef>
                <a:spcPts val="0"/>
              </a:spcBef>
              <a:spcAft>
                <a:spcPts val="0"/>
              </a:spcAft>
              <a:buClr>
                <a:schemeClr val="dk2"/>
              </a:buClr>
              <a:buSzPts val="2800"/>
              <a:buChar char="●"/>
              <a:defRPr sz="2800">
                <a:solidFill>
                  <a:schemeClr val="dk2"/>
                </a:solidFill>
              </a:defRPr>
            </a:lvl7pPr>
            <a:lvl8pPr lvl="7" rtl="0" algn="ctr">
              <a:lnSpc>
                <a:spcPct val="100000"/>
              </a:lnSpc>
              <a:spcBef>
                <a:spcPts val="0"/>
              </a:spcBef>
              <a:spcAft>
                <a:spcPts val="0"/>
              </a:spcAft>
              <a:buClr>
                <a:schemeClr val="dk2"/>
              </a:buClr>
              <a:buSzPts val="2800"/>
              <a:buChar char="○"/>
              <a:defRPr sz="2800">
                <a:solidFill>
                  <a:schemeClr val="dk2"/>
                </a:solidFill>
              </a:defRPr>
            </a:lvl8pPr>
            <a:lvl9pPr lvl="8" rtl="0" algn="ctr">
              <a:lnSpc>
                <a:spcPct val="100000"/>
              </a:lnSpc>
              <a:spcBef>
                <a:spcPts val="0"/>
              </a:spcBef>
              <a:spcAft>
                <a:spcPts val="0"/>
              </a:spcAft>
              <a:buClr>
                <a:schemeClr val="dk2"/>
              </a:buClr>
              <a:buSzPts val="2800"/>
              <a:buChar char="■"/>
              <a:defRPr sz="2800">
                <a:solidFill>
                  <a:schemeClr val="dk2"/>
                </a:solidFill>
              </a:defRPr>
            </a:lvl9pPr>
          </a:lstStyle>
          <a:p/>
        </p:txBody>
      </p:sp>
      <p:sp>
        <p:nvSpPr>
          <p:cNvPr id="257" name="Google Shape;257;p19"/>
          <p:cNvSpPr txBox="1"/>
          <p:nvPr>
            <p:ph type="title"/>
          </p:nvPr>
        </p:nvSpPr>
        <p:spPr>
          <a:xfrm>
            <a:off x="4572000" y="540000"/>
            <a:ext cx="3852000" cy="1037100"/>
          </a:xfrm>
          <a:prstGeom prst="rect">
            <a:avLst/>
          </a:prstGeom>
        </p:spPr>
        <p:txBody>
          <a:bodyPr anchorCtr="0" anchor="t" bIns="0" lIns="0" spcFirstLastPara="1" rIns="0" wrap="square" tIns="0">
            <a:noAutofit/>
          </a:bodyPr>
          <a:lstStyle>
            <a:lvl1pPr lvl="0" rtl="0" algn="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8" name="Shape 258"/>
        <p:cNvGrpSpPr/>
        <p:nvPr/>
      </p:nvGrpSpPr>
      <p:grpSpPr>
        <a:xfrm>
          <a:off x="0" y="0"/>
          <a:ext cx="0" cy="0"/>
          <a:chOff x="0" y="0"/>
          <a:chExt cx="0" cy="0"/>
        </a:xfrm>
      </p:grpSpPr>
      <p:grpSp>
        <p:nvGrpSpPr>
          <p:cNvPr id="259" name="Google Shape;259;p20"/>
          <p:cNvGrpSpPr/>
          <p:nvPr/>
        </p:nvGrpSpPr>
        <p:grpSpPr>
          <a:xfrm>
            <a:off x="-1700" y="329"/>
            <a:ext cx="9147400" cy="5142843"/>
            <a:chOff x="238125" y="854700"/>
            <a:chExt cx="7142500" cy="4015650"/>
          </a:xfrm>
        </p:grpSpPr>
        <p:sp>
          <p:nvSpPr>
            <p:cNvPr id="260" name="Google Shape;260;p20"/>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0"/>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0"/>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0"/>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0"/>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0"/>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0"/>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0"/>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0"/>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0"/>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0"/>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0"/>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0"/>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0"/>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0"/>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0"/>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0"/>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0"/>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9" name="Google Shape;279;p20"/>
          <p:cNvCxnSpPr/>
          <p:nvPr/>
        </p:nvCxnSpPr>
        <p:spPr>
          <a:xfrm>
            <a:off x="-62550" y="540000"/>
            <a:ext cx="9269100" cy="0"/>
          </a:xfrm>
          <a:prstGeom prst="straightConnector1">
            <a:avLst/>
          </a:prstGeom>
          <a:noFill/>
          <a:ln cap="flat" cmpd="sng" w="9525">
            <a:solidFill>
              <a:srgbClr val="6D9EEB"/>
            </a:solidFill>
            <a:prstDash val="solid"/>
            <a:round/>
            <a:headEnd len="med" w="med" type="none"/>
            <a:tailEnd len="med" w="med" type="none"/>
          </a:ln>
        </p:spPr>
      </p:cxnSp>
      <p:sp>
        <p:nvSpPr>
          <p:cNvPr id="280" name="Google Shape;280;p20"/>
          <p:cNvSpPr/>
          <p:nvPr/>
        </p:nvSpPr>
        <p:spPr>
          <a:xfrm>
            <a:off x="-14550" y="5010825"/>
            <a:ext cx="9160200" cy="1563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0"/>
          <p:cNvSpPr txBox="1"/>
          <p:nvPr>
            <p:ph type="title"/>
          </p:nvPr>
        </p:nvSpPr>
        <p:spPr>
          <a:xfrm>
            <a:off x="720000" y="1560650"/>
            <a:ext cx="3519300" cy="1679700"/>
          </a:xfrm>
          <a:prstGeom prst="rect">
            <a:avLst/>
          </a:prstGeom>
        </p:spPr>
        <p:txBody>
          <a:bodyPr anchorCtr="0" anchor="t" bIns="0" lIns="0" spcFirstLastPara="1" rIns="0" wrap="square" tIns="0">
            <a:noAutofit/>
          </a:bodyPr>
          <a:lstStyle>
            <a:lvl1pPr lvl="0" rtl="0">
              <a:spcBef>
                <a:spcPts val="0"/>
              </a:spcBef>
              <a:spcAft>
                <a:spcPts val="0"/>
              </a:spcAft>
              <a:buSzPts val="4800"/>
              <a:buNone/>
              <a:defRPr sz="55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82" name="Google Shape;282;p20"/>
          <p:cNvSpPr txBox="1"/>
          <p:nvPr>
            <p:ph idx="1" type="subTitle"/>
          </p:nvPr>
        </p:nvSpPr>
        <p:spPr>
          <a:xfrm rot="684086">
            <a:off x="5771626" y="1941489"/>
            <a:ext cx="1878775" cy="1549123"/>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2800"/>
              <a:buNone/>
              <a:defRPr sz="2800">
                <a:solidFill>
                  <a:schemeClr val="dk2"/>
                </a:solidFill>
              </a:defRPr>
            </a:lvl2pPr>
            <a:lvl3pPr lvl="2" rtl="0" algn="ctr">
              <a:lnSpc>
                <a:spcPct val="100000"/>
              </a:lnSpc>
              <a:spcBef>
                <a:spcPts val="0"/>
              </a:spcBef>
              <a:spcAft>
                <a:spcPts val="0"/>
              </a:spcAft>
              <a:buClr>
                <a:schemeClr val="dk2"/>
              </a:buClr>
              <a:buSzPts val="2800"/>
              <a:buNone/>
              <a:defRPr sz="2800">
                <a:solidFill>
                  <a:schemeClr val="dk2"/>
                </a:solidFill>
              </a:defRPr>
            </a:lvl3pPr>
            <a:lvl4pPr lvl="3" rtl="0" algn="ctr">
              <a:lnSpc>
                <a:spcPct val="100000"/>
              </a:lnSpc>
              <a:spcBef>
                <a:spcPts val="0"/>
              </a:spcBef>
              <a:spcAft>
                <a:spcPts val="0"/>
              </a:spcAft>
              <a:buClr>
                <a:schemeClr val="dk2"/>
              </a:buClr>
              <a:buSzPts val="2800"/>
              <a:buNone/>
              <a:defRPr sz="2800">
                <a:solidFill>
                  <a:schemeClr val="dk2"/>
                </a:solidFill>
              </a:defRPr>
            </a:lvl4pPr>
            <a:lvl5pPr lvl="4" rtl="0" algn="ctr">
              <a:lnSpc>
                <a:spcPct val="100000"/>
              </a:lnSpc>
              <a:spcBef>
                <a:spcPts val="0"/>
              </a:spcBef>
              <a:spcAft>
                <a:spcPts val="0"/>
              </a:spcAft>
              <a:buClr>
                <a:schemeClr val="dk2"/>
              </a:buClr>
              <a:buSzPts val="2800"/>
              <a:buNone/>
              <a:defRPr sz="2800">
                <a:solidFill>
                  <a:schemeClr val="dk2"/>
                </a:solidFill>
              </a:defRPr>
            </a:lvl5pPr>
            <a:lvl6pPr lvl="5" rtl="0" algn="ctr">
              <a:lnSpc>
                <a:spcPct val="100000"/>
              </a:lnSpc>
              <a:spcBef>
                <a:spcPts val="0"/>
              </a:spcBef>
              <a:spcAft>
                <a:spcPts val="0"/>
              </a:spcAft>
              <a:buClr>
                <a:schemeClr val="dk2"/>
              </a:buClr>
              <a:buSzPts val="2800"/>
              <a:buNone/>
              <a:defRPr sz="2800">
                <a:solidFill>
                  <a:schemeClr val="dk2"/>
                </a:solidFill>
              </a:defRPr>
            </a:lvl6pPr>
            <a:lvl7pPr lvl="6" rtl="0" algn="ctr">
              <a:lnSpc>
                <a:spcPct val="100000"/>
              </a:lnSpc>
              <a:spcBef>
                <a:spcPts val="0"/>
              </a:spcBef>
              <a:spcAft>
                <a:spcPts val="0"/>
              </a:spcAft>
              <a:buClr>
                <a:schemeClr val="dk2"/>
              </a:buClr>
              <a:buSzPts val="2800"/>
              <a:buNone/>
              <a:defRPr sz="2800">
                <a:solidFill>
                  <a:schemeClr val="dk2"/>
                </a:solidFill>
              </a:defRPr>
            </a:lvl7pPr>
            <a:lvl8pPr lvl="7" rtl="0" algn="ctr">
              <a:lnSpc>
                <a:spcPct val="100000"/>
              </a:lnSpc>
              <a:spcBef>
                <a:spcPts val="0"/>
              </a:spcBef>
              <a:spcAft>
                <a:spcPts val="0"/>
              </a:spcAft>
              <a:buClr>
                <a:schemeClr val="dk2"/>
              </a:buClr>
              <a:buSzPts val="2800"/>
              <a:buNone/>
              <a:defRPr sz="2800">
                <a:solidFill>
                  <a:schemeClr val="dk2"/>
                </a:solidFill>
              </a:defRPr>
            </a:lvl8pPr>
            <a:lvl9pPr lvl="8" rtl="0" algn="ctr">
              <a:lnSpc>
                <a:spcPct val="100000"/>
              </a:lnSpc>
              <a:spcBef>
                <a:spcPts val="0"/>
              </a:spcBef>
              <a:spcAft>
                <a:spcPts val="0"/>
              </a:spcAft>
              <a:buClr>
                <a:schemeClr val="dk2"/>
              </a:buClr>
              <a:buSzPts val="2800"/>
              <a:buNone/>
              <a:defRPr sz="2800">
                <a:solidFill>
                  <a:schemeClr val="dk2"/>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83" name="Shape 283"/>
        <p:cNvGrpSpPr/>
        <p:nvPr/>
      </p:nvGrpSpPr>
      <p:grpSpPr>
        <a:xfrm>
          <a:off x="0" y="0"/>
          <a:ext cx="0" cy="0"/>
          <a:chOff x="0" y="0"/>
          <a:chExt cx="0" cy="0"/>
        </a:xfrm>
      </p:grpSpPr>
      <p:grpSp>
        <p:nvGrpSpPr>
          <p:cNvPr id="284" name="Google Shape;284;p21"/>
          <p:cNvGrpSpPr/>
          <p:nvPr/>
        </p:nvGrpSpPr>
        <p:grpSpPr>
          <a:xfrm>
            <a:off x="-1700" y="329"/>
            <a:ext cx="9147400" cy="5142843"/>
            <a:chOff x="238125" y="854700"/>
            <a:chExt cx="7142500" cy="4015650"/>
          </a:xfrm>
        </p:grpSpPr>
        <p:sp>
          <p:nvSpPr>
            <p:cNvPr id="285" name="Google Shape;285;p21"/>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1"/>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1"/>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1"/>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1"/>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1"/>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1"/>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1"/>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1"/>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1"/>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1"/>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1"/>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1"/>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1"/>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1"/>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1"/>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1"/>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1"/>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1"/>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 name="Google Shape;304;p21"/>
          <p:cNvSpPr txBox="1"/>
          <p:nvPr>
            <p:ph type="title"/>
          </p:nvPr>
        </p:nvSpPr>
        <p:spPr>
          <a:xfrm>
            <a:off x="1061575" y="1472687"/>
            <a:ext cx="2808000" cy="755700"/>
          </a:xfrm>
          <a:prstGeom prst="rect">
            <a:avLst/>
          </a:prstGeom>
        </p:spPr>
        <p:txBody>
          <a:bodyPr anchorCtr="0" anchor="t" bIns="0" lIns="0" spcFirstLastPara="1" rIns="0" wrap="square" tIns="0">
            <a:noAutofit/>
          </a:bodyPr>
          <a:lstStyle>
            <a:lvl1pPr lvl="0" rtl="0" algn="ctr">
              <a:spcBef>
                <a:spcPts val="0"/>
              </a:spcBef>
              <a:spcAft>
                <a:spcPts val="0"/>
              </a:spcAft>
              <a:buSzPts val="2400"/>
              <a:buNone/>
              <a:defRPr sz="6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5" name="Google Shape;305;p21"/>
          <p:cNvSpPr txBox="1"/>
          <p:nvPr>
            <p:ph idx="1" type="body"/>
          </p:nvPr>
        </p:nvSpPr>
        <p:spPr>
          <a:xfrm>
            <a:off x="1061575" y="2468991"/>
            <a:ext cx="2808000" cy="1153500"/>
          </a:xfrm>
          <a:prstGeom prst="rect">
            <a:avLst/>
          </a:prstGeom>
        </p:spPr>
        <p:txBody>
          <a:bodyPr anchorCtr="0" anchor="t" bIns="91425" lIns="91425" spcFirstLastPara="1" rIns="91425" wrap="square" tIns="91425">
            <a:noAutofit/>
          </a:bodyPr>
          <a:lstStyle>
            <a:lvl1pPr indent="-304800" lvl="0" marL="457200" rtl="0" algn="ctr">
              <a:spcBef>
                <a:spcPts val="0"/>
              </a:spcBef>
              <a:spcAft>
                <a:spcPts val="0"/>
              </a:spcAft>
              <a:buSzPts val="1200"/>
              <a:buChar char="●"/>
              <a:defRPr sz="16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cxnSp>
        <p:nvCxnSpPr>
          <p:cNvPr id="306" name="Google Shape;306;p21"/>
          <p:cNvCxnSpPr/>
          <p:nvPr/>
        </p:nvCxnSpPr>
        <p:spPr>
          <a:xfrm>
            <a:off x="-62550" y="540000"/>
            <a:ext cx="9269100" cy="0"/>
          </a:xfrm>
          <a:prstGeom prst="straightConnector1">
            <a:avLst/>
          </a:prstGeom>
          <a:noFill/>
          <a:ln cap="flat" cmpd="sng" w="9525">
            <a:solidFill>
              <a:srgbClr val="6D9EEB"/>
            </a:solidFill>
            <a:prstDash val="solid"/>
            <a:round/>
            <a:headEnd len="med" w="med" type="none"/>
            <a:tailEnd len="med" w="med" type="none"/>
          </a:ln>
        </p:spPr>
      </p:cxnSp>
      <p:sp>
        <p:nvSpPr>
          <p:cNvPr id="307" name="Google Shape;307;p21"/>
          <p:cNvSpPr/>
          <p:nvPr/>
        </p:nvSpPr>
        <p:spPr>
          <a:xfrm>
            <a:off x="-14550" y="5010825"/>
            <a:ext cx="9160200" cy="1563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8" name="Shape 308"/>
        <p:cNvGrpSpPr/>
        <p:nvPr/>
      </p:nvGrpSpPr>
      <p:grpSpPr>
        <a:xfrm>
          <a:off x="0" y="0"/>
          <a:ext cx="0" cy="0"/>
          <a:chOff x="0" y="0"/>
          <a:chExt cx="0" cy="0"/>
        </a:xfrm>
      </p:grpSpPr>
      <p:sp>
        <p:nvSpPr>
          <p:cNvPr id="309" name="Google Shape;309;p22"/>
          <p:cNvSpPr txBox="1"/>
          <p:nvPr>
            <p:ph type="title"/>
          </p:nvPr>
        </p:nvSpPr>
        <p:spPr>
          <a:xfrm>
            <a:off x="3223200" y="1570950"/>
            <a:ext cx="2697600" cy="20016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0" name="Shape 310"/>
        <p:cNvGrpSpPr/>
        <p:nvPr/>
      </p:nvGrpSpPr>
      <p:grpSpPr>
        <a:xfrm>
          <a:off x="0" y="0"/>
          <a:ext cx="0" cy="0"/>
          <a:chOff x="0" y="0"/>
          <a:chExt cx="0" cy="0"/>
        </a:xfrm>
      </p:grpSpPr>
      <p:grpSp>
        <p:nvGrpSpPr>
          <p:cNvPr id="311" name="Google Shape;311;p23"/>
          <p:cNvGrpSpPr/>
          <p:nvPr/>
        </p:nvGrpSpPr>
        <p:grpSpPr>
          <a:xfrm>
            <a:off x="-1700" y="329"/>
            <a:ext cx="9147400" cy="5142843"/>
            <a:chOff x="238125" y="854700"/>
            <a:chExt cx="7142500" cy="4015650"/>
          </a:xfrm>
        </p:grpSpPr>
        <p:sp>
          <p:nvSpPr>
            <p:cNvPr id="312" name="Google Shape;312;p23"/>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3"/>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3"/>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3"/>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3"/>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3"/>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3"/>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3"/>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3"/>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3"/>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3"/>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3"/>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3"/>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1" name="Google Shape;331;p23"/>
          <p:cNvCxnSpPr/>
          <p:nvPr/>
        </p:nvCxnSpPr>
        <p:spPr>
          <a:xfrm>
            <a:off x="-62550" y="540000"/>
            <a:ext cx="9269100" cy="0"/>
          </a:xfrm>
          <a:prstGeom prst="straightConnector1">
            <a:avLst/>
          </a:prstGeom>
          <a:noFill/>
          <a:ln cap="flat" cmpd="sng" w="9525">
            <a:solidFill>
              <a:srgbClr val="6D9EEB"/>
            </a:solidFill>
            <a:prstDash val="solid"/>
            <a:round/>
            <a:headEnd len="med" w="med" type="none"/>
            <a:tailEnd len="med" w="med" type="none"/>
          </a:ln>
        </p:spPr>
      </p:cxnSp>
      <p:sp>
        <p:nvSpPr>
          <p:cNvPr id="332" name="Google Shape;332;p23"/>
          <p:cNvSpPr txBox="1"/>
          <p:nvPr>
            <p:ph hasCustomPrompt="1" type="title"/>
          </p:nvPr>
        </p:nvSpPr>
        <p:spPr>
          <a:xfrm>
            <a:off x="1768200" y="1654521"/>
            <a:ext cx="5607600" cy="842100"/>
          </a:xfrm>
          <a:prstGeom prst="rect">
            <a:avLst/>
          </a:prstGeom>
        </p:spPr>
        <p:txBody>
          <a:bodyPr anchorCtr="0" anchor="t" bIns="0" lIns="0" spcFirstLastPara="1" rIns="0" wrap="square" tIns="0">
            <a:noAutofit/>
          </a:bodyPr>
          <a:lstStyle>
            <a:lvl1pPr lvl="0" rtl="0" algn="ctr">
              <a:spcBef>
                <a:spcPts val="0"/>
              </a:spcBef>
              <a:spcAft>
                <a:spcPts val="0"/>
              </a:spcAft>
              <a:buSzPts val="12000"/>
              <a:buNone/>
              <a:defRPr sz="6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3" name="Google Shape;333;p23"/>
          <p:cNvSpPr txBox="1"/>
          <p:nvPr>
            <p:ph idx="1" type="body"/>
          </p:nvPr>
        </p:nvSpPr>
        <p:spPr>
          <a:xfrm>
            <a:off x="2710050" y="2650221"/>
            <a:ext cx="3723900" cy="6633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a:lvl1pPr>
            <a:lvl2pPr indent="-330200" lvl="1" marL="914400" rtl="0" algn="ctr">
              <a:spcBef>
                <a:spcPts val="1600"/>
              </a:spcBef>
              <a:spcAft>
                <a:spcPts val="0"/>
              </a:spcAft>
              <a:buSzPts val="1600"/>
              <a:buChar char="○"/>
              <a:defRPr/>
            </a:lvl2pPr>
            <a:lvl3pPr indent="-330200" lvl="2" marL="1371600" rtl="0" algn="ctr">
              <a:spcBef>
                <a:spcPts val="1600"/>
              </a:spcBef>
              <a:spcAft>
                <a:spcPts val="0"/>
              </a:spcAft>
              <a:buSzPts val="1600"/>
              <a:buChar char="■"/>
              <a:defRPr/>
            </a:lvl3pPr>
            <a:lvl4pPr indent="-330200" lvl="3" marL="1828800" rtl="0" algn="ctr">
              <a:spcBef>
                <a:spcPts val="1600"/>
              </a:spcBef>
              <a:spcAft>
                <a:spcPts val="0"/>
              </a:spcAft>
              <a:buSzPts val="1600"/>
              <a:buChar char="●"/>
              <a:defRPr/>
            </a:lvl4pPr>
            <a:lvl5pPr indent="-330200" lvl="4" marL="2286000" rtl="0" algn="ctr">
              <a:spcBef>
                <a:spcPts val="1600"/>
              </a:spcBef>
              <a:spcAft>
                <a:spcPts val="0"/>
              </a:spcAft>
              <a:buSzPts val="1600"/>
              <a:buChar char="○"/>
              <a:defRPr/>
            </a:lvl5pPr>
            <a:lvl6pPr indent="-330200" lvl="5" marL="2743200" rtl="0" algn="ctr">
              <a:spcBef>
                <a:spcPts val="1600"/>
              </a:spcBef>
              <a:spcAft>
                <a:spcPts val="0"/>
              </a:spcAft>
              <a:buSzPts val="1600"/>
              <a:buChar char="■"/>
              <a:defRPr/>
            </a:lvl6pPr>
            <a:lvl7pPr indent="-330200" lvl="6" marL="3200400" rtl="0" algn="ctr">
              <a:spcBef>
                <a:spcPts val="1600"/>
              </a:spcBef>
              <a:spcAft>
                <a:spcPts val="0"/>
              </a:spcAft>
              <a:buSzPts val="1600"/>
              <a:buChar char="●"/>
              <a:defRPr/>
            </a:lvl7pPr>
            <a:lvl8pPr indent="-330200" lvl="7" marL="3657600" rtl="0" algn="ctr">
              <a:spcBef>
                <a:spcPts val="1600"/>
              </a:spcBef>
              <a:spcAft>
                <a:spcPts val="0"/>
              </a:spcAft>
              <a:buSzPts val="1600"/>
              <a:buChar char="○"/>
              <a:defRPr/>
            </a:lvl8pPr>
            <a:lvl9pPr indent="-330200" lvl="8" marL="4114800" rtl="0" algn="ctr">
              <a:spcBef>
                <a:spcPts val="1600"/>
              </a:spcBef>
              <a:spcAft>
                <a:spcPts val="1600"/>
              </a:spcAft>
              <a:buSzPts val="16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34" name="Shape 334"/>
        <p:cNvGrpSpPr/>
        <p:nvPr/>
      </p:nvGrpSpPr>
      <p:grpSpPr>
        <a:xfrm>
          <a:off x="0" y="0"/>
          <a:ext cx="0" cy="0"/>
          <a:chOff x="0" y="0"/>
          <a:chExt cx="0" cy="0"/>
        </a:xfrm>
      </p:grpSpPr>
      <p:sp>
        <p:nvSpPr>
          <p:cNvPr id="335" name="Google Shape;335;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36" name="Shape 336"/>
        <p:cNvGrpSpPr/>
        <p:nvPr/>
      </p:nvGrpSpPr>
      <p:grpSpPr>
        <a:xfrm>
          <a:off x="0" y="0"/>
          <a:ext cx="0" cy="0"/>
          <a:chOff x="0" y="0"/>
          <a:chExt cx="0" cy="0"/>
        </a:xfrm>
      </p:grpSpPr>
      <p:grpSp>
        <p:nvGrpSpPr>
          <p:cNvPr id="337" name="Google Shape;337;p25"/>
          <p:cNvGrpSpPr/>
          <p:nvPr/>
        </p:nvGrpSpPr>
        <p:grpSpPr>
          <a:xfrm>
            <a:off x="-174525" y="-22399"/>
            <a:ext cx="9487164" cy="5193049"/>
            <a:chOff x="-174525" y="-22399"/>
            <a:chExt cx="9487164" cy="5193049"/>
          </a:xfrm>
        </p:grpSpPr>
        <p:sp>
          <p:nvSpPr>
            <p:cNvPr id="338" name="Google Shape;338;p25"/>
            <p:cNvSpPr/>
            <p:nvPr/>
          </p:nvSpPr>
          <p:spPr>
            <a:xfrm>
              <a:off x="-174525" y="-22399"/>
              <a:ext cx="9487164" cy="5188298"/>
            </a:xfrm>
            <a:custGeom>
              <a:rect b="b" l="l" r="r" t="t"/>
              <a:pathLst>
                <a:path extrusionOk="0" h="144360" w="264469">
                  <a:moveTo>
                    <a:pt x="125024" y="0"/>
                  </a:moveTo>
                  <a:cubicBezTo>
                    <a:pt x="124865" y="0"/>
                    <a:pt x="124702" y="4"/>
                    <a:pt x="124536" y="11"/>
                  </a:cubicBezTo>
                  <a:lnTo>
                    <a:pt x="4940" y="11"/>
                  </a:lnTo>
                  <a:cubicBezTo>
                    <a:pt x="1569" y="65"/>
                    <a:pt x="0" y="1705"/>
                    <a:pt x="226" y="4914"/>
                  </a:cubicBezTo>
                  <a:lnTo>
                    <a:pt x="226" y="138500"/>
                  </a:lnTo>
                  <a:cubicBezTo>
                    <a:pt x="208" y="142159"/>
                    <a:pt x="1811" y="143993"/>
                    <a:pt x="5034" y="143993"/>
                  </a:cubicBezTo>
                  <a:cubicBezTo>
                    <a:pt x="5185" y="143993"/>
                    <a:pt x="5340" y="143989"/>
                    <a:pt x="5499" y="143981"/>
                  </a:cubicBezTo>
                  <a:cubicBezTo>
                    <a:pt x="23166" y="144233"/>
                    <a:pt x="61538" y="144359"/>
                    <a:pt x="76177" y="144359"/>
                  </a:cubicBezTo>
                  <a:cubicBezTo>
                    <a:pt x="90824" y="144359"/>
                    <a:pt x="107103" y="144233"/>
                    <a:pt x="125041" y="143981"/>
                  </a:cubicBezTo>
                  <a:cubicBezTo>
                    <a:pt x="129025" y="143963"/>
                    <a:pt x="130900" y="142007"/>
                    <a:pt x="130675" y="138122"/>
                  </a:cubicBezTo>
                  <a:lnTo>
                    <a:pt x="130675" y="6393"/>
                  </a:lnTo>
                  <a:cubicBezTo>
                    <a:pt x="130839" y="2139"/>
                    <a:pt x="128956" y="0"/>
                    <a:pt x="125024" y="0"/>
                  </a:cubicBezTo>
                  <a:close/>
                  <a:moveTo>
                    <a:pt x="139427" y="0"/>
                  </a:moveTo>
                  <a:cubicBezTo>
                    <a:pt x="135503" y="0"/>
                    <a:pt x="133611" y="2139"/>
                    <a:pt x="133776" y="6393"/>
                  </a:cubicBezTo>
                  <a:lnTo>
                    <a:pt x="133776" y="138122"/>
                  </a:lnTo>
                  <a:cubicBezTo>
                    <a:pt x="133550" y="142007"/>
                    <a:pt x="135434" y="143963"/>
                    <a:pt x="139409" y="143981"/>
                  </a:cubicBezTo>
                  <a:cubicBezTo>
                    <a:pt x="157347" y="144233"/>
                    <a:pt x="173635" y="144359"/>
                    <a:pt x="188274" y="144359"/>
                  </a:cubicBezTo>
                  <a:cubicBezTo>
                    <a:pt x="202912" y="144359"/>
                    <a:pt x="241294" y="144233"/>
                    <a:pt x="258970" y="143981"/>
                  </a:cubicBezTo>
                  <a:cubicBezTo>
                    <a:pt x="259129" y="143989"/>
                    <a:pt x="259285" y="143993"/>
                    <a:pt x="259437" y="143993"/>
                  </a:cubicBezTo>
                  <a:cubicBezTo>
                    <a:pt x="262675" y="143993"/>
                    <a:pt x="264277" y="142159"/>
                    <a:pt x="264243" y="138500"/>
                  </a:cubicBezTo>
                  <a:lnTo>
                    <a:pt x="264243" y="4914"/>
                  </a:lnTo>
                  <a:cubicBezTo>
                    <a:pt x="264468" y="1705"/>
                    <a:pt x="262900" y="65"/>
                    <a:pt x="259529" y="11"/>
                  </a:cubicBezTo>
                  <a:lnTo>
                    <a:pt x="139914" y="11"/>
                  </a:lnTo>
                  <a:cubicBezTo>
                    <a:pt x="139749" y="4"/>
                    <a:pt x="139586" y="0"/>
                    <a:pt x="139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9" name="Google Shape;339;p25"/>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nvGrpSpPr>
            <p:cNvPr id="340" name="Google Shape;340;p25"/>
            <p:cNvGrpSpPr/>
            <p:nvPr/>
          </p:nvGrpSpPr>
          <p:grpSpPr>
            <a:xfrm>
              <a:off x="263005" y="845117"/>
              <a:ext cx="3790149" cy="3960313"/>
              <a:chOff x="263005" y="845117"/>
              <a:chExt cx="3790149" cy="3960313"/>
            </a:xfrm>
          </p:grpSpPr>
          <p:sp>
            <p:nvSpPr>
              <p:cNvPr id="341" name="Google Shape;341;p25"/>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5"/>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5"/>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5"/>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5"/>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5"/>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5"/>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5"/>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25"/>
            <p:cNvGrpSpPr/>
            <p:nvPr/>
          </p:nvGrpSpPr>
          <p:grpSpPr>
            <a:xfrm>
              <a:off x="5055305" y="845117"/>
              <a:ext cx="3790149" cy="3960313"/>
              <a:chOff x="263005" y="845117"/>
              <a:chExt cx="3790149" cy="3960313"/>
            </a:xfrm>
          </p:grpSpPr>
          <p:sp>
            <p:nvSpPr>
              <p:cNvPr id="357" name="Google Shape;357;p25"/>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5"/>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2" name="Google Shape;372;p25"/>
            <p:cNvCxnSpPr/>
            <p:nvPr/>
          </p:nvCxnSpPr>
          <p:spPr>
            <a:xfrm>
              <a:off x="4625700" y="540000"/>
              <a:ext cx="4679100" cy="0"/>
            </a:xfrm>
            <a:prstGeom prst="straightConnector1">
              <a:avLst/>
            </a:prstGeom>
            <a:noFill/>
            <a:ln cap="flat" cmpd="sng" w="9525">
              <a:solidFill>
                <a:srgbClr val="6D9EEB"/>
              </a:solidFill>
              <a:prstDash val="solid"/>
              <a:round/>
              <a:headEnd len="med" w="med" type="none"/>
              <a:tailEnd len="med" w="med" type="none"/>
            </a:ln>
          </p:spPr>
        </p:cxnSp>
        <p:cxnSp>
          <p:nvCxnSpPr>
            <p:cNvPr id="373" name="Google Shape;373;p25"/>
            <p:cNvCxnSpPr/>
            <p:nvPr/>
          </p:nvCxnSpPr>
          <p:spPr>
            <a:xfrm>
              <a:off x="40493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374" name="Google Shape;374;p25"/>
            <p:cNvCxnSpPr/>
            <p:nvPr/>
          </p:nvCxnSpPr>
          <p:spPr>
            <a:xfrm>
              <a:off x="41129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375" name="Google Shape;375;p25"/>
            <p:cNvCxnSpPr/>
            <p:nvPr/>
          </p:nvCxnSpPr>
          <p:spPr>
            <a:xfrm>
              <a:off x="49917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376" name="Google Shape;376;p25"/>
            <p:cNvCxnSpPr/>
            <p:nvPr/>
          </p:nvCxnSpPr>
          <p:spPr>
            <a:xfrm>
              <a:off x="50553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377" name="Google Shape;377;p25"/>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sp>
        <p:nvSpPr>
          <p:cNvPr id="378" name="Google Shape;378;p25"/>
          <p:cNvSpPr txBox="1"/>
          <p:nvPr>
            <p:ph type="title"/>
          </p:nvPr>
        </p:nvSpPr>
        <p:spPr>
          <a:xfrm>
            <a:off x="720000" y="540000"/>
            <a:ext cx="3368700" cy="572700"/>
          </a:xfrm>
          <a:prstGeom prst="rect">
            <a:avLst/>
          </a:prstGeom>
        </p:spPr>
        <p:txBody>
          <a:bodyPr anchorCtr="0" anchor="t" bIns="0" lIns="0" spcFirstLastPara="1" rIns="0" wrap="square" tIns="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79" name="Google Shape;379;p25"/>
          <p:cNvSpPr txBox="1"/>
          <p:nvPr>
            <p:ph idx="1" type="subTitle"/>
          </p:nvPr>
        </p:nvSpPr>
        <p:spPr>
          <a:xfrm>
            <a:off x="906900" y="3292127"/>
            <a:ext cx="2506200" cy="340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380" name="Google Shape;380;p25"/>
          <p:cNvSpPr txBox="1"/>
          <p:nvPr>
            <p:ph idx="2" type="subTitle"/>
          </p:nvPr>
        </p:nvSpPr>
        <p:spPr>
          <a:xfrm>
            <a:off x="5676900" y="3292127"/>
            <a:ext cx="2506200" cy="340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381" name="Google Shape;381;p25"/>
          <p:cNvSpPr txBox="1"/>
          <p:nvPr>
            <p:ph idx="3" type="subTitle"/>
          </p:nvPr>
        </p:nvSpPr>
        <p:spPr>
          <a:xfrm>
            <a:off x="906900" y="1584571"/>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382" name="Google Shape;382;p25"/>
          <p:cNvSpPr txBox="1"/>
          <p:nvPr>
            <p:ph idx="4" type="subTitle"/>
          </p:nvPr>
        </p:nvSpPr>
        <p:spPr>
          <a:xfrm>
            <a:off x="5676900" y="1584571"/>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383" name="Google Shape;383;p25"/>
          <p:cNvSpPr txBox="1"/>
          <p:nvPr>
            <p:ph idx="5" type="subTitle"/>
          </p:nvPr>
        </p:nvSpPr>
        <p:spPr>
          <a:xfrm>
            <a:off x="906900" y="2048743"/>
            <a:ext cx="2506200" cy="5727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384" name="Google Shape;384;p25"/>
          <p:cNvSpPr txBox="1"/>
          <p:nvPr>
            <p:ph idx="6" type="subTitle"/>
          </p:nvPr>
        </p:nvSpPr>
        <p:spPr>
          <a:xfrm>
            <a:off x="5676900" y="2048743"/>
            <a:ext cx="2506200" cy="5727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2"/>
              </a:buClr>
              <a:buSzPts val="1600"/>
              <a:buNone/>
              <a:defRPr sz="1600">
                <a:solidFill>
                  <a:schemeClr val="dk2"/>
                </a:solidFill>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385" name="Google Shape;385;p25"/>
          <p:cNvSpPr txBox="1"/>
          <p:nvPr>
            <p:ph idx="7" type="subTitle"/>
          </p:nvPr>
        </p:nvSpPr>
        <p:spPr>
          <a:xfrm>
            <a:off x="906900" y="3755202"/>
            <a:ext cx="2506200" cy="5727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2"/>
              </a:buClr>
              <a:buSzPts val="1600"/>
              <a:buNone/>
              <a:defRPr sz="1600">
                <a:solidFill>
                  <a:schemeClr val="dk2"/>
                </a:solidFill>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386" name="Google Shape;386;p25"/>
          <p:cNvSpPr txBox="1"/>
          <p:nvPr>
            <p:ph idx="8" type="subTitle"/>
          </p:nvPr>
        </p:nvSpPr>
        <p:spPr>
          <a:xfrm>
            <a:off x="5676900" y="3755202"/>
            <a:ext cx="2506200" cy="5727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2"/>
              </a:buClr>
              <a:buSzPts val="1600"/>
              <a:buNone/>
              <a:defRPr sz="1600">
                <a:solidFill>
                  <a:schemeClr val="dk2"/>
                </a:solidFill>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
    <p:spTree>
      <p:nvGrpSpPr>
        <p:cNvPr id="387" name="Shape 387"/>
        <p:cNvGrpSpPr/>
        <p:nvPr/>
      </p:nvGrpSpPr>
      <p:grpSpPr>
        <a:xfrm>
          <a:off x="0" y="0"/>
          <a:ext cx="0" cy="0"/>
          <a:chOff x="0" y="0"/>
          <a:chExt cx="0" cy="0"/>
        </a:xfrm>
      </p:grpSpPr>
      <p:grpSp>
        <p:nvGrpSpPr>
          <p:cNvPr id="388" name="Google Shape;388;p26"/>
          <p:cNvGrpSpPr/>
          <p:nvPr/>
        </p:nvGrpSpPr>
        <p:grpSpPr>
          <a:xfrm>
            <a:off x="-1700" y="329"/>
            <a:ext cx="9147400" cy="5142843"/>
            <a:chOff x="238125" y="854700"/>
            <a:chExt cx="7142500" cy="4015650"/>
          </a:xfrm>
        </p:grpSpPr>
        <p:sp>
          <p:nvSpPr>
            <p:cNvPr id="389" name="Google Shape;389;p26"/>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6"/>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6"/>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6"/>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6"/>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6"/>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6"/>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6"/>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6"/>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6"/>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6"/>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6"/>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6"/>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6"/>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6"/>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6"/>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6"/>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6"/>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6"/>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6"/>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6"/>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6"/>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 name="Google Shape;411;p26"/>
          <p:cNvSpPr txBox="1"/>
          <p:nvPr>
            <p:ph type="ctrTitle"/>
          </p:nvPr>
        </p:nvSpPr>
        <p:spPr>
          <a:xfrm>
            <a:off x="5908324" y="1290427"/>
            <a:ext cx="2451300" cy="364800"/>
          </a:xfrm>
          <a:prstGeom prst="rect">
            <a:avLst/>
          </a:prstGeom>
        </p:spPr>
        <p:txBody>
          <a:bodyPr anchorCtr="0" anchor="t" bIns="0" lIns="0" spcFirstLastPara="1" rIns="0" wrap="square" tIns="0">
            <a:noAutofit/>
          </a:bodyPr>
          <a:lstStyle>
            <a:lvl1pPr lvl="0" rtl="0">
              <a:spcBef>
                <a:spcPts val="0"/>
              </a:spcBef>
              <a:spcAft>
                <a:spcPts val="0"/>
              </a:spcAft>
              <a:buSzPts val="2000"/>
              <a:buNone/>
              <a:defRPr sz="2000"/>
            </a:lvl1pPr>
            <a:lvl2pPr lvl="1" rtl="0" algn="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412" name="Google Shape;412;p26"/>
          <p:cNvSpPr txBox="1"/>
          <p:nvPr>
            <p:ph idx="1" type="subTitle"/>
          </p:nvPr>
        </p:nvSpPr>
        <p:spPr>
          <a:xfrm>
            <a:off x="5908324" y="1573018"/>
            <a:ext cx="2451300" cy="5493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r">
              <a:lnSpc>
                <a:spcPct val="100000"/>
              </a:lnSpc>
              <a:spcBef>
                <a:spcPts val="0"/>
              </a:spcBef>
              <a:spcAft>
                <a:spcPts val="0"/>
              </a:spcAft>
              <a:buClr>
                <a:schemeClr val="dk2"/>
              </a:buClr>
              <a:buSzPts val="1400"/>
              <a:buNone/>
              <a:defRPr sz="1400">
                <a:solidFill>
                  <a:schemeClr val="dk2"/>
                </a:solidFill>
              </a:defRPr>
            </a:lvl2pPr>
            <a:lvl3pPr lvl="2" rtl="0" algn="r">
              <a:lnSpc>
                <a:spcPct val="100000"/>
              </a:lnSpc>
              <a:spcBef>
                <a:spcPts val="0"/>
              </a:spcBef>
              <a:spcAft>
                <a:spcPts val="0"/>
              </a:spcAft>
              <a:buClr>
                <a:schemeClr val="dk2"/>
              </a:buClr>
              <a:buSzPts val="1400"/>
              <a:buNone/>
              <a:defRPr sz="1400">
                <a:solidFill>
                  <a:schemeClr val="dk2"/>
                </a:solidFill>
              </a:defRPr>
            </a:lvl3pPr>
            <a:lvl4pPr lvl="3" rtl="0" algn="r">
              <a:lnSpc>
                <a:spcPct val="100000"/>
              </a:lnSpc>
              <a:spcBef>
                <a:spcPts val="0"/>
              </a:spcBef>
              <a:spcAft>
                <a:spcPts val="0"/>
              </a:spcAft>
              <a:buClr>
                <a:schemeClr val="dk2"/>
              </a:buClr>
              <a:buSzPts val="1400"/>
              <a:buNone/>
              <a:defRPr sz="1400">
                <a:solidFill>
                  <a:schemeClr val="dk2"/>
                </a:solidFill>
              </a:defRPr>
            </a:lvl4pPr>
            <a:lvl5pPr lvl="4" rtl="0" algn="r">
              <a:lnSpc>
                <a:spcPct val="100000"/>
              </a:lnSpc>
              <a:spcBef>
                <a:spcPts val="0"/>
              </a:spcBef>
              <a:spcAft>
                <a:spcPts val="0"/>
              </a:spcAft>
              <a:buClr>
                <a:schemeClr val="dk2"/>
              </a:buClr>
              <a:buSzPts val="1400"/>
              <a:buNone/>
              <a:defRPr sz="1400">
                <a:solidFill>
                  <a:schemeClr val="dk2"/>
                </a:solidFill>
              </a:defRPr>
            </a:lvl5pPr>
            <a:lvl6pPr lvl="5" rtl="0" algn="r">
              <a:lnSpc>
                <a:spcPct val="100000"/>
              </a:lnSpc>
              <a:spcBef>
                <a:spcPts val="0"/>
              </a:spcBef>
              <a:spcAft>
                <a:spcPts val="0"/>
              </a:spcAft>
              <a:buClr>
                <a:schemeClr val="dk2"/>
              </a:buClr>
              <a:buSzPts val="1400"/>
              <a:buNone/>
              <a:defRPr sz="1400">
                <a:solidFill>
                  <a:schemeClr val="dk2"/>
                </a:solidFill>
              </a:defRPr>
            </a:lvl6pPr>
            <a:lvl7pPr lvl="6" rtl="0" algn="r">
              <a:lnSpc>
                <a:spcPct val="100000"/>
              </a:lnSpc>
              <a:spcBef>
                <a:spcPts val="0"/>
              </a:spcBef>
              <a:spcAft>
                <a:spcPts val="0"/>
              </a:spcAft>
              <a:buClr>
                <a:schemeClr val="dk2"/>
              </a:buClr>
              <a:buSzPts val="1400"/>
              <a:buNone/>
              <a:defRPr sz="1400">
                <a:solidFill>
                  <a:schemeClr val="dk2"/>
                </a:solidFill>
              </a:defRPr>
            </a:lvl7pPr>
            <a:lvl8pPr lvl="7" rtl="0" algn="r">
              <a:lnSpc>
                <a:spcPct val="100000"/>
              </a:lnSpc>
              <a:spcBef>
                <a:spcPts val="0"/>
              </a:spcBef>
              <a:spcAft>
                <a:spcPts val="0"/>
              </a:spcAft>
              <a:buClr>
                <a:schemeClr val="dk2"/>
              </a:buClr>
              <a:buSzPts val="1400"/>
              <a:buNone/>
              <a:defRPr sz="1400">
                <a:solidFill>
                  <a:schemeClr val="dk2"/>
                </a:solidFill>
              </a:defRPr>
            </a:lvl8pPr>
            <a:lvl9pPr lvl="8" rtl="0" algn="r">
              <a:lnSpc>
                <a:spcPct val="100000"/>
              </a:lnSpc>
              <a:spcBef>
                <a:spcPts val="0"/>
              </a:spcBef>
              <a:spcAft>
                <a:spcPts val="0"/>
              </a:spcAft>
              <a:buClr>
                <a:schemeClr val="dk2"/>
              </a:buClr>
              <a:buSzPts val="1400"/>
              <a:buNone/>
              <a:defRPr sz="1400">
                <a:solidFill>
                  <a:schemeClr val="dk2"/>
                </a:solidFill>
              </a:defRPr>
            </a:lvl9pPr>
          </a:lstStyle>
          <a:p/>
        </p:txBody>
      </p:sp>
      <p:sp>
        <p:nvSpPr>
          <p:cNvPr id="413" name="Google Shape;413;p26"/>
          <p:cNvSpPr txBox="1"/>
          <p:nvPr>
            <p:ph hasCustomPrompt="1" idx="2" type="title"/>
          </p:nvPr>
        </p:nvSpPr>
        <p:spPr>
          <a:xfrm>
            <a:off x="4903953" y="1280000"/>
            <a:ext cx="814500" cy="577800"/>
          </a:xfrm>
          <a:prstGeom prst="rect">
            <a:avLst/>
          </a:prstGeom>
        </p:spPr>
        <p:txBody>
          <a:bodyPr anchorCtr="0" anchor="t" bIns="0" lIns="0" spcFirstLastPara="1" rIns="0" wrap="square" tIns="0">
            <a:noAutofit/>
          </a:bodyPr>
          <a:lstStyle>
            <a:lvl1pPr lvl="0" rtl="0">
              <a:spcBef>
                <a:spcPts val="0"/>
              </a:spcBef>
              <a:spcAft>
                <a:spcPts val="0"/>
              </a:spcAft>
              <a:buClr>
                <a:schemeClr val="accent5"/>
              </a:buClr>
              <a:buSzPts val="3500"/>
              <a:buNone/>
              <a:defRPr sz="3500">
                <a:solidFill>
                  <a:schemeClr val="dk2"/>
                </a:solidFill>
              </a:defRPr>
            </a:lvl1pPr>
            <a:lvl2pPr lvl="1"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2pPr>
            <a:lvl3pPr lvl="2"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3pPr>
            <a:lvl4pPr lvl="3"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4pPr>
            <a:lvl5pPr lvl="4"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5pPr>
            <a:lvl6pPr lvl="5"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6pPr>
            <a:lvl7pPr lvl="6"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7pPr>
            <a:lvl8pPr lvl="7"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8pPr>
            <a:lvl9pPr lvl="8"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9pPr>
          </a:lstStyle>
          <a:p>
            <a:r>
              <a:t>xx%</a:t>
            </a:r>
          </a:p>
        </p:txBody>
      </p:sp>
      <p:sp>
        <p:nvSpPr>
          <p:cNvPr id="414" name="Google Shape;414;p26"/>
          <p:cNvSpPr txBox="1"/>
          <p:nvPr>
            <p:ph idx="3" type="subTitle"/>
          </p:nvPr>
        </p:nvSpPr>
        <p:spPr>
          <a:xfrm>
            <a:off x="5908324" y="3563486"/>
            <a:ext cx="2451300" cy="577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r">
              <a:lnSpc>
                <a:spcPct val="100000"/>
              </a:lnSpc>
              <a:spcBef>
                <a:spcPts val="0"/>
              </a:spcBef>
              <a:spcAft>
                <a:spcPts val="0"/>
              </a:spcAft>
              <a:buClr>
                <a:schemeClr val="dk2"/>
              </a:buClr>
              <a:buSzPts val="1400"/>
              <a:buNone/>
              <a:defRPr sz="1400">
                <a:solidFill>
                  <a:schemeClr val="dk2"/>
                </a:solidFill>
              </a:defRPr>
            </a:lvl2pPr>
            <a:lvl3pPr lvl="2" rtl="0" algn="r">
              <a:lnSpc>
                <a:spcPct val="100000"/>
              </a:lnSpc>
              <a:spcBef>
                <a:spcPts val="0"/>
              </a:spcBef>
              <a:spcAft>
                <a:spcPts val="0"/>
              </a:spcAft>
              <a:buClr>
                <a:schemeClr val="dk2"/>
              </a:buClr>
              <a:buSzPts val="1400"/>
              <a:buNone/>
              <a:defRPr sz="1400">
                <a:solidFill>
                  <a:schemeClr val="dk2"/>
                </a:solidFill>
              </a:defRPr>
            </a:lvl3pPr>
            <a:lvl4pPr lvl="3" rtl="0" algn="r">
              <a:lnSpc>
                <a:spcPct val="100000"/>
              </a:lnSpc>
              <a:spcBef>
                <a:spcPts val="0"/>
              </a:spcBef>
              <a:spcAft>
                <a:spcPts val="0"/>
              </a:spcAft>
              <a:buClr>
                <a:schemeClr val="dk2"/>
              </a:buClr>
              <a:buSzPts val="1400"/>
              <a:buNone/>
              <a:defRPr sz="1400">
                <a:solidFill>
                  <a:schemeClr val="dk2"/>
                </a:solidFill>
              </a:defRPr>
            </a:lvl4pPr>
            <a:lvl5pPr lvl="4" rtl="0" algn="r">
              <a:lnSpc>
                <a:spcPct val="100000"/>
              </a:lnSpc>
              <a:spcBef>
                <a:spcPts val="0"/>
              </a:spcBef>
              <a:spcAft>
                <a:spcPts val="0"/>
              </a:spcAft>
              <a:buClr>
                <a:schemeClr val="dk2"/>
              </a:buClr>
              <a:buSzPts val="1400"/>
              <a:buNone/>
              <a:defRPr sz="1400">
                <a:solidFill>
                  <a:schemeClr val="dk2"/>
                </a:solidFill>
              </a:defRPr>
            </a:lvl5pPr>
            <a:lvl6pPr lvl="5" rtl="0" algn="r">
              <a:lnSpc>
                <a:spcPct val="100000"/>
              </a:lnSpc>
              <a:spcBef>
                <a:spcPts val="0"/>
              </a:spcBef>
              <a:spcAft>
                <a:spcPts val="0"/>
              </a:spcAft>
              <a:buClr>
                <a:schemeClr val="dk2"/>
              </a:buClr>
              <a:buSzPts val="1400"/>
              <a:buNone/>
              <a:defRPr sz="1400">
                <a:solidFill>
                  <a:schemeClr val="dk2"/>
                </a:solidFill>
              </a:defRPr>
            </a:lvl6pPr>
            <a:lvl7pPr lvl="6" rtl="0" algn="r">
              <a:lnSpc>
                <a:spcPct val="100000"/>
              </a:lnSpc>
              <a:spcBef>
                <a:spcPts val="0"/>
              </a:spcBef>
              <a:spcAft>
                <a:spcPts val="0"/>
              </a:spcAft>
              <a:buClr>
                <a:schemeClr val="dk2"/>
              </a:buClr>
              <a:buSzPts val="1400"/>
              <a:buNone/>
              <a:defRPr sz="1400">
                <a:solidFill>
                  <a:schemeClr val="dk2"/>
                </a:solidFill>
              </a:defRPr>
            </a:lvl7pPr>
            <a:lvl8pPr lvl="7" rtl="0" algn="r">
              <a:lnSpc>
                <a:spcPct val="100000"/>
              </a:lnSpc>
              <a:spcBef>
                <a:spcPts val="0"/>
              </a:spcBef>
              <a:spcAft>
                <a:spcPts val="0"/>
              </a:spcAft>
              <a:buClr>
                <a:schemeClr val="dk2"/>
              </a:buClr>
              <a:buSzPts val="1400"/>
              <a:buNone/>
              <a:defRPr sz="1400">
                <a:solidFill>
                  <a:schemeClr val="dk2"/>
                </a:solidFill>
              </a:defRPr>
            </a:lvl8pPr>
            <a:lvl9pPr lvl="8" rtl="0" algn="r">
              <a:lnSpc>
                <a:spcPct val="100000"/>
              </a:lnSpc>
              <a:spcBef>
                <a:spcPts val="0"/>
              </a:spcBef>
              <a:spcAft>
                <a:spcPts val="0"/>
              </a:spcAft>
              <a:buClr>
                <a:schemeClr val="dk2"/>
              </a:buClr>
              <a:buSzPts val="1400"/>
              <a:buNone/>
              <a:defRPr sz="1400">
                <a:solidFill>
                  <a:schemeClr val="dk2"/>
                </a:solidFill>
              </a:defRPr>
            </a:lvl9pPr>
          </a:lstStyle>
          <a:p/>
        </p:txBody>
      </p:sp>
      <p:sp>
        <p:nvSpPr>
          <p:cNvPr id="415" name="Google Shape;415;p26"/>
          <p:cNvSpPr txBox="1"/>
          <p:nvPr>
            <p:ph hasCustomPrompt="1" idx="4" type="title"/>
          </p:nvPr>
        </p:nvSpPr>
        <p:spPr>
          <a:xfrm>
            <a:off x="4903953" y="3277304"/>
            <a:ext cx="814500" cy="577800"/>
          </a:xfrm>
          <a:prstGeom prst="rect">
            <a:avLst/>
          </a:prstGeom>
        </p:spPr>
        <p:txBody>
          <a:bodyPr anchorCtr="0" anchor="t" bIns="0" lIns="0" spcFirstLastPara="1" rIns="0" wrap="square" tIns="0">
            <a:noAutofit/>
          </a:bodyPr>
          <a:lstStyle>
            <a:lvl1pPr lvl="0" rtl="0">
              <a:spcBef>
                <a:spcPts val="0"/>
              </a:spcBef>
              <a:spcAft>
                <a:spcPts val="0"/>
              </a:spcAft>
              <a:buClr>
                <a:schemeClr val="accent5"/>
              </a:buClr>
              <a:buSzPts val="3500"/>
              <a:buNone/>
              <a:defRPr sz="3500">
                <a:solidFill>
                  <a:schemeClr val="dk2"/>
                </a:solidFill>
              </a:defRPr>
            </a:lvl1pPr>
            <a:lvl2pPr lvl="1"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2pPr>
            <a:lvl3pPr lvl="2"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3pPr>
            <a:lvl4pPr lvl="3"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4pPr>
            <a:lvl5pPr lvl="4"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5pPr>
            <a:lvl6pPr lvl="5"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6pPr>
            <a:lvl7pPr lvl="6"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7pPr>
            <a:lvl8pPr lvl="7"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8pPr>
            <a:lvl9pPr lvl="8"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9pPr>
          </a:lstStyle>
          <a:p>
            <a:r>
              <a:t>xx%</a:t>
            </a:r>
          </a:p>
        </p:txBody>
      </p:sp>
      <p:sp>
        <p:nvSpPr>
          <p:cNvPr id="416" name="Google Shape;416;p26"/>
          <p:cNvSpPr txBox="1"/>
          <p:nvPr>
            <p:ph idx="5" type="subTitle"/>
          </p:nvPr>
        </p:nvSpPr>
        <p:spPr>
          <a:xfrm>
            <a:off x="5908324" y="2589180"/>
            <a:ext cx="2451300" cy="5493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r">
              <a:lnSpc>
                <a:spcPct val="100000"/>
              </a:lnSpc>
              <a:spcBef>
                <a:spcPts val="0"/>
              </a:spcBef>
              <a:spcAft>
                <a:spcPts val="0"/>
              </a:spcAft>
              <a:buClr>
                <a:schemeClr val="dk2"/>
              </a:buClr>
              <a:buSzPts val="1400"/>
              <a:buNone/>
              <a:defRPr sz="1400">
                <a:solidFill>
                  <a:schemeClr val="dk2"/>
                </a:solidFill>
              </a:defRPr>
            </a:lvl2pPr>
            <a:lvl3pPr lvl="2" rtl="0" algn="r">
              <a:lnSpc>
                <a:spcPct val="100000"/>
              </a:lnSpc>
              <a:spcBef>
                <a:spcPts val="0"/>
              </a:spcBef>
              <a:spcAft>
                <a:spcPts val="0"/>
              </a:spcAft>
              <a:buClr>
                <a:schemeClr val="dk2"/>
              </a:buClr>
              <a:buSzPts val="1400"/>
              <a:buNone/>
              <a:defRPr sz="1400">
                <a:solidFill>
                  <a:schemeClr val="dk2"/>
                </a:solidFill>
              </a:defRPr>
            </a:lvl3pPr>
            <a:lvl4pPr lvl="3" rtl="0" algn="r">
              <a:lnSpc>
                <a:spcPct val="100000"/>
              </a:lnSpc>
              <a:spcBef>
                <a:spcPts val="0"/>
              </a:spcBef>
              <a:spcAft>
                <a:spcPts val="0"/>
              </a:spcAft>
              <a:buClr>
                <a:schemeClr val="dk2"/>
              </a:buClr>
              <a:buSzPts val="1400"/>
              <a:buNone/>
              <a:defRPr sz="1400">
                <a:solidFill>
                  <a:schemeClr val="dk2"/>
                </a:solidFill>
              </a:defRPr>
            </a:lvl4pPr>
            <a:lvl5pPr lvl="4" rtl="0" algn="r">
              <a:lnSpc>
                <a:spcPct val="100000"/>
              </a:lnSpc>
              <a:spcBef>
                <a:spcPts val="0"/>
              </a:spcBef>
              <a:spcAft>
                <a:spcPts val="0"/>
              </a:spcAft>
              <a:buClr>
                <a:schemeClr val="dk2"/>
              </a:buClr>
              <a:buSzPts val="1400"/>
              <a:buNone/>
              <a:defRPr sz="1400">
                <a:solidFill>
                  <a:schemeClr val="dk2"/>
                </a:solidFill>
              </a:defRPr>
            </a:lvl5pPr>
            <a:lvl6pPr lvl="5" rtl="0" algn="r">
              <a:lnSpc>
                <a:spcPct val="100000"/>
              </a:lnSpc>
              <a:spcBef>
                <a:spcPts val="0"/>
              </a:spcBef>
              <a:spcAft>
                <a:spcPts val="0"/>
              </a:spcAft>
              <a:buClr>
                <a:schemeClr val="dk2"/>
              </a:buClr>
              <a:buSzPts val="1400"/>
              <a:buNone/>
              <a:defRPr sz="1400">
                <a:solidFill>
                  <a:schemeClr val="dk2"/>
                </a:solidFill>
              </a:defRPr>
            </a:lvl6pPr>
            <a:lvl7pPr lvl="6" rtl="0" algn="r">
              <a:lnSpc>
                <a:spcPct val="100000"/>
              </a:lnSpc>
              <a:spcBef>
                <a:spcPts val="0"/>
              </a:spcBef>
              <a:spcAft>
                <a:spcPts val="0"/>
              </a:spcAft>
              <a:buClr>
                <a:schemeClr val="dk2"/>
              </a:buClr>
              <a:buSzPts val="1400"/>
              <a:buNone/>
              <a:defRPr sz="1400">
                <a:solidFill>
                  <a:schemeClr val="dk2"/>
                </a:solidFill>
              </a:defRPr>
            </a:lvl7pPr>
            <a:lvl8pPr lvl="7" rtl="0" algn="r">
              <a:lnSpc>
                <a:spcPct val="100000"/>
              </a:lnSpc>
              <a:spcBef>
                <a:spcPts val="0"/>
              </a:spcBef>
              <a:spcAft>
                <a:spcPts val="0"/>
              </a:spcAft>
              <a:buClr>
                <a:schemeClr val="dk2"/>
              </a:buClr>
              <a:buSzPts val="1400"/>
              <a:buNone/>
              <a:defRPr sz="1400">
                <a:solidFill>
                  <a:schemeClr val="dk2"/>
                </a:solidFill>
              </a:defRPr>
            </a:lvl8pPr>
            <a:lvl9pPr lvl="8" rtl="0" algn="r">
              <a:lnSpc>
                <a:spcPct val="100000"/>
              </a:lnSpc>
              <a:spcBef>
                <a:spcPts val="0"/>
              </a:spcBef>
              <a:spcAft>
                <a:spcPts val="0"/>
              </a:spcAft>
              <a:buClr>
                <a:schemeClr val="dk2"/>
              </a:buClr>
              <a:buSzPts val="1400"/>
              <a:buNone/>
              <a:defRPr sz="1400">
                <a:solidFill>
                  <a:schemeClr val="dk2"/>
                </a:solidFill>
              </a:defRPr>
            </a:lvl9pPr>
          </a:lstStyle>
          <a:p/>
        </p:txBody>
      </p:sp>
      <p:sp>
        <p:nvSpPr>
          <p:cNvPr id="417" name="Google Shape;417;p26"/>
          <p:cNvSpPr txBox="1"/>
          <p:nvPr>
            <p:ph hasCustomPrompt="1" idx="6" type="title"/>
          </p:nvPr>
        </p:nvSpPr>
        <p:spPr>
          <a:xfrm>
            <a:off x="4903953" y="2306644"/>
            <a:ext cx="814500" cy="577800"/>
          </a:xfrm>
          <a:prstGeom prst="rect">
            <a:avLst/>
          </a:prstGeom>
        </p:spPr>
        <p:txBody>
          <a:bodyPr anchorCtr="0" anchor="t" bIns="0" lIns="0" spcFirstLastPara="1" rIns="0" wrap="square" tIns="0">
            <a:noAutofit/>
          </a:bodyPr>
          <a:lstStyle>
            <a:lvl1pPr lvl="0" rtl="0">
              <a:spcBef>
                <a:spcPts val="0"/>
              </a:spcBef>
              <a:spcAft>
                <a:spcPts val="0"/>
              </a:spcAft>
              <a:buClr>
                <a:schemeClr val="accent5"/>
              </a:buClr>
              <a:buSzPts val="3500"/>
              <a:buNone/>
              <a:defRPr sz="3500">
                <a:solidFill>
                  <a:schemeClr val="dk2"/>
                </a:solidFill>
              </a:defRPr>
            </a:lvl1pPr>
            <a:lvl2pPr lvl="1"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2pPr>
            <a:lvl3pPr lvl="2"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3pPr>
            <a:lvl4pPr lvl="3"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4pPr>
            <a:lvl5pPr lvl="4"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5pPr>
            <a:lvl6pPr lvl="5"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6pPr>
            <a:lvl7pPr lvl="6"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7pPr>
            <a:lvl8pPr lvl="7"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8pPr>
            <a:lvl9pPr lvl="8"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9pPr>
          </a:lstStyle>
          <a:p>
            <a:r>
              <a:t>xx%</a:t>
            </a:r>
          </a:p>
        </p:txBody>
      </p:sp>
      <p:sp>
        <p:nvSpPr>
          <p:cNvPr id="418" name="Google Shape;418;p26"/>
          <p:cNvSpPr txBox="1"/>
          <p:nvPr>
            <p:ph idx="7" type="ctrTitle"/>
          </p:nvPr>
        </p:nvSpPr>
        <p:spPr>
          <a:xfrm>
            <a:off x="5908324" y="2311104"/>
            <a:ext cx="2451300" cy="364800"/>
          </a:xfrm>
          <a:prstGeom prst="rect">
            <a:avLst/>
          </a:prstGeom>
        </p:spPr>
        <p:txBody>
          <a:bodyPr anchorCtr="0" anchor="t" bIns="0" lIns="0" spcFirstLastPara="1" rIns="0" wrap="square" tIns="0">
            <a:noAutofit/>
          </a:bodyPr>
          <a:lstStyle>
            <a:lvl1pPr lvl="0" rtl="0">
              <a:spcBef>
                <a:spcPts val="0"/>
              </a:spcBef>
              <a:spcAft>
                <a:spcPts val="0"/>
              </a:spcAft>
              <a:buSzPts val="2000"/>
              <a:buNone/>
              <a:defRPr sz="2000"/>
            </a:lvl1pPr>
            <a:lvl2pPr lvl="1" rtl="0" algn="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419" name="Google Shape;419;p26"/>
          <p:cNvSpPr txBox="1"/>
          <p:nvPr>
            <p:ph idx="8" type="ctrTitle"/>
          </p:nvPr>
        </p:nvSpPr>
        <p:spPr>
          <a:xfrm>
            <a:off x="5908324" y="3282994"/>
            <a:ext cx="2451300" cy="364800"/>
          </a:xfrm>
          <a:prstGeom prst="rect">
            <a:avLst/>
          </a:prstGeom>
        </p:spPr>
        <p:txBody>
          <a:bodyPr anchorCtr="0" anchor="t" bIns="0" lIns="0" spcFirstLastPara="1" rIns="0" wrap="square" tIns="0">
            <a:noAutofit/>
          </a:bodyPr>
          <a:lstStyle>
            <a:lvl1pPr lvl="0" rtl="0">
              <a:spcBef>
                <a:spcPts val="0"/>
              </a:spcBef>
              <a:spcAft>
                <a:spcPts val="0"/>
              </a:spcAft>
              <a:buSzPts val="2000"/>
              <a:buNone/>
              <a:defRPr sz="2000"/>
            </a:lvl1pPr>
            <a:lvl2pPr lvl="1" rtl="0" algn="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420" name="Google Shape;420;p26"/>
          <p:cNvSpPr txBox="1"/>
          <p:nvPr>
            <p:ph idx="9" type="ctrTitle"/>
          </p:nvPr>
        </p:nvSpPr>
        <p:spPr>
          <a:xfrm>
            <a:off x="1912664" y="1297314"/>
            <a:ext cx="2451300" cy="364800"/>
          </a:xfrm>
          <a:prstGeom prst="rect">
            <a:avLst/>
          </a:prstGeom>
        </p:spPr>
        <p:txBody>
          <a:bodyPr anchorCtr="0" anchor="t" bIns="0" lIns="0" spcFirstLastPara="1" rIns="0" wrap="square" tIns="0">
            <a:noAutofit/>
          </a:bodyPr>
          <a:lstStyle>
            <a:lvl1pPr lvl="0" rtl="0">
              <a:spcBef>
                <a:spcPts val="0"/>
              </a:spcBef>
              <a:spcAft>
                <a:spcPts val="0"/>
              </a:spcAft>
              <a:buSzPts val="2000"/>
              <a:buNone/>
              <a:defRPr sz="2000"/>
            </a:lvl1pPr>
            <a:lvl2pPr lvl="1" rtl="0" algn="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421" name="Google Shape;421;p26"/>
          <p:cNvSpPr txBox="1"/>
          <p:nvPr>
            <p:ph idx="13" type="subTitle"/>
          </p:nvPr>
        </p:nvSpPr>
        <p:spPr>
          <a:xfrm>
            <a:off x="1912664" y="1573018"/>
            <a:ext cx="2451300" cy="5493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r">
              <a:lnSpc>
                <a:spcPct val="100000"/>
              </a:lnSpc>
              <a:spcBef>
                <a:spcPts val="0"/>
              </a:spcBef>
              <a:spcAft>
                <a:spcPts val="0"/>
              </a:spcAft>
              <a:buClr>
                <a:schemeClr val="dk2"/>
              </a:buClr>
              <a:buSzPts val="1400"/>
              <a:buNone/>
              <a:defRPr sz="1400">
                <a:solidFill>
                  <a:schemeClr val="dk2"/>
                </a:solidFill>
              </a:defRPr>
            </a:lvl2pPr>
            <a:lvl3pPr lvl="2" rtl="0" algn="r">
              <a:lnSpc>
                <a:spcPct val="100000"/>
              </a:lnSpc>
              <a:spcBef>
                <a:spcPts val="0"/>
              </a:spcBef>
              <a:spcAft>
                <a:spcPts val="0"/>
              </a:spcAft>
              <a:buClr>
                <a:schemeClr val="dk2"/>
              </a:buClr>
              <a:buSzPts val="1400"/>
              <a:buNone/>
              <a:defRPr sz="1400">
                <a:solidFill>
                  <a:schemeClr val="dk2"/>
                </a:solidFill>
              </a:defRPr>
            </a:lvl3pPr>
            <a:lvl4pPr lvl="3" rtl="0" algn="r">
              <a:lnSpc>
                <a:spcPct val="100000"/>
              </a:lnSpc>
              <a:spcBef>
                <a:spcPts val="0"/>
              </a:spcBef>
              <a:spcAft>
                <a:spcPts val="0"/>
              </a:spcAft>
              <a:buClr>
                <a:schemeClr val="dk2"/>
              </a:buClr>
              <a:buSzPts val="1400"/>
              <a:buNone/>
              <a:defRPr sz="1400">
                <a:solidFill>
                  <a:schemeClr val="dk2"/>
                </a:solidFill>
              </a:defRPr>
            </a:lvl4pPr>
            <a:lvl5pPr lvl="4" rtl="0" algn="r">
              <a:lnSpc>
                <a:spcPct val="100000"/>
              </a:lnSpc>
              <a:spcBef>
                <a:spcPts val="0"/>
              </a:spcBef>
              <a:spcAft>
                <a:spcPts val="0"/>
              </a:spcAft>
              <a:buClr>
                <a:schemeClr val="dk2"/>
              </a:buClr>
              <a:buSzPts val="1400"/>
              <a:buNone/>
              <a:defRPr sz="1400">
                <a:solidFill>
                  <a:schemeClr val="dk2"/>
                </a:solidFill>
              </a:defRPr>
            </a:lvl5pPr>
            <a:lvl6pPr lvl="5" rtl="0" algn="r">
              <a:lnSpc>
                <a:spcPct val="100000"/>
              </a:lnSpc>
              <a:spcBef>
                <a:spcPts val="0"/>
              </a:spcBef>
              <a:spcAft>
                <a:spcPts val="0"/>
              </a:spcAft>
              <a:buClr>
                <a:schemeClr val="dk2"/>
              </a:buClr>
              <a:buSzPts val="1400"/>
              <a:buNone/>
              <a:defRPr sz="1400">
                <a:solidFill>
                  <a:schemeClr val="dk2"/>
                </a:solidFill>
              </a:defRPr>
            </a:lvl6pPr>
            <a:lvl7pPr lvl="6" rtl="0" algn="r">
              <a:lnSpc>
                <a:spcPct val="100000"/>
              </a:lnSpc>
              <a:spcBef>
                <a:spcPts val="0"/>
              </a:spcBef>
              <a:spcAft>
                <a:spcPts val="0"/>
              </a:spcAft>
              <a:buClr>
                <a:schemeClr val="dk2"/>
              </a:buClr>
              <a:buSzPts val="1400"/>
              <a:buNone/>
              <a:defRPr sz="1400">
                <a:solidFill>
                  <a:schemeClr val="dk2"/>
                </a:solidFill>
              </a:defRPr>
            </a:lvl7pPr>
            <a:lvl8pPr lvl="7" rtl="0" algn="r">
              <a:lnSpc>
                <a:spcPct val="100000"/>
              </a:lnSpc>
              <a:spcBef>
                <a:spcPts val="0"/>
              </a:spcBef>
              <a:spcAft>
                <a:spcPts val="0"/>
              </a:spcAft>
              <a:buClr>
                <a:schemeClr val="dk2"/>
              </a:buClr>
              <a:buSzPts val="1400"/>
              <a:buNone/>
              <a:defRPr sz="1400">
                <a:solidFill>
                  <a:schemeClr val="dk2"/>
                </a:solidFill>
              </a:defRPr>
            </a:lvl8pPr>
            <a:lvl9pPr lvl="8" rtl="0" algn="r">
              <a:lnSpc>
                <a:spcPct val="100000"/>
              </a:lnSpc>
              <a:spcBef>
                <a:spcPts val="0"/>
              </a:spcBef>
              <a:spcAft>
                <a:spcPts val="0"/>
              </a:spcAft>
              <a:buClr>
                <a:schemeClr val="dk2"/>
              </a:buClr>
              <a:buSzPts val="1400"/>
              <a:buNone/>
              <a:defRPr sz="1400">
                <a:solidFill>
                  <a:schemeClr val="dk2"/>
                </a:solidFill>
              </a:defRPr>
            </a:lvl9pPr>
          </a:lstStyle>
          <a:p/>
        </p:txBody>
      </p:sp>
      <p:sp>
        <p:nvSpPr>
          <p:cNvPr id="422" name="Google Shape;422;p26"/>
          <p:cNvSpPr txBox="1"/>
          <p:nvPr>
            <p:ph hasCustomPrompt="1" idx="14" type="title"/>
          </p:nvPr>
        </p:nvSpPr>
        <p:spPr>
          <a:xfrm>
            <a:off x="784376" y="1286887"/>
            <a:ext cx="814500" cy="577800"/>
          </a:xfrm>
          <a:prstGeom prst="rect">
            <a:avLst/>
          </a:prstGeom>
        </p:spPr>
        <p:txBody>
          <a:bodyPr anchorCtr="0" anchor="t" bIns="0" lIns="0" spcFirstLastPara="1" rIns="0" wrap="square" tIns="0">
            <a:noAutofit/>
          </a:bodyPr>
          <a:lstStyle>
            <a:lvl1pPr lvl="0" rtl="0" algn="ctr">
              <a:spcBef>
                <a:spcPts val="0"/>
              </a:spcBef>
              <a:spcAft>
                <a:spcPts val="0"/>
              </a:spcAft>
              <a:buClr>
                <a:schemeClr val="accent5"/>
              </a:buClr>
              <a:buSzPts val="3500"/>
              <a:buNone/>
              <a:defRPr sz="3500">
                <a:solidFill>
                  <a:schemeClr val="dk2"/>
                </a:solidFill>
              </a:defRPr>
            </a:lvl1pPr>
            <a:lvl2pPr lvl="1"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2pPr>
            <a:lvl3pPr lvl="2"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3pPr>
            <a:lvl4pPr lvl="3"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4pPr>
            <a:lvl5pPr lvl="4"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5pPr>
            <a:lvl6pPr lvl="5"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6pPr>
            <a:lvl7pPr lvl="6"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7pPr>
            <a:lvl8pPr lvl="7"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8pPr>
            <a:lvl9pPr lvl="8"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9pPr>
          </a:lstStyle>
          <a:p>
            <a:r>
              <a:t>xx%</a:t>
            </a:r>
          </a:p>
        </p:txBody>
      </p:sp>
      <p:sp>
        <p:nvSpPr>
          <p:cNvPr id="423" name="Google Shape;423;p26"/>
          <p:cNvSpPr txBox="1"/>
          <p:nvPr>
            <p:ph idx="15" type="subTitle"/>
          </p:nvPr>
        </p:nvSpPr>
        <p:spPr>
          <a:xfrm>
            <a:off x="1912664" y="3563486"/>
            <a:ext cx="2451300" cy="577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r">
              <a:lnSpc>
                <a:spcPct val="100000"/>
              </a:lnSpc>
              <a:spcBef>
                <a:spcPts val="0"/>
              </a:spcBef>
              <a:spcAft>
                <a:spcPts val="0"/>
              </a:spcAft>
              <a:buClr>
                <a:schemeClr val="dk2"/>
              </a:buClr>
              <a:buSzPts val="1400"/>
              <a:buNone/>
              <a:defRPr sz="1400">
                <a:solidFill>
                  <a:schemeClr val="dk2"/>
                </a:solidFill>
              </a:defRPr>
            </a:lvl2pPr>
            <a:lvl3pPr lvl="2" rtl="0" algn="r">
              <a:lnSpc>
                <a:spcPct val="100000"/>
              </a:lnSpc>
              <a:spcBef>
                <a:spcPts val="0"/>
              </a:spcBef>
              <a:spcAft>
                <a:spcPts val="0"/>
              </a:spcAft>
              <a:buClr>
                <a:schemeClr val="dk2"/>
              </a:buClr>
              <a:buSzPts val="1400"/>
              <a:buNone/>
              <a:defRPr sz="1400">
                <a:solidFill>
                  <a:schemeClr val="dk2"/>
                </a:solidFill>
              </a:defRPr>
            </a:lvl3pPr>
            <a:lvl4pPr lvl="3" rtl="0" algn="r">
              <a:lnSpc>
                <a:spcPct val="100000"/>
              </a:lnSpc>
              <a:spcBef>
                <a:spcPts val="0"/>
              </a:spcBef>
              <a:spcAft>
                <a:spcPts val="0"/>
              </a:spcAft>
              <a:buClr>
                <a:schemeClr val="dk2"/>
              </a:buClr>
              <a:buSzPts val="1400"/>
              <a:buNone/>
              <a:defRPr sz="1400">
                <a:solidFill>
                  <a:schemeClr val="dk2"/>
                </a:solidFill>
              </a:defRPr>
            </a:lvl4pPr>
            <a:lvl5pPr lvl="4" rtl="0" algn="r">
              <a:lnSpc>
                <a:spcPct val="100000"/>
              </a:lnSpc>
              <a:spcBef>
                <a:spcPts val="0"/>
              </a:spcBef>
              <a:spcAft>
                <a:spcPts val="0"/>
              </a:spcAft>
              <a:buClr>
                <a:schemeClr val="dk2"/>
              </a:buClr>
              <a:buSzPts val="1400"/>
              <a:buNone/>
              <a:defRPr sz="1400">
                <a:solidFill>
                  <a:schemeClr val="dk2"/>
                </a:solidFill>
              </a:defRPr>
            </a:lvl5pPr>
            <a:lvl6pPr lvl="5" rtl="0" algn="r">
              <a:lnSpc>
                <a:spcPct val="100000"/>
              </a:lnSpc>
              <a:spcBef>
                <a:spcPts val="0"/>
              </a:spcBef>
              <a:spcAft>
                <a:spcPts val="0"/>
              </a:spcAft>
              <a:buClr>
                <a:schemeClr val="dk2"/>
              </a:buClr>
              <a:buSzPts val="1400"/>
              <a:buNone/>
              <a:defRPr sz="1400">
                <a:solidFill>
                  <a:schemeClr val="dk2"/>
                </a:solidFill>
              </a:defRPr>
            </a:lvl6pPr>
            <a:lvl7pPr lvl="6" rtl="0" algn="r">
              <a:lnSpc>
                <a:spcPct val="100000"/>
              </a:lnSpc>
              <a:spcBef>
                <a:spcPts val="0"/>
              </a:spcBef>
              <a:spcAft>
                <a:spcPts val="0"/>
              </a:spcAft>
              <a:buClr>
                <a:schemeClr val="dk2"/>
              </a:buClr>
              <a:buSzPts val="1400"/>
              <a:buNone/>
              <a:defRPr sz="1400">
                <a:solidFill>
                  <a:schemeClr val="dk2"/>
                </a:solidFill>
              </a:defRPr>
            </a:lvl7pPr>
            <a:lvl8pPr lvl="7" rtl="0" algn="r">
              <a:lnSpc>
                <a:spcPct val="100000"/>
              </a:lnSpc>
              <a:spcBef>
                <a:spcPts val="0"/>
              </a:spcBef>
              <a:spcAft>
                <a:spcPts val="0"/>
              </a:spcAft>
              <a:buClr>
                <a:schemeClr val="dk2"/>
              </a:buClr>
              <a:buSzPts val="1400"/>
              <a:buNone/>
              <a:defRPr sz="1400">
                <a:solidFill>
                  <a:schemeClr val="dk2"/>
                </a:solidFill>
              </a:defRPr>
            </a:lvl8pPr>
            <a:lvl9pPr lvl="8" rtl="0" algn="r">
              <a:lnSpc>
                <a:spcPct val="100000"/>
              </a:lnSpc>
              <a:spcBef>
                <a:spcPts val="0"/>
              </a:spcBef>
              <a:spcAft>
                <a:spcPts val="0"/>
              </a:spcAft>
              <a:buClr>
                <a:schemeClr val="dk2"/>
              </a:buClr>
              <a:buSzPts val="1400"/>
              <a:buNone/>
              <a:defRPr sz="1400">
                <a:solidFill>
                  <a:schemeClr val="dk2"/>
                </a:solidFill>
              </a:defRPr>
            </a:lvl9pPr>
          </a:lstStyle>
          <a:p/>
        </p:txBody>
      </p:sp>
      <p:sp>
        <p:nvSpPr>
          <p:cNvPr id="424" name="Google Shape;424;p26"/>
          <p:cNvSpPr txBox="1"/>
          <p:nvPr>
            <p:ph hasCustomPrompt="1" idx="16" type="title"/>
          </p:nvPr>
        </p:nvSpPr>
        <p:spPr>
          <a:xfrm>
            <a:off x="784376" y="3284192"/>
            <a:ext cx="814500" cy="577800"/>
          </a:xfrm>
          <a:prstGeom prst="rect">
            <a:avLst/>
          </a:prstGeom>
        </p:spPr>
        <p:txBody>
          <a:bodyPr anchorCtr="0" anchor="t" bIns="0" lIns="0" spcFirstLastPara="1" rIns="0" wrap="square" tIns="0">
            <a:noAutofit/>
          </a:bodyPr>
          <a:lstStyle>
            <a:lvl1pPr lvl="0" rtl="0" algn="ctr">
              <a:spcBef>
                <a:spcPts val="0"/>
              </a:spcBef>
              <a:spcAft>
                <a:spcPts val="0"/>
              </a:spcAft>
              <a:buClr>
                <a:schemeClr val="accent5"/>
              </a:buClr>
              <a:buSzPts val="3500"/>
              <a:buNone/>
              <a:defRPr sz="3500">
                <a:solidFill>
                  <a:schemeClr val="dk2"/>
                </a:solidFill>
              </a:defRPr>
            </a:lvl1pPr>
            <a:lvl2pPr lvl="1"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2pPr>
            <a:lvl3pPr lvl="2"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3pPr>
            <a:lvl4pPr lvl="3"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4pPr>
            <a:lvl5pPr lvl="4"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5pPr>
            <a:lvl6pPr lvl="5"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6pPr>
            <a:lvl7pPr lvl="6"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7pPr>
            <a:lvl8pPr lvl="7"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8pPr>
            <a:lvl9pPr lvl="8"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9pPr>
          </a:lstStyle>
          <a:p>
            <a:r>
              <a:t>xx%</a:t>
            </a:r>
          </a:p>
        </p:txBody>
      </p:sp>
      <p:sp>
        <p:nvSpPr>
          <p:cNvPr id="425" name="Google Shape;425;p26"/>
          <p:cNvSpPr txBox="1"/>
          <p:nvPr>
            <p:ph idx="17" type="subTitle"/>
          </p:nvPr>
        </p:nvSpPr>
        <p:spPr>
          <a:xfrm>
            <a:off x="1912664" y="2596068"/>
            <a:ext cx="2451300" cy="5493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r">
              <a:lnSpc>
                <a:spcPct val="100000"/>
              </a:lnSpc>
              <a:spcBef>
                <a:spcPts val="0"/>
              </a:spcBef>
              <a:spcAft>
                <a:spcPts val="0"/>
              </a:spcAft>
              <a:buClr>
                <a:schemeClr val="dk2"/>
              </a:buClr>
              <a:buSzPts val="1400"/>
              <a:buNone/>
              <a:defRPr sz="1400">
                <a:solidFill>
                  <a:schemeClr val="dk2"/>
                </a:solidFill>
              </a:defRPr>
            </a:lvl2pPr>
            <a:lvl3pPr lvl="2" rtl="0" algn="r">
              <a:lnSpc>
                <a:spcPct val="100000"/>
              </a:lnSpc>
              <a:spcBef>
                <a:spcPts val="0"/>
              </a:spcBef>
              <a:spcAft>
                <a:spcPts val="0"/>
              </a:spcAft>
              <a:buClr>
                <a:schemeClr val="dk2"/>
              </a:buClr>
              <a:buSzPts val="1400"/>
              <a:buNone/>
              <a:defRPr sz="1400">
                <a:solidFill>
                  <a:schemeClr val="dk2"/>
                </a:solidFill>
              </a:defRPr>
            </a:lvl3pPr>
            <a:lvl4pPr lvl="3" rtl="0" algn="r">
              <a:lnSpc>
                <a:spcPct val="100000"/>
              </a:lnSpc>
              <a:spcBef>
                <a:spcPts val="0"/>
              </a:spcBef>
              <a:spcAft>
                <a:spcPts val="0"/>
              </a:spcAft>
              <a:buClr>
                <a:schemeClr val="dk2"/>
              </a:buClr>
              <a:buSzPts val="1400"/>
              <a:buNone/>
              <a:defRPr sz="1400">
                <a:solidFill>
                  <a:schemeClr val="dk2"/>
                </a:solidFill>
              </a:defRPr>
            </a:lvl4pPr>
            <a:lvl5pPr lvl="4" rtl="0" algn="r">
              <a:lnSpc>
                <a:spcPct val="100000"/>
              </a:lnSpc>
              <a:spcBef>
                <a:spcPts val="0"/>
              </a:spcBef>
              <a:spcAft>
                <a:spcPts val="0"/>
              </a:spcAft>
              <a:buClr>
                <a:schemeClr val="dk2"/>
              </a:buClr>
              <a:buSzPts val="1400"/>
              <a:buNone/>
              <a:defRPr sz="1400">
                <a:solidFill>
                  <a:schemeClr val="dk2"/>
                </a:solidFill>
              </a:defRPr>
            </a:lvl5pPr>
            <a:lvl6pPr lvl="5" rtl="0" algn="r">
              <a:lnSpc>
                <a:spcPct val="100000"/>
              </a:lnSpc>
              <a:spcBef>
                <a:spcPts val="0"/>
              </a:spcBef>
              <a:spcAft>
                <a:spcPts val="0"/>
              </a:spcAft>
              <a:buClr>
                <a:schemeClr val="dk2"/>
              </a:buClr>
              <a:buSzPts val="1400"/>
              <a:buNone/>
              <a:defRPr sz="1400">
                <a:solidFill>
                  <a:schemeClr val="dk2"/>
                </a:solidFill>
              </a:defRPr>
            </a:lvl6pPr>
            <a:lvl7pPr lvl="6" rtl="0" algn="r">
              <a:lnSpc>
                <a:spcPct val="100000"/>
              </a:lnSpc>
              <a:spcBef>
                <a:spcPts val="0"/>
              </a:spcBef>
              <a:spcAft>
                <a:spcPts val="0"/>
              </a:spcAft>
              <a:buClr>
                <a:schemeClr val="dk2"/>
              </a:buClr>
              <a:buSzPts val="1400"/>
              <a:buNone/>
              <a:defRPr sz="1400">
                <a:solidFill>
                  <a:schemeClr val="dk2"/>
                </a:solidFill>
              </a:defRPr>
            </a:lvl7pPr>
            <a:lvl8pPr lvl="7" rtl="0" algn="r">
              <a:lnSpc>
                <a:spcPct val="100000"/>
              </a:lnSpc>
              <a:spcBef>
                <a:spcPts val="0"/>
              </a:spcBef>
              <a:spcAft>
                <a:spcPts val="0"/>
              </a:spcAft>
              <a:buClr>
                <a:schemeClr val="dk2"/>
              </a:buClr>
              <a:buSzPts val="1400"/>
              <a:buNone/>
              <a:defRPr sz="1400">
                <a:solidFill>
                  <a:schemeClr val="dk2"/>
                </a:solidFill>
              </a:defRPr>
            </a:lvl8pPr>
            <a:lvl9pPr lvl="8" rtl="0" algn="r">
              <a:lnSpc>
                <a:spcPct val="100000"/>
              </a:lnSpc>
              <a:spcBef>
                <a:spcPts val="0"/>
              </a:spcBef>
              <a:spcAft>
                <a:spcPts val="0"/>
              </a:spcAft>
              <a:buClr>
                <a:schemeClr val="dk2"/>
              </a:buClr>
              <a:buSzPts val="1400"/>
              <a:buNone/>
              <a:defRPr sz="1400">
                <a:solidFill>
                  <a:schemeClr val="dk2"/>
                </a:solidFill>
              </a:defRPr>
            </a:lvl9pPr>
          </a:lstStyle>
          <a:p/>
        </p:txBody>
      </p:sp>
      <p:sp>
        <p:nvSpPr>
          <p:cNvPr id="426" name="Google Shape;426;p26"/>
          <p:cNvSpPr txBox="1"/>
          <p:nvPr>
            <p:ph hasCustomPrompt="1" idx="18" type="title"/>
          </p:nvPr>
        </p:nvSpPr>
        <p:spPr>
          <a:xfrm>
            <a:off x="784376" y="2313531"/>
            <a:ext cx="814500" cy="577800"/>
          </a:xfrm>
          <a:prstGeom prst="rect">
            <a:avLst/>
          </a:prstGeom>
        </p:spPr>
        <p:txBody>
          <a:bodyPr anchorCtr="0" anchor="t" bIns="0" lIns="0" spcFirstLastPara="1" rIns="0" wrap="square" tIns="0">
            <a:noAutofit/>
          </a:bodyPr>
          <a:lstStyle>
            <a:lvl1pPr lvl="0" rtl="0" algn="ctr">
              <a:spcBef>
                <a:spcPts val="0"/>
              </a:spcBef>
              <a:spcAft>
                <a:spcPts val="0"/>
              </a:spcAft>
              <a:buClr>
                <a:schemeClr val="accent5"/>
              </a:buClr>
              <a:buSzPts val="3500"/>
              <a:buNone/>
              <a:defRPr sz="3500">
                <a:solidFill>
                  <a:schemeClr val="dk2"/>
                </a:solidFill>
              </a:defRPr>
            </a:lvl1pPr>
            <a:lvl2pPr lvl="1"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2pPr>
            <a:lvl3pPr lvl="2"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3pPr>
            <a:lvl4pPr lvl="3"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4pPr>
            <a:lvl5pPr lvl="4"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5pPr>
            <a:lvl6pPr lvl="5"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6pPr>
            <a:lvl7pPr lvl="6"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7pPr>
            <a:lvl8pPr lvl="7"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8pPr>
            <a:lvl9pPr lvl="8" rtl="0" algn="ctr">
              <a:spcBef>
                <a:spcPts val="0"/>
              </a:spcBef>
              <a:spcAft>
                <a:spcPts val="0"/>
              </a:spcAft>
              <a:buClr>
                <a:schemeClr val="accent5"/>
              </a:buClr>
              <a:buSzPts val="3500"/>
              <a:buFont typeface="Permanent Marker"/>
              <a:buNone/>
              <a:defRPr sz="3500">
                <a:solidFill>
                  <a:schemeClr val="accent5"/>
                </a:solidFill>
                <a:latin typeface="Permanent Marker"/>
                <a:ea typeface="Permanent Marker"/>
                <a:cs typeface="Permanent Marker"/>
                <a:sym typeface="Permanent Marker"/>
              </a:defRPr>
            </a:lvl9pPr>
          </a:lstStyle>
          <a:p>
            <a:r>
              <a:t>xx%</a:t>
            </a:r>
          </a:p>
        </p:txBody>
      </p:sp>
      <p:sp>
        <p:nvSpPr>
          <p:cNvPr id="427" name="Google Shape;427;p26"/>
          <p:cNvSpPr txBox="1"/>
          <p:nvPr>
            <p:ph idx="19" type="ctrTitle"/>
          </p:nvPr>
        </p:nvSpPr>
        <p:spPr>
          <a:xfrm>
            <a:off x="1912664" y="2304052"/>
            <a:ext cx="2451300" cy="364800"/>
          </a:xfrm>
          <a:prstGeom prst="rect">
            <a:avLst/>
          </a:prstGeom>
        </p:spPr>
        <p:txBody>
          <a:bodyPr anchorCtr="0" anchor="t" bIns="0" lIns="0" spcFirstLastPara="1" rIns="0" wrap="square" tIns="0">
            <a:noAutofit/>
          </a:bodyPr>
          <a:lstStyle>
            <a:lvl1pPr lvl="0" rtl="0">
              <a:spcBef>
                <a:spcPts val="0"/>
              </a:spcBef>
              <a:spcAft>
                <a:spcPts val="0"/>
              </a:spcAft>
              <a:buSzPts val="2000"/>
              <a:buNone/>
              <a:defRPr sz="2000"/>
            </a:lvl1pPr>
            <a:lvl2pPr lvl="1" rtl="0" algn="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428" name="Google Shape;428;p26"/>
          <p:cNvSpPr txBox="1"/>
          <p:nvPr>
            <p:ph idx="20" type="ctrTitle"/>
          </p:nvPr>
        </p:nvSpPr>
        <p:spPr>
          <a:xfrm>
            <a:off x="1912664" y="3289882"/>
            <a:ext cx="2451300" cy="364800"/>
          </a:xfrm>
          <a:prstGeom prst="rect">
            <a:avLst/>
          </a:prstGeom>
        </p:spPr>
        <p:txBody>
          <a:bodyPr anchorCtr="0" anchor="t" bIns="0" lIns="0" spcFirstLastPara="1" rIns="0" wrap="square" tIns="0">
            <a:noAutofit/>
          </a:bodyPr>
          <a:lstStyle>
            <a:lvl1pPr lvl="0" rtl="0">
              <a:spcBef>
                <a:spcPts val="0"/>
              </a:spcBef>
              <a:spcAft>
                <a:spcPts val="0"/>
              </a:spcAft>
              <a:buSzPts val="2000"/>
              <a:buNone/>
              <a:defRPr sz="2000"/>
            </a:lvl1pPr>
            <a:lvl2pPr lvl="1" rtl="0" algn="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429" name="Google Shape;429;p26"/>
          <p:cNvSpPr txBox="1"/>
          <p:nvPr>
            <p:ph idx="21" type="title"/>
          </p:nvPr>
        </p:nvSpPr>
        <p:spPr>
          <a:xfrm>
            <a:off x="720000" y="540000"/>
            <a:ext cx="7704000" cy="3600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
    <p:spTree>
      <p:nvGrpSpPr>
        <p:cNvPr id="430" name="Shape 430"/>
        <p:cNvGrpSpPr/>
        <p:nvPr/>
      </p:nvGrpSpPr>
      <p:grpSpPr>
        <a:xfrm>
          <a:off x="0" y="0"/>
          <a:ext cx="0" cy="0"/>
          <a:chOff x="0" y="0"/>
          <a:chExt cx="0" cy="0"/>
        </a:xfrm>
      </p:grpSpPr>
      <p:grpSp>
        <p:nvGrpSpPr>
          <p:cNvPr id="431" name="Google Shape;431;p27"/>
          <p:cNvGrpSpPr/>
          <p:nvPr/>
        </p:nvGrpSpPr>
        <p:grpSpPr>
          <a:xfrm flipH="1">
            <a:off x="-1700" y="329"/>
            <a:ext cx="9147400" cy="5142843"/>
            <a:chOff x="238125" y="854700"/>
            <a:chExt cx="7142500" cy="4015650"/>
          </a:xfrm>
        </p:grpSpPr>
        <p:sp>
          <p:nvSpPr>
            <p:cNvPr id="432" name="Google Shape;432;p27"/>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7"/>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7"/>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7"/>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7"/>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7"/>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7"/>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7"/>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7"/>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7"/>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7"/>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7"/>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7"/>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7"/>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7"/>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7"/>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7"/>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7"/>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7"/>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7"/>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7"/>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7"/>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 name="Google Shape;454;p27"/>
          <p:cNvSpPr txBox="1"/>
          <p:nvPr>
            <p:ph idx="1" type="subTitle"/>
          </p:nvPr>
        </p:nvSpPr>
        <p:spPr>
          <a:xfrm>
            <a:off x="2059950" y="2514140"/>
            <a:ext cx="4327200" cy="10734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000">
                <a:solidFill>
                  <a:schemeClr val="dk2"/>
                </a:solidFill>
                <a:latin typeface="Muli"/>
                <a:ea typeface="Muli"/>
                <a:cs typeface="Muli"/>
                <a:sym typeface="Muli"/>
              </a:defRPr>
            </a:lvl1pPr>
            <a:lvl2pPr lvl="1" rtl="0" algn="r">
              <a:lnSpc>
                <a:spcPct val="100000"/>
              </a:lnSpc>
              <a:spcBef>
                <a:spcPts val="0"/>
              </a:spcBef>
              <a:spcAft>
                <a:spcPts val="0"/>
              </a:spcAft>
              <a:buClr>
                <a:schemeClr val="dk2"/>
              </a:buClr>
              <a:buSzPts val="2100"/>
              <a:buNone/>
              <a:defRPr sz="2100">
                <a:solidFill>
                  <a:schemeClr val="dk2"/>
                </a:solidFill>
              </a:defRPr>
            </a:lvl2pPr>
            <a:lvl3pPr lvl="2" rtl="0" algn="r">
              <a:lnSpc>
                <a:spcPct val="100000"/>
              </a:lnSpc>
              <a:spcBef>
                <a:spcPts val="0"/>
              </a:spcBef>
              <a:spcAft>
                <a:spcPts val="0"/>
              </a:spcAft>
              <a:buClr>
                <a:schemeClr val="dk2"/>
              </a:buClr>
              <a:buSzPts val="2100"/>
              <a:buNone/>
              <a:defRPr sz="2100">
                <a:solidFill>
                  <a:schemeClr val="dk2"/>
                </a:solidFill>
              </a:defRPr>
            </a:lvl3pPr>
            <a:lvl4pPr lvl="3" rtl="0" algn="r">
              <a:lnSpc>
                <a:spcPct val="100000"/>
              </a:lnSpc>
              <a:spcBef>
                <a:spcPts val="0"/>
              </a:spcBef>
              <a:spcAft>
                <a:spcPts val="0"/>
              </a:spcAft>
              <a:buClr>
                <a:schemeClr val="dk2"/>
              </a:buClr>
              <a:buSzPts val="2100"/>
              <a:buNone/>
              <a:defRPr sz="2100">
                <a:solidFill>
                  <a:schemeClr val="dk2"/>
                </a:solidFill>
              </a:defRPr>
            </a:lvl4pPr>
            <a:lvl5pPr lvl="4" rtl="0" algn="r">
              <a:lnSpc>
                <a:spcPct val="100000"/>
              </a:lnSpc>
              <a:spcBef>
                <a:spcPts val="0"/>
              </a:spcBef>
              <a:spcAft>
                <a:spcPts val="0"/>
              </a:spcAft>
              <a:buClr>
                <a:schemeClr val="dk2"/>
              </a:buClr>
              <a:buSzPts val="2100"/>
              <a:buNone/>
              <a:defRPr sz="2100">
                <a:solidFill>
                  <a:schemeClr val="dk2"/>
                </a:solidFill>
              </a:defRPr>
            </a:lvl5pPr>
            <a:lvl6pPr lvl="5" rtl="0" algn="r">
              <a:lnSpc>
                <a:spcPct val="100000"/>
              </a:lnSpc>
              <a:spcBef>
                <a:spcPts val="0"/>
              </a:spcBef>
              <a:spcAft>
                <a:spcPts val="0"/>
              </a:spcAft>
              <a:buClr>
                <a:schemeClr val="dk2"/>
              </a:buClr>
              <a:buSzPts val="2100"/>
              <a:buNone/>
              <a:defRPr sz="2100">
                <a:solidFill>
                  <a:schemeClr val="dk2"/>
                </a:solidFill>
              </a:defRPr>
            </a:lvl6pPr>
            <a:lvl7pPr lvl="6" rtl="0" algn="r">
              <a:lnSpc>
                <a:spcPct val="100000"/>
              </a:lnSpc>
              <a:spcBef>
                <a:spcPts val="0"/>
              </a:spcBef>
              <a:spcAft>
                <a:spcPts val="0"/>
              </a:spcAft>
              <a:buClr>
                <a:schemeClr val="dk2"/>
              </a:buClr>
              <a:buSzPts val="2100"/>
              <a:buNone/>
              <a:defRPr sz="2100">
                <a:solidFill>
                  <a:schemeClr val="dk2"/>
                </a:solidFill>
              </a:defRPr>
            </a:lvl7pPr>
            <a:lvl8pPr lvl="7" rtl="0" algn="r">
              <a:lnSpc>
                <a:spcPct val="100000"/>
              </a:lnSpc>
              <a:spcBef>
                <a:spcPts val="0"/>
              </a:spcBef>
              <a:spcAft>
                <a:spcPts val="0"/>
              </a:spcAft>
              <a:buClr>
                <a:schemeClr val="dk2"/>
              </a:buClr>
              <a:buSzPts val="2100"/>
              <a:buNone/>
              <a:defRPr sz="2100">
                <a:solidFill>
                  <a:schemeClr val="dk2"/>
                </a:solidFill>
              </a:defRPr>
            </a:lvl8pPr>
            <a:lvl9pPr lvl="8" rtl="0" algn="r">
              <a:lnSpc>
                <a:spcPct val="100000"/>
              </a:lnSpc>
              <a:spcBef>
                <a:spcPts val="0"/>
              </a:spcBef>
              <a:spcAft>
                <a:spcPts val="0"/>
              </a:spcAft>
              <a:buClr>
                <a:schemeClr val="dk2"/>
              </a:buClr>
              <a:buSzPts val="2100"/>
              <a:buNone/>
              <a:defRPr sz="2100">
                <a:solidFill>
                  <a:schemeClr val="dk2"/>
                </a:solidFill>
              </a:defRPr>
            </a:lvl9pPr>
          </a:lstStyle>
          <a:p/>
        </p:txBody>
      </p:sp>
      <p:sp>
        <p:nvSpPr>
          <p:cNvPr id="455" name="Google Shape;455;p27"/>
          <p:cNvSpPr txBox="1"/>
          <p:nvPr>
            <p:ph type="title"/>
          </p:nvPr>
        </p:nvSpPr>
        <p:spPr>
          <a:xfrm>
            <a:off x="1080450" y="1555960"/>
            <a:ext cx="5306700" cy="896700"/>
          </a:xfrm>
          <a:prstGeom prst="rect">
            <a:avLst/>
          </a:prstGeom>
        </p:spPr>
        <p:txBody>
          <a:bodyPr anchorCtr="0" anchor="t" bIns="0" lIns="0" spcFirstLastPara="1" rIns="0" wrap="square" tIns="0">
            <a:noAutofit/>
          </a:bodyPr>
          <a:lstStyle>
            <a:lvl1pPr lvl="0" rtl="0" algn="r">
              <a:spcBef>
                <a:spcPts val="0"/>
              </a:spcBef>
              <a:spcAft>
                <a:spcPts val="0"/>
              </a:spcAft>
              <a:buSzPts val="4200"/>
              <a:buNone/>
              <a:defRPr sz="6000"/>
            </a:lvl1pPr>
            <a:lvl2pPr lvl="1" rtl="0" algn="r">
              <a:lnSpc>
                <a:spcPct val="100000"/>
              </a:lnSpc>
              <a:spcBef>
                <a:spcPts val="0"/>
              </a:spcBef>
              <a:spcAft>
                <a:spcPts val="0"/>
              </a:spcAft>
              <a:buSzPts val="4200"/>
              <a:buNone/>
              <a:defRPr sz="4200"/>
            </a:lvl2pPr>
            <a:lvl3pPr lvl="2" rtl="0" algn="r">
              <a:lnSpc>
                <a:spcPct val="100000"/>
              </a:lnSpc>
              <a:spcBef>
                <a:spcPts val="0"/>
              </a:spcBef>
              <a:spcAft>
                <a:spcPts val="0"/>
              </a:spcAft>
              <a:buSzPts val="4200"/>
              <a:buNone/>
              <a:defRPr sz="4200"/>
            </a:lvl3pPr>
            <a:lvl4pPr lvl="3" rtl="0" algn="r">
              <a:lnSpc>
                <a:spcPct val="100000"/>
              </a:lnSpc>
              <a:spcBef>
                <a:spcPts val="0"/>
              </a:spcBef>
              <a:spcAft>
                <a:spcPts val="0"/>
              </a:spcAft>
              <a:buSzPts val="4200"/>
              <a:buNone/>
              <a:defRPr sz="4200"/>
            </a:lvl4pPr>
            <a:lvl5pPr lvl="4" rtl="0" algn="r">
              <a:lnSpc>
                <a:spcPct val="100000"/>
              </a:lnSpc>
              <a:spcBef>
                <a:spcPts val="0"/>
              </a:spcBef>
              <a:spcAft>
                <a:spcPts val="0"/>
              </a:spcAft>
              <a:buSzPts val="4200"/>
              <a:buNone/>
              <a:defRPr sz="4200"/>
            </a:lvl5pPr>
            <a:lvl6pPr lvl="5" rtl="0" algn="r">
              <a:lnSpc>
                <a:spcPct val="100000"/>
              </a:lnSpc>
              <a:spcBef>
                <a:spcPts val="0"/>
              </a:spcBef>
              <a:spcAft>
                <a:spcPts val="0"/>
              </a:spcAft>
              <a:buSzPts val="4200"/>
              <a:buNone/>
              <a:defRPr sz="4200"/>
            </a:lvl6pPr>
            <a:lvl7pPr lvl="6" rtl="0" algn="r">
              <a:lnSpc>
                <a:spcPct val="100000"/>
              </a:lnSpc>
              <a:spcBef>
                <a:spcPts val="0"/>
              </a:spcBef>
              <a:spcAft>
                <a:spcPts val="0"/>
              </a:spcAft>
              <a:buSzPts val="4200"/>
              <a:buNone/>
              <a:defRPr sz="4200"/>
            </a:lvl7pPr>
            <a:lvl8pPr lvl="7" rtl="0" algn="r">
              <a:lnSpc>
                <a:spcPct val="100000"/>
              </a:lnSpc>
              <a:spcBef>
                <a:spcPts val="0"/>
              </a:spcBef>
              <a:spcAft>
                <a:spcPts val="0"/>
              </a:spcAft>
              <a:buSzPts val="4200"/>
              <a:buNone/>
              <a:defRPr sz="4200"/>
            </a:lvl8pPr>
            <a:lvl9pPr lvl="8" rtl="0" algn="r">
              <a:lnSpc>
                <a:spcPct val="100000"/>
              </a:lnSpc>
              <a:spcBef>
                <a:spcPts val="0"/>
              </a:spcBef>
              <a:spcAft>
                <a:spcPts val="0"/>
              </a:spcAft>
              <a:buSzPts val="4200"/>
              <a:buNone/>
              <a:defRPr sz="4200"/>
            </a:lvl9pPr>
          </a:lstStyle>
          <a:p/>
        </p:txBody>
      </p:sp>
      <p:sp>
        <p:nvSpPr>
          <p:cNvPr id="456" name="Google Shape;456;p27"/>
          <p:cNvSpPr txBox="1"/>
          <p:nvPr>
            <p:ph hasCustomPrompt="1" idx="2" type="title"/>
          </p:nvPr>
        </p:nvSpPr>
        <p:spPr>
          <a:xfrm>
            <a:off x="6853050" y="2092943"/>
            <a:ext cx="1456500" cy="8169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6000"/>
              <a:buNone/>
              <a:defRPr sz="6000"/>
            </a:lvl1pPr>
            <a:lvl2pPr lvl="1" rtl="0" algn="ctr">
              <a:lnSpc>
                <a:spcPct val="100000"/>
              </a:lnSpc>
              <a:spcBef>
                <a:spcPts val="0"/>
              </a:spcBef>
              <a:spcAft>
                <a:spcPts val="0"/>
              </a:spcAft>
              <a:buSzPts val="6000"/>
              <a:buNone/>
              <a:defRPr sz="6000"/>
            </a:lvl2pPr>
            <a:lvl3pPr lvl="2" rtl="0" algn="ctr">
              <a:lnSpc>
                <a:spcPct val="100000"/>
              </a:lnSpc>
              <a:spcBef>
                <a:spcPts val="0"/>
              </a:spcBef>
              <a:spcAft>
                <a:spcPts val="0"/>
              </a:spcAft>
              <a:buSzPts val="6000"/>
              <a:buNone/>
              <a:defRPr sz="6000"/>
            </a:lvl3pPr>
            <a:lvl4pPr lvl="3" rtl="0" algn="ctr">
              <a:lnSpc>
                <a:spcPct val="100000"/>
              </a:lnSpc>
              <a:spcBef>
                <a:spcPts val="0"/>
              </a:spcBef>
              <a:spcAft>
                <a:spcPts val="0"/>
              </a:spcAft>
              <a:buSzPts val="6000"/>
              <a:buNone/>
              <a:defRPr sz="6000"/>
            </a:lvl4pPr>
            <a:lvl5pPr lvl="4" rtl="0" algn="ctr">
              <a:lnSpc>
                <a:spcPct val="100000"/>
              </a:lnSpc>
              <a:spcBef>
                <a:spcPts val="0"/>
              </a:spcBef>
              <a:spcAft>
                <a:spcPts val="0"/>
              </a:spcAft>
              <a:buSzPts val="6000"/>
              <a:buNone/>
              <a:defRPr sz="6000"/>
            </a:lvl5pPr>
            <a:lvl6pPr lvl="5" rtl="0" algn="ctr">
              <a:lnSpc>
                <a:spcPct val="100000"/>
              </a:lnSpc>
              <a:spcBef>
                <a:spcPts val="0"/>
              </a:spcBef>
              <a:spcAft>
                <a:spcPts val="0"/>
              </a:spcAft>
              <a:buSzPts val="6000"/>
              <a:buNone/>
              <a:defRPr sz="6000"/>
            </a:lvl6pPr>
            <a:lvl7pPr lvl="6" rtl="0" algn="ctr">
              <a:lnSpc>
                <a:spcPct val="100000"/>
              </a:lnSpc>
              <a:spcBef>
                <a:spcPts val="0"/>
              </a:spcBef>
              <a:spcAft>
                <a:spcPts val="0"/>
              </a:spcAft>
              <a:buSzPts val="6000"/>
              <a:buNone/>
              <a:defRPr sz="6000"/>
            </a:lvl7pPr>
            <a:lvl8pPr lvl="7" rtl="0" algn="ctr">
              <a:lnSpc>
                <a:spcPct val="100000"/>
              </a:lnSpc>
              <a:spcBef>
                <a:spcPts val="0"/>
              </a:spcBef>
              <a:spcAft>
                <a:spcPts val="0"/>
              </a:spcAft>
              <a:buSzPts val="6000"/>
              <a:buNone/>
              <a:defRPr sz="6000"/>
            </a:lvl8pPr>
            <a:lvl9pPr lvl="8" rtl="0" algn="ctr">
              <a:lnSpc>
                <a:spcPct val="100000"/>
              </a:lnSpc>
              <a:spcBef>
                <a:spcPts val="0"/>
              </a:spcBef>
              <a:spcAft>
                <a:spcPts val="0"/>
              </a:spcAft>
              <a:buSzPts val="6000"/>
              <a:buNone/>
              <a:defRPr sz="6000"/>
            </a:lvl9pPr>
          </a:lstStyle>
          <a:p>
            <a:r>
              <a:t>xx%</a:t>
            </a:r>
          </a:p>
        </p:txBody>
      </p:sp>
      <p:grpSp>
        <p:nvGrpSpPr>
          <p:cNvPr id="457" name="Google Shape;457;p27"/>
          <p:cNvGrpSpPr/>
          <p:nvPr/>
        </p:nvGrpSpPr>
        <p:grpSpPr>
          <a:xfrm flipH="1" rot="-5072894">
            <a:off x="-1007770" y="1789630"/>
            <a:ext cx="3474349" cy="888902"/>
            <a:chOff x="3809875" y="1963175"/>
            <a:chExt cx="1923600" cy="492150"/>
          </a:xfrm>
        </p:grpSpPr>
        <p:sp>
          <p:nvSpPr>
            <p:cNvPr id="458" name="Google Shape;458;p27"/>
            <p:cNvSpPr/>
            <p:nvPr/>
          </p:nvSpPr>
          <p:spPr>
            <a:xfrm>
              <a:off x="3902950" y="2044375"/>
              <a:ext cx="620050" cy="185725"/>
            </a:xfrm>
            <a:custGeom>
              <a:rect b="b" l="l" r="r" t="t"/>
              <a:pathLst>
                <a:path extrusionOk="0" h="7429" w="24802">
                  <a:moveTo>
                    <a:pt x="855" y="1"/>
                  </a:moveTo>
                  <a:cubicBezTo>
                    <a:pt x="361" y="1"/>
                    <a:pt x="75" y="222"/>
                    <a:pt x="0" y="665"/>
                  </a:cubicBezTo>
                  <a:cubicBezTo>
                    <a:pt x="0" y="674"/>
                    <a:pt x="9" y="818"/>
                    <a:pt x="27" y="1080"/>
                  </a:cubicBezTo>
                  <a:cubicBezTo>
                    <a:pt x="172" y="1359"/>
                    <a:pt x="541" y="1539"/>
                    <a:pt x="1136" y="1638"/>
                  </a:cubicBezTo>
                  <a:cubicBezTo>
                    <a:pt x="1347" y="1673"/>
                    <a:pt x="1535" y="1690"/>
                    <a:pt x="1698" y="1690"/>
                  </a:cubicBezTo>
                  <a:cubicBezTo>
                    <a:pt x="1959" y="1690"/>
                    <a:pt x="2157" y="1646"/>
                    <a:pt x="2290" y="1557"/>
                  </a:cubicBezTo>
                  <a:cubicBezTo>
                    <a:pt x="2407" y="1485"/>
                    <a:pt x="2488" y="1350"/>
                    <a:pt x="2515" y="1143"/>
                  </a:cubicBezTo>
                  <a:cubicBezTo>
                    <a:pt x="2605" y="638"/>
                    <a:pt x="2236" y="277"/>
                    <a:pt x="1397" y="70"/>
                  </a:cubicBezTo>
                  <a:cubicBezTo>
                    <a:pt x="1195" y="24"/>
                    <a:pt x="1014" y="1"/>
                    <a:pt x="855" y="1"/>
                  </a:cubicBezTo>
                  <a:close/>
                  <a:moveTo>
                    <a:pt x="24530" y="3727"/>
                  </a:moveTo>
                  <a:cubicBezTo>
                    <a:pt x="24518" y="3727"/>
                    <a:pt x="24505" y="3728"/>
                    <a:pt x="24491" y="3730"/>
                  </a:cubicBezTo>
                  <a:cubicBezTo>
                    <a:pt x="24320" y="3757"/>
                    <a:pt x="24176" y="4018"/>
                    <a:pt x="24067" y="4523"/>
                  </a:cubicBezTo>
                  <a:cubicBezTo>
                    <a:pt x="24040" y="4613"/>
                    <a:pt x="23977" y="4937"/>
                    <a:pt x="23878" y="5514"/>
                  </a:cubicBezTo>
                  <a:cubicBezTo>
                    <a:pt x="23860" y="5614"/>
                    <a:pt x="23833" y="5713"/>
                    <a:pt x="23815" y="5803"/>
                  </a:cubicBezTo>
                  <a:cubicBezTo>
                    <a:pt x="23599" y="6839"/>
                    <a:pt x="23617" y="7380"/>
                    <a:pt x="23878" y="7425"/>
                  </a:cubicBezTo>
                  <a:cubicBezTo>
                    <a:pt x="23888" y="7427"/>
                    <a:pt x="23899" y="7428"/>
                    <a:pt x="23909" y="7428"/>
                  </a:cubicBezTo>
                  <a:cubicBezTo>
                    <a:pt x="24147" y="7428"/>
                    <a:pt x="24334" y="6922"/>
                    <a:pt x="24464" y="5911"/>
                  </a:cubicBezTo>
                  <a:cubicBezTo>
                    <a:pt x="24482" y="5821"/>
                    <a:pt x="24500" y="5722"/>
                    <a:pt x="24509" y="5623"/>
                  </a:cubicBezTo>
                  <a:cubicBezTo>
                    <a:pt x="24608" y="5244"/>
                    <a:pt x="24680" y="4901"/>
                    <a:pt x="24716" y="4595"/>
                  </a:cubicBezTo>
                  <a:cubicBezTo>
                    <a:pt x="24802" y="4016"/>
                    <a:pt x="24742" y="3727"/>
                    <a:pt x="24530" y="3727"/>
                  </a:cubicBezTo>
                  <a:close/>
                </a:path>
              </a:pathLst>
            </a:custGeom>
            <a:solidFill>
              <a:srgbClr val="489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7"/>
            <p:cNvSpPr/>
            <p:nvPr/>
          </p:nvSpPr>
          <p:spPr>
            <a:xfrm>
              <a:off x="3866425" y="2007800"/>
              <a:ext cx="1864125" cy="387400"/>
            </a:xfrm>
            <a:custGeom>
              <a:rect b="b" l="l" r="r" t="t"/>
              <a:pathLst>
                <a:path extrusionOk="0" h="15496" w="74565">
                  <a:moveTo>
                    <a:pt x="2322" y="1540"/>
                  </a:moveTo>
                  <a:cubicBezTo>
                    <a:pt x="2425" y="1540"/>
                    <a:pt x="2537" y="1549"/>
                    <a:pt x="2660" y="1569"/>
                  </a:cubicBezTo>
                  <a:cubicBezTo>
                    <a:pt x="2714" y="1587"/>
                    <a:pt x="2777" y="1596"/>
                    <a:pt x="2840" y="1614"/>
                  </a:cubicBezTo>
                  <a:cubicBezTo>
                    <a:pt x="3634" y="1803"/>
                    <a:pt x="3985" y="2128"/>
                    <a:pt x="3904" y="2597"/>
                  </a:cubicBezTo>
                  <a:cubicBezTo>
                    <a:pt x="3877" y="2777"/>
                    <a:pt x="3814" y="2894"/>
                    <a:pt x="3715" y="2957"/>
                  </a:cubicBezTo>
                  <a:cubicBezTo>
                    <a:pt x="3588" y="3040"/>
                    <a:pt x="3402" y="3082"/>
                    <a:pt x="3157" y="3082"/>
                  </a:cubicBezTo>
                  <a:cubicBezTo>
                    <a:pt x="3000" y="3082"/>
                    <a:pt x="2819" y="3064"/>
                    <a:pt x="2615" y="3029"/>
                  </a:cubicBezTo>
                  <a:cubicBezTo>
                    <a:pt x="2038" y="2930"/>
                    <a:pt x="1687" y="2759"/>
                    <a:pt x="1569" y="2543"/>
                  </a:cubicBezTo>
                  <a:cubicBezTo>
                    <a:pt x="1551" y="2290"/>
                    <a:pt x="1542" y="2155"/>
                    <a:pt x="1542" y="2137"/>
                  </a:cubicBezTo>
                  <a:cubicBezTo>
                    <a:pt x="1609" y="1739"/>
                    <a:pt x="1862" y="1540"/>
                    <a:pt x="2322" y="1540"/>
                  </a:cubicBezTo>
                  <a:close/>
                  <a:moveTo>
                    <a:pt x="524" y="1"/>
                  </a:moveTo>
                  <a:lnTo>
                    <a:pt x="1" y="3119"/>
                  </a:lnTo>
                  <a:lnTo>
                    <a:pt x="25330" y="7347"/>
                  </a:lnTo>
                  <a:cubicBezTo>
                    <a:pt x="25330" y="7347"/>
                    <a:pt x="25393" y="7095"/>
                    <a:pt x="25420" y="6995"/>
                  </a:cubicBezTo>
                  <a:cubicBezTo>
                    <a:pt x="25537" y="6283"/>
                    <a:pt x="25582" y="6067"/>
                    <a:pt x="25601" y="6004"/>
                  </a:cubicBezTo>
                  <a:cubicBezTo>
                    <a:pt x="25736" y="5391"/>
                    <a:pt x="25889" y="5283"/>
                    <a:pt x="25961" y="5274"/>
                  </a:cubicBezTo>
                  <a:cubicBezTo>
                    <a:pt x="25979" y="5265"/>
                    <a:pt x="25997" y="5265"/>
                    <a:pt x="26015" y="5265"/>
                  </a:cubicBezTo>
                  <a:cubicBezTo>
                    <a:pt x="26141" y="5292"/>
                    <a:pt x="26177" y="5571"/>
                    <a:pt x="26105" y="6049"/>
                  </a:cubicBezTo>
                  <a:cubicBezTo>
                    <a:pt x="26069" y="6355"/>
                    <a:pt x="25997" y="6689"/>
                    <a:pt x="25898" y="7077"/>
                  </a:cubicBezTo>
                  <a:cubicBezTo>
                    <a:pt x="25880" y="7176"/>
                    <a:pt x="25871" y="7266"/>
                    <a:pt x="25844" y="7356"/>
                  </a:cubicBezTo>
                  <a:lnTo>
                    <a:pt x="25826" y="7437"/>
                  </a:lnTo>
                  <a:lnTo>
                    <a:pt x="26412" y="7527"/>
                  </a:lnTo>
                  <a:lnTo>
                    <a:pt x="26926" y="4408"/>
                  </a:lnTo>
                  <a:lnTo>
                    <a:pt x="524" y="1"/>
                  </a:lnTo>
                  <a:close/>
                  <a:moveTo>
                    <a:pt x="28368" y="5003"/>
                  </a:moveTo>
                  <a:lnTo>
                    <a:pt x="27899" y="7780"/>
                  </a:lnTo>
                  <a:lnTo>
                    <a:pt x="74095" y="15496"/>
                  </a:lnTo>
                  <a:lnTo>
                    <a:pt x="74564" y="12719"/>
                  </a:lnTo>
                  <a:lnTo>
                    <a:pt x="28368" y="5003"/>
                  </a:lnTo>
                  <a:close/>
                </a:path>
              </a:pathLst>
            </a:custGeom>
            <a:solidFill>
              <a:srgbClr val="286F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7"/>
            <p:cNvSpPr/>
            <p:nvPr/>
          </p:nvSpPr>
          <p:spPr>
            <a:xfrm>
              <a:off x="3813475" y="2066175"/>
              <a:ext cx="56825" cy="83625"/>
            </a:xfrm>
            <a:custGeom>
              <a:rect b="b" l="l" r="r" t="t"/>
              <a:pathLst>
                <a:path extrusionOk="0" h="3345" w="2273">
                  <a:moveTo>
                    <a:pt x="244" y="0"/>
                  </a:moveTo>
                  <a:cubicBezTo>
                    <a:pt x="109" y="884"/>
                    <a:pt x="1" y="2164"/>
                    <a:pt x="46" y="3056"/>
                  </a:cubicBezTo>
                  <a:lnTo>
                    <a:pt x="1767" y="3344"/>
                  </a:lnTo>
                  <a:lnTo>
                    <a:pt x="2272" y="334"/>
                  </a:lnTo>
                  <a:lnTo>
                    <a:pt x="244" y="0"/>
                  </a:lnTo>
                  <a:close/>
                </a:path>
              </a:pathLst>
            </a:custGeom>
            <a:solidFill>
              <a:srgbClr val="1C2F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7"/>
            <p:cNvSpPr/>
            <p:nvPr/>
          </p:nvSpPr>
          <p:spPr>
            <a:xfrm>
              <a:off x="3818000" y="2001350"/>
              <a:ext cx="177350" cy="82875"/>
            </a:xfrm>
            <a:custGeom>
              <a:rect b="b" l="l" r="r" t="t"/>
              <a:pathLst>
                <a:path extrusionOk="0" h="3315" w="7094">
                  <a:moveTo>
                    <a:pt x="3991" y="0"/>
                  </a:moveTo>
                  <a:cubicBezTo>
                    <a:pt x="3917" y="0"/>
                    <a:pt x="3852" y="5"/>
                    <a:pt x="3795" y="15"/>
                  </a:cubicBezTo>
                  <a:cubicBezTo>
                    <a:pt x="3651" y="42"/>
                    <a:pt x="3515" y="105"/>
                    <a:pt x="3389" y="223"/>
                  </a:cubicBezTo>
                  <a:cubicBezTo>
                    <a:pt x="3299" y="286"/>
                    <a:pt x="3227" y="367"/>
                    <a:pt x="3173" y="457"/>
                  </a:cubicBezTo>
                  <a:lnTo>
                    <a:pt x="7094" y="1115"/>
                  </a:lnTo>
                  <a:cubicBezTo>
                    <a:pt x="7076" y="1007"/>
                    <a:pt x="7031" y="908"/>
                    <a:pt x="6968" y="817"/>
                  </a:cubicBezTo>
                  <a:cubicBezTo>
                    <a:pt x="6887" y="673"/>
                    <a:pt x="6778" y="565"/>
                    <a:pt x="6652" y="493"/>
                  </a:cubicBezTo>
                  <a:cubicBezTo>
                    <a:pt x="6517" y="412"/>
                    <a:pt x="6319" y="358"/>
                    <a:pt x="6048" y="313"/>
                  </a:cubicBezTo>
                  <a:lnTo>
                    <a:pt x="5471" y="214"/>
                  </a:lnTo>
                  <a:lnTo>
                    <a:pt x="4426" y="42"/>
                  </a:lnTo>
                  <a:cubicBezTo>
                    <a:pt x="4257" y="14"/>
                    <a:pt x="4112" y="0"/>
                    <a:pt x="3991" y="0"/>
                  </a:cubicBezTo>
                  <a:close/>
                  <a:moveTo>
                    <a:pt x="802" y="60"/>
                  </a:moveTo>
                  <a:cubicBezTo>
                    <a:pt x="424" y="1034"/>
                    <a:pt x="153" y="1998"/>
                    <a:pt x="0" y="2981"/>
                  </a:cubicBezTo>
                  <a:lnTo>
                    <a:pt x="2028" y="3314"/>
                  </a:lnTo>
                  <a:lnTo>
                    <a:pt x="2524" y="349"/>
                  </a:lnTo>
                  <a:lnTo>
                    <a:pt x="802" y="60"/>
                  </a:lnTo>
                  <a:close/>
                </a:path>
              </a:pathLst>
            </a:custGeom>
            <a:solidFill>
              <a:srgbClr val="2940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7"/>
            <p:cNvSpPr/>
            <p:nvPr/>
          </p:nvSpPr>
          <p:spPr>
            <a:xfrm>
              <a:off x="3928625" y="1968150"/>
              <a:ext cx="484300" cy="104000"/>
            </a:xfrm>
            <a:custGeom>
              <a:rect b="b" l="l" r="r" t="t"/>
              <a:pathLst>
                <a:path extrusionOk="0" h="4160" w="19372">
                  <a:moveTo>
                    <a:pt x="1858" y="496"/>
                  </a:moveTo>
                  <a:cubicBezTo>
                    <a:pt x="1867" y="496"/>
                    <a:pt x="1894" y="505"/>
                    <a:pt x="1930" y="532"/>
                  </a:cubicBezTo>
                  <a:cubicBezTo>
                    <a:pt x="1993" y="541"/>
                    <a:pt x="2948" y="676"/>
                    <a:pt x="4814" y="929"/>
                  </a:cubicBezTo>
                  <a:lnTo>
                    <a:pt x="18606" y="3236"/>
                  </a:lnTo>
                  <a:lnTo>
                    <a:pt x="18741" y="3389"/>
                  </a:lnTo>
                  <a:cubicBezTo>
                    <a:pt x="18732" y="3462"/>
                    <a:pt x="18696" y="3498"/>
                    <a:pt x="18642" y="3516"/>
                  </a:cubicBezTo>
                  <a:cubicBezTo>
                    <a:pt x="18626" y="3517"/>
                    <a:pt x="18607" y="3518"/>
                    <a:pt x="18586" y="3518"/>
                  </a:cubicBezTo>
                  <a:cubicBezTo>
                    <a:pt x="18474" y="3518"/>
                    <a:pt x="18282" y="3497"/>
                    <a:pt x="18002" y="3443"/>
                  </a:cubicBezTo>
                  <a:lnTo>
                    <a:pt x="4760" y="1217"/>
                  </a:lnTo>
                  <a:cubicBezTo>
                    <a:pt x="3246" y="938"/>
                    <a:pt x="2263" y="739"/>
                    <a:pt x="1813" y="631"/>
                  </a:cubicBezTo>
                  <a:cubicBezTo>
                    <a:pt x="1808" y="636"/>
                    <a:pt x="1805" y="638"/>
                    <a:pt x="1803" y="638"/>
                  </a:cubicBezTo>
                  <a:cubicBezTo>
                    <a:pt x="1795" y="638"/>
                    <a:pt x="1797" y="616"/>
                    <a:pt x="1804" y="568"/>
                  </a:cubicBezTo>
                  <a:cubicBezTo>
                    <a:pt x="1813" y="514"/>
                    <a:pt x="1831" y="496"/>
                    <a:pt x="1858" y="496"/>
                  </a:cubicBezTo>
                  <a:close/>
                  <a:moveTo>
                    <a:pt x="1128" y="0"/>
                  </a:moveTo>
                  <a:cubicBezTo>
                    <a:pt x="614" y="189"/>
                    <a:pt x="235" y="649"/>
                    <a:pt x="1" y="1370"/>
                  </a:cubicBezTo>
                  <a:lnTo>
                    <a:pt x="1046" y="1542"/>
                  </a:lnTo>
                  <a:cubicBezTo>
                    <a:pt x="1083" y="1190"/>
                    <a:pt x="1254" y="974"/>
                    <a:pt x="1551" y="884"/>
                  </a:cubicBezTo>
                  <a:lnTo>
                    <a:pt x="17019" y="3462"/>
                  </a:lnTo>
                  <a:cubicBezTo>
                    <a:pt x="17425" y="3858"/>
                    <a:pt x="17776" y="4083"/>
                    <a:pt x="18083" y="4129"/>
                  </a:cubicBezTo>
                  <a:cubicBezTo>
                    <a:pt x="18204" y="4150"/>
                    <a:pt x="18314" y="4160"/>
                    <a:pt x="18414" y="4160"/>
                  </a:cubicBezTo>
                  <a:cubicBezTo>
                    <a:pt x="18657" y="4160"/>
                    <a:pt x="18841" y="4099"/>
                    <a:pt x="18975" y="3984"/>
                  </a:cubicBezTo>
                  <a:cubicBezTo>
                    <a:pt x="19164" y="3804"/>
                    <a:pt x="19291" y="3489"/>
                    <a:pt x="19372" y="3029"/>
                  </a:cubicBezTo>
                  <a:lnTo>
                    <a:pt x="1128" y="0"/>
                  </a:lnTo>
                  <a:close/>
                </a:path>
              </a:pathLst>
            </a:custGeom>
            <a:solidFill>
              <a:srgbClr val="B6B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7"/>
            <p:cNvSpPr/>
            <p:nvPr/>
          </p:nvSpPr>
          <p:spPr>
            <a:xfrm>
              <a:off x="3973500" y="1980525"/>
              <a:ext cx="423650" cy="75575"/>
            </a:xfrm>
            <a:custGeom>
              <a:rect b="b" l="l" r="r" t="t"/>
              <a:pathLst>
                <a:path extrusionOk="0" h="3023" w="16946">
                  <a:moveTo>
                    <a:pt x="63" y="1"/>
                  </a:moveTo>
                  <a:cubicBezTo>
                    <a:pt x="36" y="1"/>
                    <a:pt x="18" y="19"/>
                    <a:pt x="9" y="73"/>
                  </a:cubicBezTo>
                  <a:cubicBezTo>
                    <a:pt x="2" y="121"/>
                    <a:pt x="0" y="143"/>
                    <a:pt x="8" y="143"/>
                  </a:cubicBezTo>
                  <a:cubicBezTo>
                    <a:pt x="10" y="143"/>
                    <a:pt x="13" y="141"/>
                    <a:pt x="18" y="136"/>
                  </a:cubicBezTo>
                  <a:cubicBezTo>
                    <a:pt x="468" y="244"/>
                    <a:pt x="1451" y="443"/>
                    <a:pt x="2965" y="722"/>
                  </a:cubicBezTo>
                  <a:lnTo>
                    <a:pt x="16207" y="2948"/>
                  </a:lnTo>
                  <a:cubicBezTo>
                    <a:pt x="16487" y="3002"/>
                    <a:pt x="16679" y="3023"/>
                    <a:pt x="16791" y="3023"/>
                  </a:cubicBezTo>
                  <a:cubicBezTo>
                    <a:pt x="16812" y="3023"/>
                    <a:pt x="16831" y="3022"/>
                    <a:pt x="16847" y="3021"/>
                  </a:cubicBezTo>
                  <a:cubicBezTo>
                    <a:pt x="16901" y="3003"/>
                    <a:pt x="16937" y="2967"/>
                    <a:pt x="16946" y="2894"/>
                  </a:cubicBezTo>
                  <a:lnTo>
                    <a:pt x="16811" y="2741"/>
                  </a:lnTo>
                  <a:lnTo>
                    <a:pt x="3019" y="434"/>
                  </a:lnTo>
                  <a:cubicBezTo>
                    <a:pt x="1153" y="181"/>
                    <a:pt x="198" y="46"/>
                    <a:pt x="135" y="37"/>
                  </a:cubicBezTo>
                  <a:cubicBezTo>
                    <a:pt x="99" y="10"/>
                    <a:pt x="72" y="1"/>
                    <a:pt x="63"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7"/>
            <p:cNvSpPr/>
            <p:nvPr/>
          </p:nvSpPr>
          <p:spPr>
            <a:xfrm>
              <a:off x="3855400" y="2081950"/>
              <a:ext cx="1864100" cy="370500"/>
            </a:xfrm>
            <a:custGeom>
              <a:rect b="b" l="l" r="r" t="t"/>
              <a:pathLst>
                <a:path extrusionOk="0" h="14820" w="74564">
                  <a:moveTo>
                    <a:pt x="469" y="0"/>
                  </a:moveTo>
                  <a:lnTo>
                    <a:pt x="0" y="2776"/>
                  </a:lnTo>
                  <a:lnTo>
                    <a:pt x="26411" y="7184"/>
                  </a:lnTo>
                  <a:lnTo>
                    <a:pt x="26465" y="6860"/>
                  </a:lnTo>
                  <a:lnTo>
                    <a:pt x="74158" y="14819"/>
                  </a:lnTo>
                  <a:lnTo>
                    <a:pt x="74563" y="12376"/>
                  </a:lnTo>
                  <a:lnTo>
                    <a:pt x="28520" y="4687"/>
                  </a:lnTo>
                  <a:lnTo>
                    <a:pt x="28962" y="2064"/>
                  </a:lnTo>
                  <a:lnTo>
                    <a:pt x="27159" y="1767"/>
                  </a:lnTo>
                  <a:lnTo>
                    <a:pt x="26718" y="4390"/>
                  </a:lnTo>
                  <a:lnTo>
                    <a:pt x="26294" y="4318"/>
                  </a:lnTo>
                  <a:lnTo>
                    <a:pt x="26285" y="4399"/>
                  </a:lnTo>
                  <a:cubicBezTo>
                    <a:pt x="26159" y="5418"/>
                    <a:pt x="25996" y="5733"/>
                    <a:pt x="25879" y="5823"/>
                  </a:cubicBezTo>
                  <a:cubicBezTo>
                    <a:pt x="25853" y="5836"/>
                    <a:pt x="25831" y="5845"/>
                    <a:pt x="25811" y="5845"/>
                  </a:cubicBezTo>
                  <a:cubicBezTo>
                    <a:pt x="25804" y="5845"/>
                    <a:pt x="25796" y="5844"/>
                    <a:pt x="25789" y="5841"/>
                  </a:cubicBezTo>
                  <a:cubicBezTo>
                    <a:pt x="25762" y="5841"/>
                    <a:pt x="25735" y="5823"/>
                    <a:pt x="25717" y="5796"/>
                  </a:cubicBezTo>
                  <a:cubicBezTo>
                    <a:pt x="25636" y="5670"/>
                    <a:pt x="25582" y="5318"/>
                    <a:pt x="25789" y="4309"/>
                  </a:cubicBezTo>
                  <a:lnTo>
                    <a:pt x="25807" y="4237"/>
                  </a:lnTo>
                  <a:lnTo>
                    <a:pt x="469" y="0"/>
                  </a:lnTo>
                  <a:close/>
                </a:path>
              </a:pathLst>
            </a:custGeom>
            <a:solidFill>
              <a:srgbClr val="1D5C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7"/>
            <p:cNvSpPr/>
            <p:nvPr/>
          </p:nvSpPr>
          <p:spPr>
            <a:xfrm>
              <a:off x="3809875" y="1963175"/>
              <a:ext cx="1923600" cy="492150"/>
            </a:xfrm>
            <a:custGeom>
              <a:rect b="b" l="l" r="r" t="t"/>
              <a:pathLst>
                <a:path extrusionOk="0" h="19686" w="76944">
                  <a:moveTo>
                    <a:pt x="5950" y="379"/>
                  </a:moveTo>
                  <a:lnTo>
                    <a:pt x="5851" y="388"/>
                  </a:lnTo>
                  <a:cubicBezTo>
                    <a:pt x="7383" y="578"/>
                    <a:pt x="8897" y="830"/>
                    <a:pt x="10421" y="1074"/>
                  </a:cubicBezTo>
                  <a:lnTo>
                    <a:pt x="14982" y="1840"/>
                  </a:lnTo>
                  <a:lnTo>
                    <a:pt x="19534" y="2615"/>
                  </a:lnTo>
                  <a:lnTo>
                    <a:pt x="23920" y="3388"/>
                  </a:lnTo>
                  <a:lnTo>
                    <a:pt x="23920" y="3388"/>
                  </a:lnTo>
                  <a:cubicBezTo>
                    <a:pt x="23900" y="3582"/>
                    <a:pt x="23858" y="3771"/>
                    <a:pt x="23770" y="3940"/>
                  </a:cubicBezTo>
                  <a:cubicBezTo>
                    <a:pt x="23743" y="3994"/>
                    <a:pt x="23707" y="4039"/>
                    <a:pt x="23671" y="4084"/>
                  </a:cubicBezTo>
                  <a:cubicBezTo>
                    <a:pt x="23635" y="4129"/>
                    <a:pt x="23590" y="4156"/>
                    <a:pt x="23536" y="4192"/>
                  </a:cubicBezTo>
                  <a:cubicBezTo>
                    <a:pt x="23437" y="4246"/>
                    <a:pt x="23310" y="4264"/>
                    <a:pt x="23184" y="4264"/>
                  </a:cubicBezTo>
                  <a:cubicBezTo>
                    <a:pt x="23162" y="4266"/>
                    <a:pt x="23139" y="4267"/>
                    <a:pt x="23117" y="4267"/>
                  </a:cubicBezTo>
                  <a:cubicBezTo>
                    <a:pt x="23011" y="4267"/>
                    <a:pt x="22902" y="4251"/>
                    <a:pt x="22806" y="4228"/>
                  </a:cubicBezTo>
                  <a:cubicBezTo>
                    <a:pt x="22680" y="4201"/>
                    <a:pt x="22571" y="4138"/>
                    <a:pt x="22463" y="4066"/>
                  </a:cubicBezTo>
                  <a:cubicBezTo>
                    <a:pt x="22247" y="3931"/>
                    <a:pt x="22058" y="3742"/>
                    <a:pt x="21904" y="3525"/>
                  </a:cubicBezTo>
                  <a:lnTo>
                    <a:pt x="21904" y="3516"/>
                  </a:lnTo>
                  <a:cubicBezTo>
                    <a:pt x="21886" y="3498"/>
                    <a:pt x="21850" y="3471"/>
                    <a:pt x="21823" y="3471"/>
                  </a:cubicBezTo>
                  <a:lnTo>
                    <a:pt x="21796" y="3471"/>
                  </a:lnTo>
                  <a:cubicBezTo>
                    <a:pt x="20507" y="3282"/>
                    <a:pt x="19209" y="3093"/>
                    <a:pt x="17920" y="2885"/>
                  </a:cubicBezTo>
                  <a:cubicBezTo>
                    <a:pt x="16631" y="2687"/>
                    <a:pt x="15342" y="2489"/>
                    <a:pt x="14053" y="2272"/>
                  </a:cubicBezTo>
                  <a:cubicBezTo>
                    <a:pt x="12764" y="2056"/>
                    <a:pt x="11475" y="1858"/>
                    <a:pt x="10186" y="1632"/>
                  </a:cubicBezTo>
                  <a:cubicBezTo>
                    <a:pt x="8897" y="1407"/>
                    <a:pt x="7617" y="1173"/>
                    <a:pt x="6337" y="884"/>
                  </a:cubicBezTo>
                  <a:cubicBezTo>
                    <a:pt x="6310" y="884"/>
                    <a:pt x="6283" y="884"/>
                    <a:pt x="6256" y="893"/>
                  </a:cubicBezTo>
                  <a:lnTo>
                    <a:pt x="6247" y="893"/>
                  </a:lnTo>
                  <a:cubicBezTo>
                    <a:pt x="6076" y="947"/>
                    <a:pt x="5896" y="1046"/>
                    <a:pt x="5787" y="1209"/>
                  </a:cubicBezTo>
                  <a:cubicBezTo>
                    <a:pt x="5670" y="1371"/>
                    <a:pt x="5625" y="1551"/>
                    <a:pt x="5607" y="1723"/>
                  </a:cubicBezTo>
                  <a:lnTo>
                    <a:pt x="5598" y="1759"/>
                  </a:lnTo>
                  <a:cubicBezTo>
                    <a:pt x="5598" y="1768"/>
                    <a:pt x="5598" y="1786"/>
                    <a:pt x="5598" y="1795"/>
                  </a:cubicBezTo>
                  <a:cubicBezTo>
                    <a:pt x="5607" y="1871"/>
                    <a:pt x="5670" y="1931"/>
                    <a:pt x="5752" y="1931"/>
                  </a:cubicBezTo>
                  <a:cubicBezTo>
                    <a:pt x="5758" y="1931"/>
                    <a:pt x="5764" y="1930"/>
                    <a:pt x="5769" y="1930"/>
                  </a:cubicBezTo>
                  <a:cubicBezTo>
                    <a:pt x="5812" y="1927"/>
                    <a:pt x="5853" y="1926"/>
                    <a:pt x="5894" y="1926"/>
                  </a:cubicBezTo>
                  <a:cubicBezTo>
                    <a:pt x="5994" y="1926"/>
                    <a:pt x="6091" y="1932"/>
                    <a:pt x="6193" y="1939"/>
                  </a:cubicBezTo>
                  <a:cubicBezTo>
                    <a:pt x="6337" y="1948"/>
                    <a:pt x="6472" y="1957"/>
                    <a:pt x="6599" y="1993"/>
                  </a:cubicBezTo>
                  <a:cubicBezTo>
                    <a:pt x="6725" y="2020"/>
                    <a:pt x="6860" y="2065"/>
                    <a:pt x="6950" y="2137"/>
                  </a:cubicBezTo>
                  <a:cubicBezTo>
                    <a:pt x="7049" y="2200"/>
                    <a:pt x="7121" y="2299"/>
                    <a:pt x="7167" y="2417"/>
                  </a:cubicBezTo>
                  <a:lnTo>
                    <a:pt x="7176" y="2426"/>
                  </a:lnTo>
                  <a:cubicBezTo>
                    <a:pt x="7212" y="2507"/>
                    <a:pt x="7239" y="2588"/>
                    <a:pt x="7230" y="2678"/>
                  </a:cubicBezTo>
                  <a:cubicBezTo>
                    <a:pt x="7230" y="2750"/>
                    <a:pt x="7284" y="2822"/>
                    <a:pt x="7365" y="2831"/>
                  </a:cubicBezTo>
                  <a:lnTo>
                    <a:pt x="7392" y="2831"/>
                  </a:lnTo>
                  <a:cubicBezTo>
                    <a:pt x="8293" y="2957"/>
                    <a:pt x="9204" y="3084"/>
                    <a:pt x="10105" y="3228"/>
                  </a:cubicBezTo>
                  <a:lnTo>
                    <a:pt x="11466" y="3435"/>
                  </a:lnTo>
                  <a:lnTo>
                    <a:pt x="12818" y="3652"/>
                  </a:lnTo>
                  <a:cubicBezTo>
                    <a:pt x="14630" y="3940"/>
                    <a:pt x="16433" y="4255"/>
                    <a:pt x="18245" y="4562"/>
                  </a:cubicBezTo>
                  <a:lnTo>
                    <a:pt x="20949" y="5022"/>
                  </a:lnTo>
                  <a:lnTo>
                    <a:pt x="23662" y="5490"/>
                  </a:lnTo>
                  <a:cubicBezTo>
                    <a:pt x="25395" y="5785"/>
                    <a:pt x="27129" y="6096"/>
                    <a:pt x="28862" y="6416"/>
                  </a:cubicBezTo>
                  <a:lnTo>
                    <a:pt x="28862" y="6416"/>
                  </a:lnTo>
                  <a:cubicBezTo>
                    <a:pt x="28668" y="7221"/>
                    <a:pt x="28519" y="8032"/>
                    <a:pt x="28376" y="8844"/>
                  </a:cubicBezTo>
                  <a:cubicBezTo>
                    <a:pt x="28304" y="9285"/>
                    <a:pt x="28232" y="9718"/>
                    <a:pt x="28178" y="10160"/>
                  </a:cubicBezTo>
                  <a:cubicBezTo>
                    <a:pt x="28116" y="10597"/>
                    <a:pt x="28062" y="11034"/>
                    <a:pt x="28035" y="11480"/>
                  </a:cubicBezTo>
                  <a:lnTo>
                    <a:pt x="28035" y="11480"/>
                  </a:lnTo>
                  <a:cubicBezTo>
                    <a:pt x="28034" y="11482"/>
                    <a:pt x="28034" y="11483"/>
                    <a:pt x="28034" y="11485"/>
                  </a:cubicBezTo>
                  <a:lnTo>
                    <a:pt x="28034" y="11494"/>
                  </a:lnTo>
                  <a:lnTo>
                    <a:pt x="28012" y="11627"/>
                  </a:lnTo>
                  <a:lnTo>
                    <a:pt x="28012" y="11627"/>
                  </a:lnTo>
                  <a:cubicBezTo>
                    <a:pt x="25733" y="11284"/>
                    <a:pt x="23463" y="10933"/>
                    <a:pt x="21192" y="10565"/>
                  </a:cubicBezTo>
                  <a:lnTo>
                    <a:pt x="14197" y="9420"/>
                  </a:lnTo>
                  <a:cubicBezTo>
                    <a:pt x="11863" y="9042"/>
                    <a:pt x="9528" y="8645"/>
                    <a:pt x="7203" y="8249"/>
                  </a:cubicBezTo>
                  <a:cubicBezTo>
                    <a:pt x="4917" y="7860"/>
                    <a:pt x="2632" y="7498"/>
                    <a:pt x="372" y="7018"/>
                  </a:cubicBezTo>
                  <a:lnTo>
                    <a:pt x="372" y="7018"/>
                  </a:lnTo>
                  <a:cubicBezTo>
                    <a:pt x="332" y="6599"/>
                    <a:pt x="327" y="6180"/>
                    <a:pt x="343" y="5761"/>
                  </a:cubicBezTo>
                  <a:cubicBezTo>
                    <a:pt x="361" y="5292"/>
                    <a:pt x="406" y="4823"/>
                    <a:pt x="478" y="4355"/>
                  </a:cubicBezTo>
                  <a:cubicBezTo>
                    <a:pt x="624" y="3473"/>
                    <a:pt x="875" y="2607"/>
                    <a:pt x="1248" y="1788"/>
                  </a:cubicBezTo>
                  <a:lnTo>
                    <a:pt x="1248" y="1788"/>
                  </a:lnTo>
                  <a:cubicBezTo>
                    <a:pt x="1599" y="1800"/>
                    <a:pt x="1945" y="1849"/>
                    <a:pt x="2290" y="1912"/>
                  </a:cubicBezTo>
                  <a:cubicBezTo>
                    <a:pt x="2687" y="1984"/>
                    <a:pt x="3074" y="2065"/>
                    <a:pt x="3462" y="2173"/>
                  </a:cubicBezTo>
                  <a:lnTo>
                    <a:pt x="3525" y="2191"/>
                  </a:lnTo>
                  <a:cubicBezTo>
                    <a:pt x="3534" y="2200"/>
                    <a:pt x="3552" y="2200"/>
                    <a:pt x="3561" y="2200"/>
                  </a:cubicBezTo>
                  <a:cubicBezTo>
                    <a:pt x="3624" y="2191"/>
                    <a:pt x="3669" y="2146"/>
                    <a:pt x="3669" y="2083"/>
                  </a:cubicBezTo>
                  <a:cubicBezTo>
                    <a:pt x="3660" y="1984"/>
                    <a:pt x="3705" y="1894"/>
                    <a:pt x="3768" y="1822"/>
                  </a:cubicBezTo>
                  <a:lnTo>
                    <a:pt x="3777" y="1813"/>
                  </a:lnTo>
                  <a:cubicBezTo>
                    <a:pt x="3876" y="1677"/>
                    <a:pt x="4039" y="1596"/>
                    <a:pt x="4210" y="1596"/>
                  </a:cubicBezTo>
                  <a:cubicBezTo>
                    <a:pt x="4291" y="1596"/>
                    <a:pt x="4381" y="1605"/>
                    <a:pt x="4471" y="1632"/>
                  </a:cubicBezTo>
                  <a:cubicBezTo>
                    <a:pt x="4553" y="1659"/>
                    <a:pt x="4634" y="1705"/>
                    <a:pt x="4715" y="1759"/>
                  </a:cubicBezTo>
                  <a:cubicBezTo>
                    <a:pt x="4733" y="1768"/>
                    <a:pt x="4760" y="1777"/>
                    <a:pt x="4778" y="1777"/>
                  </a:cubicBezTo>
                  <a:cubicBezTo>
                    <a:pt x="4784" y="1777"/>
                    <a:pt x="4790" y="1778"/>
                    <a:pt x="4795" y="1778"/>
                  </a:cubicBezTo>
                  <a:cubicBezTo>
                    <a:pt x="4868" y="1778"/>
                    <a:pt x="4923" y="1726"/>
                    <a:pt x="4931" y="1659"/>
                  </a:cubicBezTo>
                  <a:lnTo>
                    <a:pt x="4931" y="1623"/>
                  </a:lnTo>
                  <a:cubicBezTo>
                    <a:pt x="4940" y="1479"/>
                    <a:pt x="4976" y="1335"/>
                    <a:pt x="5030" y="1191"/>
                  </a:cubicBezTo>
                  <a:cubicBezTo>
                    <a:pt x="5084" y="1056"/>
                    <a:pt x="5147" y="929"/>
                    <a:pt x="5238" y="812"/>
                  </a:cubicBezTo>
                  <a:cubicBezTo>
                    <a:pt x="5319" y="686"/>
                    <a:pt x="5427" y="587"/>
                    <a:pt x="5544" y="506"/>
                  </a:cubicBezTo>
                  <a:cubicBezTo>
                    <a:pt x="5670" y="434"/>
                    <a:pt x="5805" y="379"/>
                    <a:pt x="5950" y="379"/>
                  </a:cubicBezTo>
                  <a:close/>
                  <a:moveTo>
                    <a:pt x="29247" y="6810"/>
                  </a:moveTo>
                  <a:cubicBezTo>
                    <a:pt x="29673" y="6840"/>
                    <a:pt x="30093" y="6910"/>
                    <a:pt x="30513" y="6987"/>
                  </a:cubicBezTo>
                  <a:lnTo>
                    <a:pt x="32000" y="7230"/>
                  </a:lnTo>
                  <a:lnTo>
                    <a:pt x="34983" y="7735"/>
                  </a:lnTo>
                  <a:lnTo>
                    <a:pt x="40942" y="8735"/>
                  </a:lnTo>
                  <a:lnTo>
                    <a:pt x="52867" y="10736"/>
                  </a:lnTo>
                  <a:lnTo>
                    <a:pt x="64783" y="12738"/>
                  </a:lnTo>
                  <a:lnTo>
                    <a:pt x="76488" y="14721"/>
                  </a:lnTo>
                  <a:lnTo>
                    <a:pt x="76488" y="14721"/>
                  </a:lnTo>
                  <a:cubicBezTo>
                    <a:pt x="76399" y="15063"/>
                    <a:pt x="76318" y="15406"/>
                    <a:pt x="76249" y="15748"/>
                  </a:cubicBezTo>
                  <a:cubicBezTo>
                    <a:pt x="76159" y="16154"/>
                    <a:pt x="76087" y="16568"/>
                    <a:pt x="76015" y="16974"/>
                  </a:cubicBezTo>
                  <a:cubicBezTo>
                    <a:pt x="75952" y="17380"/>
                    <a:pt x="75889" y="17794"/>
                    <a:pt x="75835" y="18209"/>
                  </a:cubicBezTo>
                  <a:cubicBezTo>
                    <a:pt x="75797" y="18558"/>
                    <a:pt x="75759" y="18907"/>
                    <a:pt x="75731" y="19256"/>
                  </a:cubicBezTo>
                  <a:lnTo>
                    <a:pt x="75731" y="19256"/>
                  </a:lnTo>
                  <a:lnTo>
                    <a:pt x="64017" y="17335"/>
                  </a:lnTo>
                  <a:lnTo>
                    <a:pt x="52092" y="15361"/>
                  </a:lnTo>
                  <a:lnTo>
                    <a:pt x="40166" y="13377"/>
                  </a:lnTo>
                  <a:cubicBezTo>
                    <a:pt x="36259" y="12731"/>
                    <a:pt x="32352" y="12075"/>
                    <a:pt x="28462" y="11368"/>
                  </a:cubicBezTo>
                  <a:lnTo>
                    <a:pt x="28462" y="11368"/>
                  </a:lnTo>
                  <a:cubicBezTo>
                    <a:pt x="28556" y="10998"/>
                    <a:pt x="28633" y="10627"/>
                    <a:pt x="28710" y="10250"/>
                  </a:cubicBezTo>
                  <a:cubicBezTo>
                    <a:pt x="28800" y="9817"/>
                    <a:pt x="28881" y="9375"/>
                    <a:pt x="28953" y="8943"/>
                  </a:cubicBezTo>
                  <a:cubicBezTo>
                    <a:pt x="29062" y="8231"/>
                    <a:pt x="29171" y="7524"/>
                    <a:pt x="29247" y="6810"/>
                  </a:cubicBezTo>
                  <a:close/>
                  <a:moveTo>
                    <a:pt x="5878" y="1"/>
                  </a:moveTo>
                  <a:cubicBezTo>
                    <a:pt x="5860" y="1"/>
                    <a:pt x="5833" y="1"/>
                    <a:pt x="5814" y="19"/>
                  </a:cubicBezTo>
                  <a:cubicBezTo>
                    <a:pt x="5670" y="127"/>
                    <a:pt x="5535" y="226"/>
                    <a:pt x="5409" y="334"/>
                  </a:cubicBezTo>
                  <a:cubicBezTo>
                    <a:pt x="5292" y="452"/>
                    <a:pt x="5183" y="569"/>
                    <a:pt x="5084" y="686"/>
                  </a:cubicBezTo>
                  <a:cubicBezTo>
                    <a:pt x="4985" y="812"/>
                    <a:pt x="4895" y="947"/>
                    <a:pt x="4805" y="1083"/>
                  </a:cubicBezTo>
                  <a:cubicBezTo>
                    <a:pt x="4743" y="1193"/>
                    <a:pt x="4686" y="1298"/>
                    <a:pt x="4623" y="1406"/>
                  </a:cubicBezTo>
                  <a:lnTo>
                    <a:pt x="4623" y="1406"/>
                  </a:lnTo>
                  <a:cubicBezTo>
                    <a:pt x="4480" y="1431"/>
                    <a:pt x="4340" y="1441"/>
                    <a:pt x="4201" y="1461"/>
                  </a:cubicBezTo>
                  <a:cubicBezTo>
                    <a:pt x="4003" y="1488"/>
                    <a:pt x="3822" y="1569"/>
                    <a:pt x="3651" y="1677"/>
                  </a:cubicBezTo>
                  <a:lnTo>
                    <a:pt x="3660" y="1677"/>
                  </a:lnTo>
                  <a:cubicBezTo>
                    <a:pt x="3596" y="1704"/>
                    <a:pt x="3531" y="1744"/>
                    <a:pt x="3465" y="1790"/>
                  </a:cubicBezTo>
                  <a:lnTo>
                    <a:pt x="3465" y="1790"/>
                  </a:lnTo>
                  <a:cubicBezTo>
                    <a:pt x="3089" y="1763"/>
                    <a:pt x="2712" y="1719"/>
                    <a:pt x="2335" y="1659"/>
                  </a:cubicBezTo>
                  <a:cubicBezTo>
                    <a:pt x="1938" y="1605"/>
                    <a:pt x="1542" y="1533"/>
                    <a:pt x="1154" y="1398"/>
                  </a:cubicBezTo>
                  <a:lnTo>
                    <a:pt x="1145" y="1398"/>
                  </a:lnTo>
                  <a:cubicBezTo>
                    <a:pt x="1129" y="1393"/>
                    <a:pt x="1113" y="1390"/>
                    <a:pt x="1097" y="1390"/>
                  </a:cubicBezTo>
                  <a:cubicBezTo>
                    <a:pt x="1031" y="1390"/>
                    <a:pt x="969" y="1434"/>
                    <a:pt x="947" y="1506"/>
                  </a:cubicBezTo>
                  <a:lnTo>
                    <a:pt x="947" y="1524"/>
                  </a:lnTo>
                  <a:cubicBezTo>
                    <a:pt x="659" y="2444"/>
                    <a:pt x="406" y="3372"/>
                    <a:pt x="235" y="4319"/>
                  </a:cubicBezTo>
                  <a:cubicBezTo>
                    <a:pt x="154" y="4787"/>
                    <a:pt x="100" y="5265"/>
                    <a:pt x="55" y="5743"/>
                  </a:cubicBezTo>
                  <a:cubicBezTo>
                    <a:pt x="19" y="6220"/>
                    <a:pt x="1" y="6707"/>
                    <a:pt x="1" y="7185"/>
                  </a:cubicBezTo>
                  <a:lnTo>
                    <a:pt x="1" y="7203"/>
                  </a:lnTo>
                  <a:cubicBezTo>
                    <a:pt x="10" y="7284"/>
                    <a:pt x="73" y="7356"/>
                    <a:pt x="163" y="7365"/>
                  </a:cubicBezTo>
                  <a:cubicBezTo>
                    <a:pt x="2506" y="7654"/>
                    <a:pt x="4841" y="8059"/>
                    <a:pt x="7167" y="8438"/>
                  </a:cubicBezTo>
                  <a:cubicBezTo>
                    <a:pt x="9501" y="8825"/>
                    <a:pt x="11836" y="9204"/>
                    <a:pt x="14161" y="9601"/>
                  </a:cubicBezTo>
                  <a:lnTo>
                    <a:pt x="21156" y="10800"/>
                  </a:lnTo>
                  <a:cubicBezTo>
                    <a:pt x="23482" y="11196"/>
                    <a:pt x="25807" y="11611"/>
                    <a:pt x="28133" y="12043"/>
                  </a:cubicBezTo>
                  <a:cubicBezTo>
                    <a:pt x="28144" y="12045"/>
                    <a:pt x="28155" y="12046"/>
                    <a:pt x="28166" y="12046"/>
                  </a:cubicBezTo>
                  <a:cubicBezTo>
                    <a:pt x="28261" y="12046"/>
                    <a:pt x="28342" y="11978"/>
                    <a:pt x="28358" y="11881"/>
                  </a:cubicBezTo>
                  <a:lnTo>
                    <a:pt x="28380" y="11748"/>
                  </a:lnTo>
                  <a:lnTo>
                    <a:pt x="28380" y="11748"/>
                  </a:lnTo>
                  <a:cubicBezTo>
                    <a:pt x="32300" y="12344"/>
                    <a:pt x="36211" y="12992"/>
                    <a:pt x="40121" y="13648"/>
                  </a:cubicBezTo>
                  <a:lnTo>
                    <a:pt x="52047" y="15649"/>
                  </a:lnTo>
                  <a:lnTo>
                    <a:pt x="63963" y="17650"/>
                  </a:lnTo>
                  <a:lnTo>
                    <a:pt x="75880" y="19678"/>
                  </a:lnTo>
                  <a:cubicBezTo>
                    <a:pt x="75895" y="19683"/>
                    <a:pt x="75911" y="19685"/>
                    <a:pt x="75927" y="19685"/>
                  </a:cubicBezTo>
                  <a:cubicBezTo>
                    <a:pt x="76002" y="19685"/>
                    <a:pt x="76072" y="19635"/>
                    <a:pt x="76087" y="19561"/>
                  </a:cubicBezTo>
                  <a:lnTo>
                    <a:pt x="76105" y="19516"/>
                  </a:lnTo>
                  <a:cubicBezTo>
                    <a:pt x="76222" y="19110"/>
                    <a:pt x="76312" y="18705"/>
                    <a:pt x="76393" y="18299"/>
                  </a:cubicBezTo>
                  <a:cubicBezTo>
                    <a:pt x="76484" y="17893"/>
                    <a:pt x="76556" y="17488"/>
                    <a:pt x="76628" y="17073"/>
                  </a:cubicBezTo>
                  <a:cubicBezTo>
                    <a:pt x="76691" y="16668"/>
                    <a:pt x="76754" y="16253"/>
                    <a:pt x="76808" y="15838"/>
                  </a:cubicBezTo>
                  <a:cubicBezTo>
                    <a:pt x="76862" y="15433"/>
                    <a:pt x="76898" y="15018"/>
                    <a:pt x="76925" y="14594"/>
                  </a:cubicBezTo>
                  <a:cubicBezTo>
                    <a:pt x="76943" y="14495"/>
                    <a:pt x="76871" y="14396"/>
                    <a:pt x="76763" y="14378"/>
                  </a:cubicBezTo>
                  <a:lnTo>
                    <a:pt x="64838" y="12413"/>
                  </a:lnTo>
                  <a:lnTo>
                    <a:pt x="52912" y="10439"/>
                  </a:lnTo>
                  <a:lnTo>
                    <a:pt x="40987" y="8456"/>
                  </a:lnTo>
                  <a:lnTo>
                    <a:pt x="35029" y="7464"/>
                  </a:lnTo>
                  <a:lnTo>
                    <a:pt x="32045" y="6969"/>
                  </a:lnTo>
                  <a:lnTo>
                    <a:pt x="30558" y="6725"/>
                  </a:lnTo>
                  <a:cubicBezTo>
                    <a:pt x="30130" y="6655"/>
                    <a:pt x="29702" y="6585"/>
                    <a:pt x="29281" y="6469"/>
                  </a:cubicBezTo>
                  <a:lnTo>
                    <a:pt x="29281" y="6469"/>
                  </a:lnTo>
                  <a:cubicBezTo>
                    <a:pt x="29286" y="6410"/>
                    <a:pt x="29291" y="6351"/>
                    <a:pt x="29296" y="6293"/>
                  </a:cubicBezTo>
                  <a:lnTo>
                    <a:pt x="29296" y="6275"/>
                  </a:lnTo>
                  <a:cubicBezTo>
                    <a:pt x="29305" y="6175"/>
                    <a:pt x="29233" y="6085"/>
                    <a:pt x="29133" y="6067"/>
                  </a:cubicBezTo>
                  <a:cubicBezTo>
                    <a:pt x="27322" y="5797"/>
                    <a:pt x="25510" y="5508"/>
                    <a:pt x="23698" y="5220"/>
                  </a:cubicBezTo>
                  <a:lnTo>
                    <a:pt x="20994" y="4787"/>
                  </a:lnTo>
                  <a:lnTo>
                    <a:pt x="18281" y="4346"/>
                  </a:lnTo>
                  <a:cubicBezTo>
                    <a:pt x="16469" y="4039"/>
                    <a:pt x="14666" y="3751"/>
                    <a:pt x="12854" y="3435"/>
                  </a:cubicBezTo>
                  <a:lnTo>
                    <a:pt x="11502" y="3210"/>
                  </a:lnTo>
                  <a:lnTo>
                    <a:pt x="10150" y="2957"/>
                  </a:lnTo>
                  <a:cubicBezTo>
                    <a:pt x="9281" y="2801"/>
                    <a:pt x="8413" y="2636"/>
                    <a:pt x="7552" y="2471"/>
                  </a:cubicBezTo>
                  <a:lnTo>
                    <a:pt x="7552" y="2471"/>
                  </a:lnTo>
                  <a:cubicBezTo>
                    <a:pt x="7514" y="2394"/>
                    <a:pt x="7468" y="2321"/>
                    <a:pt x="7410" y="2263"/>
                  </a:cubicBezTo>
                  <a:lnTo>
                    <a:pt x="7410" y="2263"/>
                  </a:lnTo>
                  <a:lnTo>
                    <a:pt x="7419" y="2272"/>
                  </a:lnTo>
                  <a:cubicBezTo>
                    <a:pt x="7329" y="2146"/>
                    <a:pt x="7212" y="2029"/>
                    <a:pt x="7076" y="1939"/>
                  </a:cubicBezTo>
                  <a:cubicBezTo>
                    <a:pt x="6932" y="1867"/>
                    <a:pt x="6788" y="1822"/>
                    <a:pt x="6653" y="1786"/>
                  </a:cubicBezTo>
                  <a:cubicBezTo>
                    <a:pt x="6509" y="1750"/>
                    <a:pt x="6364" y="1723"/>
                    <a:pt x="6238" y="1686"/>
                  </a:cubicBezTo>
                  <a:cubicBezTo>
                    <a:pt x="6165" y="1667"/>
                    <a:pt x="6091" y="1645"/>
                    <a:pt x="6018" y="1620"/>
                  </a:cubicBezTo>
                  <a:lnTo>
                    <a:pt x="6018" y="1620"/>
                  </a:lnTo>
                  <a:cubicBezTo>
                    <a:pt x="6036" y="1551"/>
                    <a:pt x="6064" y="1489"/>
                    <a:pt x="6103" y="1434"/>
                  </a:cubicBezTo>
                  <a:cubicBezTo>
                    <a:pt x="6150" y="1363"/>
                    <a:pt x="6225" y="1313"/>
                    <a:pt x="6322" y="1277"/>
                  </a:cubicBezTo>
                  <a:lnTo>
                    <a:pt x="6322" y="1277"/>
                  </a:lnTo>
                  <a:cubicBezTo>
                    <a:pt x="7604" y="1421"/>
                    <a:pt x="8886" y="1608"/>
                    <a:pt x="10159" y="1813"/>
                  </a:cubicBezTo>
                  <a:cubicBezTo>
                    <a:pt x="11448" y="2020"/>
                    <a:pt x="12728" y="2245"/>
                    <a:pt x="14017" y="2462"/>
                  </a:cubicBezTo>
                  <a:cubicBezTo>
                    <a:pt x="15306" y="2678"/>
                    <a:pt x="16595" y="2912"/>
                    <a:pt x="17884" y="3138"/>
                  </a:cubicBezTo>
                  <a:cubicBezTo>
                    <a:pt x="19154" y="3370"/>
                    <a:pt x="20433" y="3603"/>
                    <a:pt x="21703" y="3844"/>
                  </a:cubicBezTo>
                  <a:lnTo>
                    <a:pt x="21703" y="3844"/>
                  </a:lnTo>
                  <a:cubicBezTo>
                    <a:pt x="21913" y="3991"/>
                    <a:pt x="22119" y="4142"/>
                    <a:pt x="22355" y="4255"/>
                  </a:cubicBezTo>
                  <a:cubicBezTo>
                    <a:pt x="22481" y="4319"/>
                    <a:pt x="22616" y="4382"/>
                    <a:pt x="22761" y="4409"/>
                  </a:cubicBezTo>
                  <a:cubicBezTo>
                    <a:pt x="22905" y="4436"/>
                    <a:pt x="23040" y="4445"/>
                    <a:pt x="23184" y="4445"/>
                  </a:cubicBezTo>
                  <a:cubicBezTo>
                    <a:pt x="23329" y="4445"/>
                    <a:pt x="23482" y="4427"/>
                    <a:pt x="23626" y="4364"/>
                  </a:cubicBezTo>
                  <a:cubicBezTo>
                    <a:pt x="23698" y="4337"/>
                    <a:pt x="23761" y="4291"/>
                    <a:pt x="23824" y="4228"/>
                  </a:cubicBezTo>
                  <a:cubicBezTo>
                    <a:pt x="23878" y="4174"/>
                    <a:pt x="23923" y="4120"/>
                    <a:pt x="23968" y="4057"/>
                  </a:cubicBezTo>
                  <a:cubicBezTo>
                    <a:pt x="24140" y="3805"/>
                    <a:pt x="24221" y="3534"/>
                    <a:pt x="24311" y="3255"/>
                  </a:cubicBezTo>
                  <a:cubicBezTo>
                    <a:pt x="24311" y="3246"/>
                    <a:pt x="24320" y="3237"/>
                    <a:pt x="24320" y="3228"/>
                  </a:cubicBezTo>
                  <a:cubicBezTo>
                    <a:pt x="24329" y="3138"/>
                    <a:pt x="24266" y="3057"/>
                    <a:pt x="24176" y="3039"/>
                  </a:cubicBezTo>
                  <a:lnTo>
                    <a:pt x="24149" y="3039"/>
                  </a:lnTo>
                  <a:lnTo>
                    <a:pt x="19588" y="2317"/>
                  </a:lnTo>
                  <a:lnTo>
                    <a:pt x="15018" y="1587"/>
                  </a:lnTo>
                  <a:lnTo>
                    <a:pt x="10457" y="839"/>
                  </a:lnTo>
                  <a:cubicBezTo>
                    <a:pt x="8942" y="578"/>
                    <a:pt x="7419" y="325"/>
                    <a:pt x="5914" y="10"/>
                  </a:cubicBezTo>
                  <a:lnTo>
                    <a:pt x="58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7"/>
            <p:cNvSpPr/>
            <p:nvPr/>
          </p:nvSpPr>
          <p:spPr>
            <a:xfrm>
              <a:off x="3852475" y="2004425"/>
              <a:ext cx="33600" cy="150775"/>
            </a:xfrm>
            <a:custGeom>
              <a:rect b="b" l="l" r="r" t="t"/>
              <a:pathLst>
                <a:path extrusionOk="0" h="6031" w="1344">
                  <a:moveTo>
                    <a:pt x="1154" y="0"/>
                  </a:moveTo>
                  <a:cubicBezTo>
                    <a:pt x="1046" y="0"/>
                    <a:pt x="956" y="91"/>
                    <a:pt x="947" y="199"/>
                  </a:cubicBezTo>
                  <a:cubicBezTo>
                    <a:pt x="938" y="676"/>
                    <a:pt x="893" y="1145"/>
                    <a:pt x="829" y="1614"/>
                  </a:cubicBezTo>
                  <a:cubicBezTo>
                    <a:pt x="775" y="2083"/>
                    <a:pt x="685" y="2542"/>
                    <a:pt x="604" y="3011"/>
                  </a:cubicBezTo>
                  <a:cubicBezTo>
                    <a:pt x="442" y="3939"/>
                    <a:pt x="253" y="4868"/>
                    <a:pt x="18" y="5787"/>
                  </a:cubicBezTo>
                  <a:cubicBezTo>
                    <a:pt x="18" y="5796"/>
                    <a:pt x="9" y="5805"/>
                    <a:pt x="9" y="5814"/>
                  </a:cubicBezTo>
                  <a:cubicBezTo>
                    <a:pt x="0" y="5923"/>
                    <a:pt x="81" y="6022"/>
                    <a:pt x="189" y="6031"/>
                  </a:cubicBezTo>
                  <a:cubicBezTo>
                    <a:pt x="298" y="6031"/>
                    <a:pt x="388" y="5959"/>
                    <a:pt x="397" y="5850"/>
                  </a:cubicBezTo>
                  <a:cubicBezTo>
                    <a:pt x="478" y="4904"/>
                    <a:pt x="604" y="3967"/>
                    <a:pt x="748" y="3029"/>
                  </a:cubicBezTo>
                  <a:cubicBezTo>
                    <a:pt x="820" y="2569"/>
                    <a:pt x="893" y="2101"/>
                    <a:pt x="992" y="1641"/>
                  </a:cubicBezTo>
                  <a:cubicBezTo>
                    <a:pt x="1082" y="1172"/>
                    <a:pt x="1190" y="713"/>
                    <a:pt x="1334" y="262"/>
                  </a:cubicBezTo>
                  <a:cubicBezTo>
                    <a:pt x="1343" y="244"/>
                    <a:pt x="1343" y="226"/>
                    <a:pt x="1343" y="208"/>
                  </a:cubicBezTo>
                  <a:cubicBezTo>
                    <a:pt x="1343" y="100"/>
                    <a:pt x="1262" y="9"/>
                    <a:pt x="11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7"/>
            <p:cNvSpPr/>
            <p:nvPr/>
          </p:nvSpPr>
          <p:spPr>
            <a:xfrm>
              <a:off x="3928625" y="2002400"/>
              <a:ext cx="26175" cy="4300"/>
            </a:xfrm>
            <a:custGeom>
              <a:rect b="b" l="l" r="r" t="t"/>
              <a:pathLst>
                <a:path extrusionOk="0" fill="none" h="172" w="1047">
                  <a:moveTo>
                    <a:pt x="1" y="0"/>
                  </a:moveTo>
                  <a:lnTo>
                    <a:pt x="1046" y="172"/>
                  </a:lnTo>
                </a:path>
              </a:pathLst>
            </a:custGeom>
            <a:noFill/>
            <a:ln cap="rnd" cmpd="sng" w="9700">
              <a:solidFill>
                <a:srgbClr val="42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7"/>
            <p:cNvSpPr/>
            <p:nvPr/>
          </p:nvSpPr>
          <p:spPr>
            <a:xfrm>
              <a:off x="3897300" y="2012750"/>
              <a:ext cx="98050" cy="16475"/>
            </a:xfrm>
            <a:custGeom>
              <a:rect b="b" l="l" r="r" t="t"/>
              <a:pathLst>
                <a:path extrusionOk="0" fill="none" h="659" w="3922">
                  <a:moveTo>
                    <a:pt x="1" y="1"/>
                  </a:moveTo>
                  <a:lnTo>
                    <a:pt x="3922" y="659"/>
                  </a:lnTo>
                </a:path>
              </a:pathLst>
            </a:custGeom>
            <a:noFill/>
            <a:ln cap="rnd" cmpd="sng" w="9700">
              <a:solidFill>
                <a:srgbClr val="42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 name="Google Shape;469;p27"/>
          <p:cNvGrpSpPr/>
          <p:nvPr/>
        </p:nvGrpSpPr>
        <p:grpSpPr>
          <a:xfrm rot="-375097">
            <a:off x="7330557" y="3418618"/>
            <a:ext cx="711742" cy="793298"/>
            <a:chOff x="6554696" y="509501"/>
            <a:chExt cx="711709" cy="793261"/>
          </a:xfrm>
        </p:grpSpPr>
        <p:sp>
          <p:nvSpPr>
            <p:cNvPr id="470" name="Google Shape;470;p27"/>
            <p:cNvSpPr/>
            <p:nvPr/>
          </p:nvSpPr>
          <p:spPr>
            <a:xfrm>
              <a:off x="6560695" y="516700"/>
              <a:ext cx="696978" cy="779230"/>
            </a:xfrm>
            <a:custGeom>
              <a:rect b="b" l="l" r="r" t="t"/>
              <a:pathLst>
                <a:path extrusionOk="0" h="23381" w="20913">
                  <a:moveTo>
                    <a:pt x="4201" y="1"/>
                  </a:moveTo>
                  <a:cubicBezTo>
                    <a:pt x="1903" y="1"/>
                    <a:pt x="28" y="1866"/>
                    <a:pt x="28" y="4165"/>
                  </a:cubicBezTo>
                  <a:lnTo>
                    <a:pt x="1" y="17073"/>
                  </a:lnTo>
                  <a:cubicBezTo>
                    <a:pt x="1" y="18903"/>
                    <a:pt x="1190" y="20516"/>
                    <a:pt x="2930" y="21057"/>
                  </a:cubicBezTo>
                  <a:lnTo>
                    <a:pt x="9736" y="23193"/>
                  </a:lnTo>
                  <a:cubicBezTo>
                    <a:pt x="10143" y="23318"/>
                    <a:pt x="10563" y="23381"/>
                    <a:pt x="10982" y="23381"/>
                  </a:cubicBezTo>
                  <a:cubicBezTo>
                    <a:pt x="11444" y="23381"/>
                    <a:pt x="11906" y="23304"/>
                    <a:pt x="12350" y="23148"/>
                  </a:cubicBezTo>
                  <a:lnTo>
                    <a:pt x="18092" y="21147"/>
                  </a:lnTo>
                  <a:cubicBezTo>
                    <a:pt x="19759" y="20570"/>
                    <a:pt x="20886" y="18993"/>
                    <a:pt x="20886" y="17217"/>
                  </a:cubicBezTo>
                  <a:lnTo>
                    <a:pt x="20913" y="4201"/>
                  </a:lnTo>
                  <a:cubicBezTo>
                    <a:pt x="20913" y="1903"/>
                    <a:pt x="19047" y="28"/>
                    <a:pt x="16748" y="28"/>
                  </a:cubicBezTo>
                  <a:lnTo>
                    <a:pt x="42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7"/>
            <p:cNvSpPr/>
            <p:nvPr/>
          </p:nvSpPr>
          <p:spPr>
            <a:xfrm>
              <a:off x="6554696" y="509501"/>
              <a:ext cx="711709" cy="793261"/>
            </a:xfrm>
            <a:custGeom>
              <a:rect b="b" l="l" r="r" t="t"/>
              <a:pathLst>
                <a:path extrusionOk="0" h="23802" w="21355">
                  <a:moveTo>
                    <a:pt x="5138" y="442"/>
                  </a:moveTo>
                  <a:lnTo>
                    <a:pt x="7572" y="451"/>
                  </a:lnTo>
                  <a:lnTo>
                    <a:pt x="12440" y="469"/>
                  </a:lnTo>
                  <a:lnTo>
                    <a:pt x="14873" y="469"/>
                  </a:lnTo>
                  <a:lnTo>
                    <a:pt x="16090" y="478"/>
                  </a:lnTo>
                  <a:cubicBezTo>
                    <a:pt x="16249" y="478"/>
                    <a:pt x="16412" y="477"/>
                    <a:pt x="16574" y="477"/>
                  </a:cubicBezTo>
                  <a:cubicBezTo>
                    <a:pt x="16817" y="477"/>
                    <a:pt x="17058" y="480"/>
                    <a:pt x="17280" y="496"/>
                  </a:cubicBezTo>
                  <a:cubicBezTo>
                    <a:pt x="17659" y="541"/>
                    <a:pt x="18037" y="622"/>
                    <a:pt x="18389" y="766"/>
                  </a:cubicBezTo>
                  <a:cubicBezTo>
                    <a:pt x="18740" y="920"/>
                    <a:pt x="19083" y="1109"/>
                    <a:pt x="19380" y="1352"/>
                  </a:cubicBezTo>
                  <a:cubicBezTo>
                    <a:pt x="19669" y="1596"/>
                    <a:pt x="19939" y="1866"/>
                    <a:pt x="20155" y="2191"/>
                  </a:cubicBezTo>
                  <a:cubicBezTo>
                    <a:pt x="20363" y="2506"/>
                    <a:pt x="20534" y="2849"/>
                    <a:pt x="20651" y="3209"/>
                  </a:cubicBezTo>
                  <a:cubicBezTo>
                    <a:pt x="20759" y="3579"/>
                    <a:pt x="20832" y="3948"/>
                    <a:pt x="20832" y="4336"/>
                  </a:cubicBezTo>
                  <a:cubicBezTo>
                    <a:pt x="20841" y="4733"/>
                    <a:pt x="20832" y="5147"/>
                    <a:pt x="20832" y="5544"/>
                  </a:cubicBezTo>
                  <a:lnTo>
                    <a:pt x="20841" y="7978"/>
                  </a:lnTo>
                  <a:lnTo>
                    <a:pt x="20850" y="12845"/>
                  </a:lnTo>
                  <a:lnTo>
                    <a:pt x="20850" y="15279"/>
                  </a:lnTo>
                  <a:lnTo>
                    <a:pt x="20850" y="16496"/>
                  </a:lnTo>
                  <a:lnTo>
                    <a:pt x="20850" y="17109"/>
                  </a:lnTo>
                  <a:lnTo>
                    <a:pt x="20859" y="17406"/>
                  </a:lnTo>
                  <a:lnTo>
                    <a:pt x="20841" y="17704"/>
                  </a:lnTo>
                  <a:cubicBezTo>
                    <a:pt x="20795" y="18470"/>
                    <a:pt x="20516" y="19218"/>
                    <a:pt x="20047" y="19831"/>
                  </a:cubicBezTo>
                  <a:cubicBezTo>
                    <a:pt x="19579" y="20453"/>
                    <a:pt x="18930" y="20921"/>
                    <a:pt x="18208" y="21183"/>
                  </a:cubicBezTo>
                  <a:lnTo>
                    <a:pt x="13602" y="22769"/>
                  </a:lnTo>
                  <a:lnTo>
                    <a:pt x="12458" y="23175"/>
                  </a:lnTo>
                  <a:cubicBezTo>
                    <a:pt x="12088" y="23292"/>
                    <a:pt x="11709" y="23364"/>
                    <a:pt x="11322" y="23382"/>
                  </a:cubicBezTo>
                  <a:cubicBezTo>
                    <a:pt x="11267" y="23385"/>
                    <a:pt x="11211" y="23386"/>
                    <a:pt x="11156" y="23386"/>
                  </a:cubicBezTo>
                  <a:cubicBezTo>
                    <a:pt x="10830" y="23386"/>
                    <a:pt x="10500" y="23342"/>
                    <a:pt x="10177" y="23265"/>
                  </a:cubicBezTo>
                  <a:cubicBezTo>
                    <a:pt x="9997" y="23211"/>
                    <a:pt x="9798" y="23148"/>
                    <a:pt x="9609" y="23085"/>
                  </a:cubicBezTo>
                  <a:lnTo>
                    <a:pt x="9023" y="22905"/>
                  </a:lnTo>
                  <a:lnTo>
                    <a:pt x="4381" y="21453"/>
                  </a:lnTo>
                  <a:lnTo>
                    <a:pt x="3218" y="21093"/>
                  </a:lnTo>
                  <a:cubicBezTo>
                    <a:pt x="2849" y="20976"/>
                    <a:pt x="2497" y="20813"/>
                    <a:pt x="2173" y="20597"/>
                  </a:cubicBezTo>
                  <a:cubicBezTo>
                    <a:pt x="1542" y="20173"/>
                    <a:pt x="1001" y="19578"/>
                    <a:pt x="676" y="18866"/>
                  </a:cubicBezTo>
                  <a:cubicBezTo>
                    <a:pt x="505" y="18515"/>
                    <a:pt x="397" y="18136"/>
                    <a:pt x="343" y="17749"/>
                  </a:cubicBezTo>
                  <a:cubicBezTo>
                    <a:pt x="298" y="17361"/>
                    <a:pt x="316" y="16955"/>
                    <a:pt x="316" y="16550"/>
                  </a:cubicBezTo>
                  <a:lnTo>
                    <a:pt x="334" y="14116"/>
                  </a:lnTo>
                  <a:lnTo>
                    <a:pt x="388" y="9248"/>
                  </a:lnTo>
                  <a:cubicBezTo>
                    <a:pt x="397" y="7626"/>
                    <a:pt x="406" y="6003"/>
                    <a:pt x="415" y="4381"/>
                  </a:cubicBezTo>
                  <a:cubicBezTo>
                    <a:pt x="424" y="3993"/>
                    <a:pt x="478" y="3606"/>
                    <a:pt x="586" y="3245"/>
                  </a:cubicBezTo>
                  <a:cubicBezTo>
                    <a:pt x="703" y="2876"/>
                    <a:pt x="866" y="2524"/>
                    <a:pt x="1082" y="2200"/>
                  </a:cubicBezTo>
                  <a:cubicBezTo>
                    <a:pt x="1298" y="1884"/>
                    <a:pt x="1551" y="1596"/>
                    <a:pt x="1848" y="1343"/>
                  </a:cubicBezTo>
                  <a:cubicBezTo>
                    <a:pt x="2155" y="1109"/>
                    <a:pt x="2479" y="902"/>
                    <a:pt x="2831" y="748"/>
                  </a:cubicBezTo>
                  <a:cubicBezTo>
                    <a:pt x="3191" y="604"/>
                    <a:pt x="3561" y="505"/>
                    <a:pt x="3948" y="460"/>
                  </a:cubicBezTo>
                  <a:cubicBezTo>
                    <a:pt x="4039" y="451"/>
                    <a:pt x="4138" y="451"/>
                    <a:pt x="4237" y="442"/>
                  </a:cubicBezTo>
                  <a:close/>
                  <a:moveTo>
                    <a:pt x="4381" y="0"/>
                  </a:moveTo>
                  <a:lnTo>
                    <a:pt x="4219" y="9"/>
                  </a:lnTo>
                  <a:cubicBezTo>
                    <a:pt x="4111" y="18"/>
                    <a:pt x="4003" y="18"/>
                    <a:pt x="3894" y="27"/>
                  </a:cubicBezTo>
                  <a:cubicBezTo>
                    <a:pt x="3471" y="81"/>
                    <a:pt x="3056" y="190"/>
                    <a:pt x="2668" y="352"/>
                  </a:cubicBezTo>
                  <a:cubicBezTo>
                    <a:pt x="2272" y="523"/>
                    <a:pt x="1911" y="748"/>
                    <a:pt x="1578" y="1019"/>
                  </a:cubicBezTo>
                  <a:cubicBezTo>
                    <a:pt x="1253" y="1289"/>
                    <a:pt x="965" y="1614"/>
                    <a:pt x="731" y="1965"/>
                  </a:cubicBezTo>
                  <a:cubicBezTo>
                    <a:pt x="496" y="2326"/>
                    <a:pt x="316" y="2713"/>
                    <a:pt x="190" y="3119"/>
                  </a:cubicBezTo>
                  <a:cubicBezTo>
                    <a:pt x="63" y="3534"/>
                    <a:pt x="9" y="3957"/>
                    <a:pt x="0" y="4381"/>
                  </a:cubicBezTo>
                  <a:cubicBezTo>
                    <a:pt x="0" y="6003"/>
                    <a:pt x="0" y="7626"/>
                    <a:pt x="9" y="9248"/>
                  </a:cubicBezTo>
                  <a:lnTo>
                    <a:pt x="54" y="14116"/>
                  </a:lnTo>
                  <a:lnTo>
                    <a:pt x="54" y="16550"/>
                  </a:lnTo>
                  <a:lnTo>
                    <a:pt x="54" y="17154"/>
                  </a:lnTo>
                  <a:cubicBezTo>
                    <a:pt x="54" y="17253"/>
                    <a:pt x="54" y="17361"/>
                    <a:pt x="63" y="17469"/>
                  </a:cubicBezTo>
                  <a:cubicBezTo>
                    <a:pt x="63" y="17568"/>
                    <a:pt x="72" y="17676"/>
                    <a:pt x="81" y="17776"/>
                  </a:cubicBezTo>
                  <a:cubicBezTo>
                    <a:pt x="127" y="18190"/>
                    <a:pt x="217" y="18605"/>
                    <a:pt x="370" y="19002"/>
                  </a:cubicBezTo>
                  <a:cubicBezTo>
                    <a:pt x="676" y="19786"/>
                    <a:pt x="1226" y="20489"/>
                    <a:pt x="1947" y="20949"/>
                  </a:cubicBezTo>
                  <a:cubicBezTo>
                    <a:pt x="2299" y="21183"/>
                    <a:pt x="2696" y="21363"/>
                    <a:pt x="3092" y="21489"/>
                  </a:cubicBezTo>
                  <a:lnTo>
                    <a:pt x="4255" y="21859"/>
                  </a:lnTo>
                  <a:lnTo>
                    <a:pt x="8897" y="23310"/>
                  </a:lnTo>
                  <a:lnTo>
                    <a:pt x="9483" y="23490"/>
                  </a:lnTo>
                  <a:cubicBezTo>
                    <a:pt x="9672" y="23554"/>
                    <a:pt x="9862" y="23617"/>
                    <a:pt x="10078" y="23671"/>
                  </a:cubicBezTo>
                  <a:cubicBezTo>
                    <a:pt x="10418" y="23761"/>
                    <a:pt x="10777" y="23801"/>
                    <a:pt x="11133" y="23801"/>
                  </a:cubicBezTo>
                  <a:cubicBezTo>
                    <a:pt x="11202" y="23801"/>
                    <a:pt x="11271" y="23800"/>
                    <a:pt x="11340" y="23797"/>
                  </a:cubicBezTo>
                  <a:cubicBezTo>
                    <a:pt x="11764" y="23779"/>
                    <a:pt x="12187" y="23698"/>
                    <a:pt x="12593" y="23563"/>
                  </a:cubicBezTo>
                  <a:lnTo>
                    <a:pt x="13738" y="23157"/>
                  </a:lnTo>
                  <a:lnTo>
                    <a:pt x="18335" y="21552"/>
                  </a:lnTo>
                  <a:cubicBezTo>
                    <a:pt x="19137" y="21273"/>
                    <a:pt x="19858" y="20759"/>
                    <a:pt x="20372" y="20083"/>
                  </a:cubicBezTo>
                  <a:cubicBezTo>
                    <a:pt x="20895" y="19407"/>
                    <a:pt x="21210" y="18578"/>
                    <a:pt x="21273" y="17731"/>
                  </a:cubicBezTo>
                  <a:lnTo>
                    <a:pt x="21282" y="17406"/>
                  </a:lnTo>
                  <a:lnTo>
                    <a:pt x="21282" y="17109"/>
                  </a:lnTo>
                  <a:lnTo>
                    <a:pt x="21291" y="16496"/>
                  </a:lnTo>
                  <a:lnTo>
                    <a:pt x="21291" y="15279"/>
                  </a:lnTo>
                  <a:lnTo>
                    <a:pt x="21309" y="12845"/>
                  </a:lnTo>
                  <a:lnTo>
                    <a:pt x="21327" y="7978"/>
                  </a:lnTo>
                  <a:lnTo>
                    <a:pt x="21345" y="5544"/>
                  </a:lnTo>
                  <a:cubicBezTo>
                    <a:pt x="21345" y="5138"/>
                    <a:pt x="21354" y="4742"/>
                    <a:pt x="21345" y="4327"/>
                  </a:cubicBezTo>
                  <a:cubicBezTo>
                    <a:pt x="21336" y="3894"/>
                    <a:pt x="21255" y="3471"/>
                    <a:pt x="21129" y="3056"/>
                  </a:cubicBezTo>
                  <a:cubicBezTo>
                    <a:pt x="20994" y="2650"/>
                    <a:pt x="20795" y="2263"/>
                    <a:pt x="20561" y="1911"/>
                  </a:cubicBezTo>
                  <a:cubicBezTo>
                    <a:pt x="20309" y="1551"/>
                    <a:pt x="20011" y="1244"/>
                    <a:pt x="19678" y="974"/>
                  </a:cubicBezTo>
                  <a:cubicBezTo>
                    <a:pt x="19344" y="694"/>
                    <a:pt x="18966" y="487"/>
                    <a:pt x="18569" y="325"/>
                  </a:cubicBezTo>
                  <a:cubicBezTo>
                    <a:pt x="18172" y="153"/>
                    <a:pt x="17749" y="72"/>
                    <a:pt x="17325" y="18"/>
                  </a:cubicBezTo>
                  <a:cubicBezTo>
                    <a:pt x="17109" y="5"/>
                    <a:pt x="16901" y="2"/>
                    <a:pt x="16698" y="2"/>
                  </a:cubicBezTo>
                  <a:cubicBezTo>
                    <a:pt x="16596" y="2"/>
                    <a:pt x="16494" y="3"/>
                    <a:pt x="16393" y="3"/>
                  </a:cubicBezTo>
                  <a:cubicBezTo>
                    <a:pt x="16292" y="3"/>
                    <a:pt x="16192" y="2"/>
                    <a:pt x="16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472" name="Shape 472"/>
        <p:cNvGrpSpPr/>
        <p:nvPr/>
      </p:nvGrpSpPr>
      <p:grpSpPr>
        <a:xfrm>
          <a:off x="0" y="0"/>
          <a:ext cx="0" cy="0"/>
          <a:chOff x="0" y="0"/>
          <a:chExt cx="0" cy="0"/>
        </a:xfrm>
      </p:grpSpPr>
      <p:grpSp>
        <p:nvGrpSpPr>
          <p:cNvPr id="473" name="Google Shape;473;p28"/>
          <p:cNvGrpSpPr/>
          <p:nvPr/>
        </p:nvGrpSpPr>
        <p:grpSpPr>
          <a:xfrm flipH="1">
            <a:off x="-1700" y="329"/>
            <a:ext cx="9147400" cy="5142843"/>
            <a:chOff x="238125" y="854700"/>
            <a:chExt cx="7142500" cy="4015650"/>
          </a:xfrm>
        </p:grpSpPr>
        <p:sp>
          <p:nvSpPr>
            <p:cNvPr id="474" name="Google Shape;474;p28"/>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8"/>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8"/>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8"/>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8"/>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8"/>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8"/>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8"/>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8"/>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8"/>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8"/>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8"/>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8"/>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8"/>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8"/>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8"/>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8"/>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8"/>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8"/>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8"/>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8"/>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8"/>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 name="Google Shape;496;p28"/>
          <p:cNvSpPr txBox="1"/>
          <p:nvPr>
            <p:ph type="title"/>
          </p:nvPr>
        </p:nvSpPr>
        <p:spPr>
          <a:xfrm>
            <a:off x="3168000" y="1478819"/>
            <a:ext cx="2808000" cy="755700"/>
          </a:xfrm>
          <a:prstGeom prst="rect">
            <a:avLst/>
          </a:prstGeom>
        </p:spPr>
        <p:txBody>
          <a:bodyPr anchorCtr="0" anchor="t" bIns="0" lIns="0" spcFirstLastPara="1" rIns="0" wrap="square" tIns="0">
            <a:noAutofit/>
          </a:bodyPr>
          <a:lstStyle>
            <a:lvl1pPr lvl="0" rtl="0" algn="ctr">
              <a:spcBef>
                <a:spcPts val="0"/>
              </a:spcBef>
              <a:spcAft>
                <a:spcPts val="0"/>
              </a:spcAft>
              <a:buSzPts val="2400"/>
              <a:buNone/>
              <a:defRPr sz="6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97" name="Google Shape;497;p28"/>
          <p:cNvSpPr txBox="1"/>
          <p:nvPr>
            <p:ph idx="1" type="body"/>
          </p:nvPr>
        </p:nvSpPr>
        <p:spPr>
          <a:xfrm>
            <a:off x="3168000" y="2469364"/>
            <a:ext cx="2808000" cy="1153500"/>
          </a:xfrm>
          <a:prstGeom prst="rect">
            <a:avLst/>
          </a:prstGeom>
        </p:spPr>
        <p:txBody>
          <a:bodyPr anchorCtr="0" anchor="t" bIns="91425" lIns="91425" spcFirstLastPara="1" rIns="91425" wrap="square" tIns="91425">
            <a:noAutofit/>
          </a:bodyPr>
          <a:lstStyle>
            <a:lvl1pPr indent="-304800" lvl="0" marL="457200" rtl="0" algn="ctr">
              <a:spcBef>
                <a:spcPts val="0"/>
              </a:spcBef>
              <a:spcAft>
                <a:spcPts val="0"/>
              </a:spcAft>
              <a:buSzPts val="1200"/>
              <a:buChar char="●"/>
              <a:defRPr sz="16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4">
    <p:spTree>
      <p:nvGrpSpPr>
        <p:cNvPr id="498" name="Shape 498"/>
        <p:cNvGrpSpPr/>
        <p:nvPr/>
      </p:nvGrpSpPr>
      <p:grpSpPr>
        <a:xfrm>
          <a:off x="0" y="0"/>
          <a:ext cx="0" cy="0"/>
          <a:chOff x="0" y="0"/>
          <a:chExt cx="0" cy="0"/>
        </a:xfrm>
      </p:grpSpPr>
      <p:grpSp>
        <p:nvGrpSpPr>
          <p:cNvPr id="499" name="Google Shape;499;p29"/>
          <p:cNvGrpSpPr/>
          <p:nvPr/>
        </p:nvGrpSpPr>
        <p:grpSpPr>
          <a:xfrm>
            <a:off x="-1700" y="329"/>
            <a:ext cx="9147400" cy="5142843"/>
            <a:chOff x="238125" y="854700"/>
            <a:chExt cx="7142500" cy="4015650"/>
          </a:xfrm>
        </p:grpSpPr>
        <p:sp>
          <p:nvSpPr>
            <p:cNvPr id="500" name="Google Shape;500;p29"/>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9"/>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9"/>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9"/>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9"/>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9"/>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9"/>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9"/>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9"/>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9"/>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9"/>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9"/>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9"/>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9"/>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 name="Google Shape;522;p29"/>
          <p:cNvSpPr txBox="1"/>
          <p:nvPr>
            <p:ph idx="1" type="subTitle"/>
          </p:nvPr>
        </p:nvSpPr>
        <p:spPr>
          <a:xfrm>
            <a:off x="3983700" y="1758177"/>
            <a:ext cx="4440300" cy="9723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2800"/>
              <a:buNone/>
              <a:defRPr sz="2800">
                <a:solidFill>
                  <a:schemeClr val="dk2"/>
                </a:solidFill>
              </a:defRPr>
            </a:lvl2pPr>
            <a:lvl3pPr lvl="2" rtl="0" algn="ctr">
              <a:lnSpc>
                <a:spcPct val="100000"/>
              </a:lnSpc>
              <a:spcBef>
                <a:spcPts val="0"/>
              </a:spcBef>
              <a:spcAft>
                <a:spcPts val="0"/>
              </a:spcAft>
              <a:buClr>
                <a:schemeClr val="dk2"/>
              </a:buClr>
              <a:buSzPts val="2800"/>
              <a:buNone/>
              <a:defRPr sz="2800">
                <a:solidFill>
                  <a:schemeClr val="dk2"/>
                </a:solidFill>
              </a:defRPr>
            </a:lvl3pPr>
            <a:lvl4pPr lvl="3" rtl="0" algn="ctr">
              <a:lnSpc>
                <a:spcPct val="100000"/>
              </a:lnSpc>
              <a:spcBef>
                <a:spcPts val="0"/>
              </a:spcBef>
              <a:spcAft>
                <a:spcPts val="0"/>
              </a:spcAft>
              <a:buClr>
                <a:schemeClr val="dk2"/>
              </a:buClr>
              <a:buSzPts val="2800"/>
              <a:buNone/>
              <a:defRPr sz="2800">
                <a:solidFill>
                  <a:schemeClr val="dk2"/>
                </a:solidFill>
              </a:defRPr>
            </a:lvl4pPr>
            <a:lvl5pPr lvl="4" rtl="0" algn="ctr">
              <a:lnSpc>
                <a:spcPct val="100000"/>
              </a:lnSpc>
              <a:spcBef>
                <a:spcPts val="0"/>
              </a:spcBef>
              <a:spcAft>
                <a:spcPts val="0"/>
              </a:spcAft>
              <a:buClr>
                <a:schemeClr val="dk2"/>
              </a:buClr>
              <a:buSzPts val="2800"/>
              <a:buNone/>
              <a:defRPr sz="2800">
                <a:solidFill>
                  <a:schemeClr val="dk2"/>
                </a:solidFill>
              </a:defRPr>
            </a:lvl5pPr>
            <a:lvl6pPr lvl="5" rtl="0" algn="ctr">
              <a:lnSpc>
                <a:spcPct val="100000"/>
              </a:lnSpc>
              <a:spcBef>
                <a:spcPts val="0"/>
              </a:spcBef>
              <a:spcAft>
                <a:spcPts val="0"/>
              </a:spcAft>
              <a:buClr>
                <a:schemeClr val="dk2"/>
              </a:buClr>
              <a:buSzPts val="2800"/>
              <a:buNone/>
              <a:defRPr sz="2800">
                <a:solidFill>
                  <a:schemeClr val="dk2"/>
                </a:solidFill>
              </a:defRPr>
            </a:lvl6pPr>
            <a:lvl7pPr lvl="6" rtl="0" algn="ctr">
              <a:lnSpc>
                <a:spcPct val="100000"/>
              </a:lnSpc>
              <a:spcBef>
                <a:spcPts val="0"/>
              </a:spcBef>
              <a:spcAft>
                <a:spcPts val="0"/>
              </a:spcAft>
              <a:buClr>
                <a:schemeClr val="dk2"/>
              </a:buClr>
              <a:buSzPts val="2800"/>
              <a:buNone/>
              <a:defRPr sz="2800">
                <a:solidFill>
                  <a:schemeClr val="dk2"/>
                </a:solidFill>
              </a:defRPr>
            </a:lvl7pPr>
            <a:lvl8pPr lvl="7" rtl="0" algn="ctr">
              <a:lnSpc>
                <a:spcPct val="100000"/>
              </a:lnSpc>
              <a:spcBef>
                <a:spcPts val="0"/>
              </a:spcBef>
              <a:spcAft>
                <a:spcPts val="0"/>
              </a:spcAft>
              <a:buClr>
                <a:schemeClr val="dk2"/>
              </a:buClr>
              <a:buSzPts val="2800"/>
              <a:buNone/>
              <a:defRPr sz="2800">
                <a:solidFill>
                  <a:schemeClr val="dk2"/>
                </a:solidFill>
              </a:defRPr>
            </a:lvl8pPr>
            <a:lvl9pPr lvl="8" rtl="0" algn="ctr">
              <a:lnSpc>
                <a:spcPct val="100000"/>
              </a:lnSpc>
              <a:spcBef>
                <a:spcPts val="0"/>
              </a:spcBef>
              <a:spcAft>
                <a:spcPts val="0"/>
              </a:spcAft>
              <a:buClr>
                <a:schemeClr val="dk2"/>
              </a:buClr>
              <a:buSzPts val="2800"/>
              <a:buNone/>
              <a:defRPr sz="2800">
                <a:solidFill>
                  <a:schemeClr val="dk2"/>
                </a:solidFill>
              </a:defRPr>
            </a:lvl9pPr>
          </a:lstStyle>
          <a:p/>
        </p:txBody>
      </p:sp>
      <p:sp>
        <p:nvSpPr>
          <p:cNvPr id="523" name="Google Shape;523;p29"/>
          <p:cNvSpPr txBox="1"/>
          <p:nvPr>
            <p:ph type="ctrTitle"/>
          </p:nvPr>
        </p:nvSpPr>
        <p:spPr>
          <a:xfrm>
            <a:off x="5875800" y="2837502"/>
            <a:ext cx="2548200" cy="461700"/>
          </a:xfrm>
          <a:prstGeom prst="rect">
            <a:avLst/>
          </a:prstGeom>
        </p:spPr>
        <p:txBody>
          <a:bodyPr anchorCtr="0" anchor="t" bIns="0" lIns="0" spcFirstLastPara="1" rIns="0" wrap="square" tIns="0">
            <a:noAutofit/>
          </a:bodyPr>
          <a:lstStyle>
            <a:lvl1pPr lvl="0" rtl="0" algn="r">
              <a:spcBef>
                <a:spcPts val="0"/>
              </a:spcBef>
              <a:spcAft>
                <a:spcPts val="0"/>
              </a:spcAft>
              <a:buSzPts val="5200"/>
              <a:buNone/>
              <a:defRPr sz="16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grpSp>
        <p:nvGrpSpPr>
          <p:cNvPr id="524" name="Google Shape;524;p29"/>
          <p:cNvGrpSpPr/>
          <p:nvPr/>
        </p:nvGrpSpPr>
        <p:grpSpPr>
          <a:xfrm>
            <a:off x="7673759" y="-287513"/>
            <a:ext cx="788762" cy="861588"/>
            <a:chOff x="7673759" y="-287513"/>
            <a:chExt cx="788762" cy="861588"/>
          </a:xfrm>
        </p:grpSpPr>
        <p:grpSp>
          <p:nvGrpSpPr>
            <p:cNvPr id="525" name="Google Shape;525;p29"/>
            <p:cNvGrpSpPr/>
            <p:nvPr/>
          </p:nvGrpSpPr>
          <p:grpSpPr>
            <a:xfrm rot="350572">
              <a:off x="7712287" y="-253348"/>
              <a:ext cx="711705" cy="793257"/>
              <a:chOff x="6554696" y="509501"/>
              <a:chExt cx="711709" cy="793261"/>
            </a:xfrm>
          </p:grpSpPr>
          <p:sp>
            <p:nvSpPr>
              <p:cNvPr id="526" name="Google Shape;526;p29"/>
              <p:cNvSpPr/>
              <p:nvPr/>
            </p:nvSpPr>
            <p:spPr>
              <a:xfrm>
                <a:off x="6560695" y="516700"/>
                <a:ext cx="696978" cy="779230"/>
              </a:xfrm>
              <a:custGeom>
                <a:rect b="b" l="l" r="r" t="t"/>
                <a:pathLst>
                  <a:path extrusionOk="0" h="23381" w="20913">
                    <a:moveTo>
                      <a:pt x="4201" y="1"/>
                    </a:moveTo>
                    <a:cubicBezTo>
                      <a:pt x="1903" y="1"/>
                      <a:pt x="28" y="1866"/>
                      <a:pt x="28" y="4165"/>
                    </a:cubicBezTo>
                    <a:lnTo>
                      <a:pt x="1" y="17073"/>
                    </a:lnTo>
                    <a:cubicBezTo>
                      <a:pt x="1" y="18903"/>
                      <a:pt x="1190" y="20516"/>
                      <a:pt x="2930" y="21057"/>
                    </a:cubicBezTo>
                    <a:lnTo>
                      <a:pt x="9736" y="23193"/>
                    </a:lnTo>
                    <a:cubicBezTo>
                      <a:pt x="10143" y="23318"/>
                      <a:pt x="10563" y="23381"/>
                      <a:pt x="10982" y="23381"/>
                    </a:cubicBezTo>
                    <a:cubicBezTo>
                      <a:pt x="11444" y="23381"/>
                      <a:pt x="11906" y="23304"/>
                      <a:pt x="12350" y="23148"/>
                    </a:cubicBezTo>
                    <a:lnTo>
                      <a:pt x="18092" y="21147"/>
                    </a:lnTo>
                    <a:cubicBezTo>
                      <a:pt x="19759" y="20570"/>
                      <a:pt x="20886" y="18993"/>
                      <a:pt x="20886" y="17217"/>
                    </a:cubicBezTo>
                    <a:lnTo>
                      <a:pt x="20913" y="4201"/>
                    </a:lnTo>
                    <a:cubicBezTo>
                      <a:pt x="20913" y="1903"/>
                      <a:pt x="19047" y="28"/>
                      <a:pt x="16748" y="28"/>
                    </a:cubicBezTo>
                    <a:lnTo>
                      <a:pt x="42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9"/>
              <p:cNvSpPr/>
              <p:nvPr/>
            </p:nvSpPr>
            <p:spPr>
              <a:xfrm>
                <a:off x="6554696" y="509501"/>
                <a:ext cx="711709" cy="793261"/>
              </a:xfrm>
              <a:custGeom>
                <a:rect b="b" l="l" r="r" t="t"/>
                <a:pathLst>
                  <a:path extrusionOk="0" h="23802" w="21355">
                    <a:moveTo>
                      <a:pt x="5138" y="442"/>
                    </a:moveTo>
                    <a:lnTo>
                      <a:pt x="7572" y="451"/>
                    </a:lnTo>
                    <a:lnTo>
                      <a:pt x="12440" y="469"/>
                    </a:lnTo>
                    <a:lnTo>
                      <a:pt x="14873" y="469"/>
                    </a:lnTo>
                    <a:lnTo>
                      <a:pt x="16090" y="478"/>
                    </a:lnTo>
                    <a:cubicBezTo>
                      <a:pt x="16249" y="478"/>
                      <a:pt x="16412" y="477"/>
                      <a:pt x="16574" y="477"/>
                    </a:cubicBezTo>
                    <a:cubicBezTo>
                      <a:pt x="16817" y="477"/>
                      <a:pt x="17058" y="480"/>
                      <a:pt x="17280" y="496"/>
                    </a:cubicBezTo>
                    <a:cubicBezTo>
                      <a:pt x="17659" y="541"/>
                      <a:pt x="18037" y="622"/>
                      <a:pt x="18389" y="766"/>
                    </a:cubicBezTo>
                    <a:cubicBezTo>
                      <a:pt x="18740" y="920"/>
                      <a:pt x="19083" y="1109"/>
                      <a:pt x="19380" y="1352"/>
                    </a:cubicBezTo>
                    <a:cubicBezTo>
                      <a:pt x="19669" y="1596"/>
                      <a:pt x="19939" y="1866"/>
                      <a:pt x="20155" y="2191"/>
                    </a:cubicBezTo>
                    <a:cubicBezTo>
                      <a:pt x="20363" y="2506"/>
                      <a:pt x="20534" y="2849"/>
                      <a:pt x="20651" y="3209"/>
                    </a:cubicBezTo>
                    <a:cubicBezTo>
                      <a:pt x="20759" y="3579"/>
                      <a:pt x="20832" y="3948"/>
                      <a:pt x="20832" y="4336"/>
                    </a:cubicBezTo>
                    <a:cubicBezTo>
                      <a:pt x="20841" y="4733"/>
                      <a:pt x="20832" y="5147"/>
                      <a:pt x="20832" y="5544"/>
                    </a:cubicBezTo>
                    <a:lnTo>
                      <a:pt x="20841" y="7978"/>
                    </a:lnTo>
                    <a:lnTo>
                      <a:pt x="20850" y="12845"/>
                    </a:lnTo>
                    <a:lnTo>
                      <a:pt x="20850" y="15279"/>
                    </a:lnTo>
                    <a:lnTo>
                      <a:pt x="20850" y="16496"/>
                    </a:lnTo>
                    <a:lnTo>
                      <a:pt x="20850" y="17109"/>
                    </a:lnTo>
                    <a:lnTo>
                      <a:pt x="20859" y="17406"/>
                    </a:lnTo>
                    <a:lnTo>
                      <a:pt x="20841" y="17704"/>
                    </a:lnTo>
                    <a:cubicBezTo>
                      <a:pt x="20795" y="18470"/>
                      <a:pt x="20516" y="19218"/>
                      <a:pt x="20047" y="19831"/>
                    </a:cubicBezTo>
                    <a:cubicBezTo>
                      <a:pt x="19579" y="20453"/>
                      <a:pt x="18930" y="20921"/>
                      <a:pt x="18208" y="21183"/>
                    </a:cubicBezTo>
                    <a:lnTo>
                      <a:pt x="13602" y="22769"/>
                    </a:lnTo>
                    <a:lnTo>
                      <a:pt x="12458" y="23175"/>
                    </a:lnTo>
                    <a:cubicBezTo>
                      <a:pt x="12088" y="23292"/>
                      <a:pt x="11709" y="23364"/>
                      <a:pt x="11322" y="23382"/>
                    </a:cubicBezTo>
                    <a:cubicBezTo>
                      <a:pt x="11267" y="23385"/>
                      <a:pt x="11211" y="23386"/>
                      <a:pt x="11156" y="23386"/>
                    </a:cubicBezTo>
                    <a:cubicBezTo>
                      <a:pt x="10830" y="23386"/>
                      <a:pt x="10500" y="23342"/>
                      <a:pt x="10177" y="23265"/>
                    </a:cubicBezTo>
                    <a:cubicBezTo>
                      <a:pt x="9997" y="23211"/>
                      <a:pt x="9798" y="23148"/>
                      <a:pt x="9609" y="23085"/>
                    </a:cubicBezTo>
                    <a:lnTo>
                      <a:pt x="9023" y="22905"/>
                    </a:lnTo>
                    <a:lnTo>
                      <a:pt x="4381" y="21453"/>
                    </a:lnTo>
                    <a:lnTo>
                      <a:pt x="3218" y="21093"/>
                    </a:lnTo>
                    <a:cubicBezTo>
                      <a:pt x="2849" y="20976"/>
                      <a:pt x="2497" y="20813"/>
                      <a:pt x="2173" y="20597"/>
                    </a:cubicBezTo>
                    <a:cubicBezTo>
                      <a:pt x="1542" y="20173"/>
                      <a:pt x="1001" y="19578"/>
                      <a:pt x="676" y="18866"/>
                    </a:cubicBezTo>
                    <a:cubicBezTo>
                      <a:pt x="505" y="18515"/>
                      <a:pt x="397" y="18136"/>
                      <a:pt x="343" y="17749"/>
                    </a:cubicBezTo>
                    <a:cubicBezTo>
                      <a:pt x="298" y="17361"/>
                      <a:pt x="316" y="16955"/>
                      <a:pt x="316" y="16550"/>
                    </a:cubicBezTo>
                    <a:lnTo>
                      <a:pt x="334" y="14116"/>
                    </a:lnTo>
                    <a:lnTo>
                      <a:pt x="388" y="9248"/>
                    </a:lnTo>
                    <a:cubicBezTo>
                      <a:pt x="397" y="7626"/>
                      <a:pt x="406" y="6003"/>
                      <a:pt x="415" y="4381"/>
                    </a:cubicBezTo>
                    <a:cubicBezTo>
                      <a:pt x="424" y="3993"/>
                      <a:pt x="478" y="3606"/>
                      <a:pt x="586" y="3245"/>
                    </a:cubicBezTo>
                    <a:cubicBezTo>
                      <a:pt x="703" y="2876"/>
                      <a:pt x="866" y="2524"/>
                      <a:pt x="1082" y="2200"/>
                    </a:cubicBezTo>
                    <a:cubicBezTo>
                      <a:pt x="1298" y="1884"/>
                      <a:pt x="1551" y="1596"/>
                      <a:pt x="1848" y="1343"/>
                    </a:cubicBezTo>
                    <a:cubicBezTo>
                      <a:pt x="2155" y="1109"/>
                      <a:pt x="2479" y="902"/>
                      <a:pt x="2831" y="748"/>
                    </a:cubicBezTo>
                    <a:cubicBezTo>
                      <a:pt x="3191" y="604"/>
                      <a:pt x="3561" y="505"/>
                      <a:pt x="3948" y="460"/>
                    </a:cubicBezTo>
                    <a:cubicBezTo>
                      <a:pt x="4039" y="451"/>
                      <a:pt x="4138" y="451"/>
                      <a:pt x="4237" y="442"/>
                    </a:cubicBezTo>
                    <a:close/>
                    <a:moveTo>
                      <a:pt x="4381" y="0"/>
                    </a:moveTo>
                    <a:lnTo>
                      <a:pt x="4219" y="9"/>
                    </a:lnTo>
                    <a:cubicBezTo>
                      <a:pt x="4111" y="18"/>
                      <a:pt x="4003" y="18"/>
                      <a:pt x="3894" y="27"/>
                    </a:cubicBezTo>
                    <a:cubicBezTo>
                      <a:pt x="3471" y="81"/>
                      <a:pt x="3056" y="190"/>
                      <a:pt x="2668" y="352"/>
                    </a:cubicBezTo>
                    <a:cubicBezTo>
                      <a:pt x="2272" y="523"/>
                      <a:pt x="1911" y="748"/>
                      <a:pt x="1578" y="1019"/>
                    </a:cubicBezTo>
                    <a:cubicBezTo>
                      <a:pt x="1253" y="1289"/>
                      <a:pt x="965" y="1614"/>
                      <a:pt x="731" y="1965"/>
                    </a:cubicBezTo>
                    <a:cubicBezTo>
                      <a:pt x="496" y="2326"/>
                      <a:pt x="316" y="2713"/>
                      <a:pt x="190" y="3119"/>
                    </a:cubicBezTo>
                    <a:cubicBezTo>
                      <a:pt x="63" y="3534"/>
                      <a:pt x="9" y="3957"/>
                      <a:pt x="0" y="4381"/>
                    </a:cubicBezTo>
                    <a:cubicBezTo>
                      <a:pt x="0" y="6003"/>
                      <a:pt x="0" y="7626"/>
                      <a:pt x="9" y="9248"/>
                    </a:cubicBezTo>
                    <a:lnTo>
                      <a:pt x="54" y="14116"/>
                    </a:lnTo>
                    <a:lnTo>
                      <a:pt x="54" y="16550"/>
                    </a:lnTo>
                    <a:lnTo>
                      <a:pt x="54" y="17154"/>
                    </a:lnTo>
                    <a:cubicBezTo>
                      <a:pt x="54" y="17253"/>
                      <a:pt x="54" y="17361"/>
                      <a:pt x="63" y="17469"/>
                    </a:cubicBezTo>
                    <a:cubicBezTo>
                      <a:pt x="63" y="17568"/>
                      <a:pt x="72" y="17676"/>
                      <a:pt x="81" y="17776"/>
                    </a:cubicBezTo>
                    <a:cubicBezTo>
                      <a:pt x="127" y="18190"/>
                      <a:pt x="217" y="18605"/>
                      <a:pt x="370" y="19002"/>
                    </a:cubicBezTo>
                    <a:cubicBezTo>
                      <a:pt x="676" y="19786"/>
                      <a:pt x="1226" y="20489"/>
                      <a:pt x="1947" y="20949"/>
                    </a:cubicBezTo>
                    <a:cubicBezTo>
                      <a:pt x="2299" y="21183"/>
                      <a:pt x="2696" y="21363"/>
                      <a:pt x="3092" y="21489"/>
                    </a:cubicBezTo>
                    <a:lnTo>
                      <a:pt x="4255" y="21859"/>
                    </a:lnTo>
                    <a:lnTo>
                      <a:pt x="8897" y="23310"/>
                    </a:lnTo>
                    <a:lnTo>
                      <a:pt x="9483" y="23490"/>
                    </a:lnTo>
                    <a:cubicBezTo>
                      <a:pt x="9672" y="23554"/>
                      <a:pt x="9862" y="23617"/>
                      <a:pt x="10078" y="23671"/>
                    </a:cubicBezTo>
                    <a:cubicBezTo>
                      <a:pt x="10418" y="23761"/>
                      <a:pt x="10777" y="23801"/>
                      <a:pt x="11133" y="23801"/>
                    </a:cubicBezTo>
                    <a:cubicBezTo>
                      <a:pt x="11202" y="23801"/>
                      <a:pt x="11271" y="23800"/>
                      <a:pt x="11340" y="23797"/>
                    </a:cubicBezTo>
                    <a:cubicBezTo>
                      <a:pt x="11764" y="23779"/>
                      <a:pt x="12187" y="23698"/>
                      <a:pt x="12593" y="23563"/>
                    </a:cubicBezTo>
                    <a:lnTo>
                      <a:pt x="13738" y="23157"/>
                    </a:lnTo>
                    <a:lnTo>
                      <a:pt x="18335" y="21552"/>
                    </a:lnTo>
                    <a:cubicBezTo>
                      <a:pt x="19137" y="21273"/>
                      <a:pt x="19858" y="20759"/>
                      <a:pt x="20372" y="20083"/>
                    </a:cubicBezTo>
                    <a:cubicBezTo>
                      <a:pt x="20895" y="19407"/>
                      <a:pt x="21210" y="18578"/>
                      <a:pt x="21273" y="17731"/>
                    </a:cubicBezTo>
                    <a:lnTo>
                      <a:pt x="21282" y="17406"/>
                    </a:lnTo>
                    <a:lnTo>
                      <a:pt x="21282" y="17109"/>
                    </a:lnTo>
                    <a:lnTo>
                      <a:pt x="21291" y="16496"/>
                    </a:lnTo>
                    <a:lnTo>
                      <a:pt x="21291" y="15279"/>
                    </a:lnTo>
                    <a:lnTo>
                      <a:pt x="21309" y="12845"/>
                    </a:lnTo>
                    <a:lnTo>
                      <a:pt x="21327" y="7978"/>
                    </a:lnTo>
                    <a:lnTo>
                      <a:pt x="21345" y="5544"/>
                    </a:lnTo>
                    <a:cubicBezTo>
                      <a:pt x="21345" y="5138"/>
                      <a:pt x="21354" y="4742"/>
                      <a:pt x="21345" y="4327"/>
                    </a:cubicBezTo>
                    <a:cubicBezTo>
                      <a:pt x="21336" y="3894"/>
                      <a:pt x="21255" y="3471"/>
                      <a:pt x="21129" y="3056"/>
                    </a:cubicBezTo>
                    <a:cubicBezTo>
                      <a:pt x="20994" y="2650"/>
                      <a:pt x="20795" y="2263"/>
                      <a:pt x="20561" y="1911"/>
                    </a:cubicBezTo>
                    <a:cubicBezTo>
                      <a:pt x="20309" y="1551"/>
                      <a:pt x="20011" y="1244"/>
                      <a:pt x="19678" y="974"/>
                    </a:cubicBezTo>
                    <a:cubicBezTo>
                      <a:pt x="19344" y="694"/>
                      <a:pt x="18966" y="487"/>
                      <a:pt x="18569" y="325"/>
                    </a:cubicBezTo>
                    <a:cubicBezTo>
                      <a:pt x="18172" y="153"/>
                      <a:pt x="17749" y="72"/>
                      <a:pt x="17325" y="18"/>
                    </a:cubicBezTo>
                    <a:cubicBezTo>
                      <a:pt x="17109" y="5"/>
                      <a:pt x="16901" y="2"/>
                      <a:pt x="16698" y="2"/>
                    </a:cubicBezTo>
                    <a:cubicBezTo>
                      <a:pt x="16596" y="2"/>
                      <a:pt x="16494" y="3"/>
                      <a:pt x="16393" y="3"/>
                    </a:cubicBezTo>
                    <a:cubicBezTo>
                      <a:pt x="16292" y="3"/>
                      <a:pt x="16192" y="2"/>
                      <a:pt x="16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 name="Google Shape;528;p29"/>
            <p:cNvSpPr/>
            <p:nvPr/>
          </p:nvSpPr>
          <p:spPr>
            <a:xfrm rot="442426">
              <a:off x="8229710" y="-161880"/>
              <a:ext cx="102851" cy="551273"/>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5">
    <p:spTree>
      <p:nvGrpSpPr>
        <p:cNvPr id="529" name="Shape 529"/>
        <p:cNvGrpSpPr/>
        <p:nvPr/>
      </p:nvGrpSpPr>
      <p:grpSpPr>
        <a:xfrm>
          <a:off x="0" y="0"/>
          <a:ext cx="0" cy="0"/>
          <a:chOff x="0" y="0"/>
          <a:chExt cx="0" cy="0"/>
        </a:xfrm>
      </p:grpSpPr>
      <p:grpSp>
        <p:nvGrpSpPr>
          <p:cNvPr id="530" name="Google Shape;530;p30"/>
          <p:cNvGrpSpPr/>
          <p:nvPr/>
        </p:nvGrpSpPr>
        <p:grpSpPr>
          <a:xfrm flipH="1">
            <a:off x="-1700" y="329"/>
            <a:ext cx="9147400" cy="5142843"/>
            <a:chOff x="238125" y="854700"/>
            <a:chExt cx="7142500" cy="4015650"/>
          </a:xfrm>
        </p:grpSpPr>
        <p:sp>
          <p:nvSpPr>
            <p:cNvPr id="531" name="Google Shape;531;p30"/>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0"/>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0"/>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0"/>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0"/>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0"/>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0"/>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0"/>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0"/>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0"/>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0"/>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0"/>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0"/>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0"/>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0"/>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0"/>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0"/>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0"/>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0"/>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0"/>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0"/>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0"/>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 name="Google Shape;553;p30"/>
          <p:cNvSpPr txBox="1"/>
          <p:nvPr>
            <p:ph idx="1" type="subTitle"/>
          </p:nvPr>
        </p:nvSpPr>
        <p:spPr>
          <a:xfrm>
            <a:off x="2351850" y="1758177"/>
            <a:ext cx="4440300" cy="972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28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2800"/>
              <a:buNone/>
              <a:defRPr sz="2800">
                <a:solidFill>
                  <a:schemeClr val="dk2"/>
                </a:solidFill>
              </a:defRPr>
            </a:lvl2pPr>
            <a:lvl3pPr lvl="2" rtl="0" algn="ctr">
              <a:lnSpc>
                <a:spcPct val="100000"/>
              </a:lnSpc>
              <a:spcBef>
                <a:spcPts val="0"/>
              </a:spcBef>
              <a:spcAft>
                <a:spcPts val="0"/>
              </a:spcAft>
              <a:buClr>
                <a:schemeClr val="dk2"/>
              </a:buClr>
              <a:buSzPts val="2800"/>
              <a:buNone/>
              <a:defRPr sz="2800">
                <a:solidFill>
                  <a:schemeClr val="dk2"/>
                </a:solidFill>
              </a:defRPr>
            </a:lvl3pPr>
            <a:lvl4pPr lvl="3" rtl="0" algn="ctr">
              <a:lnSpc>
                <a:spcPct val="100000"/>
              </a:lnSpc>
              <a:spcBef>
                <a:spcPts val="0"/>
              </a:spcBef>
              <a:spcAft>
                <a:spcPts val="0"/>
              </a:spcAft>
              <a:buClr>
                <a:schemeClr val="dk2"/>
              </a:buClr>
              <a:buSzPts val="2800"/>
              <a:buNone/>
              <a:defRPr sz="2800">
                <a:solidFill>
                  <a:schemeClr val="dk2"/>
                </a:solidFill>
              </a:defRPr>
            </a:lvl4pPr>
            <a:lvl5pPr lvl="4" rtl="0" algn="ctr">
              <a:lnSpc>
                <a:spcPct val="100000"/>
              </a:lnSpc>
              <a:spcBef>
                <a:spcPts val="0"/>
              </a:spcBef>
              <a:spcAft>
                <a:spcPts val="0"/>
              </a:spcAft>
              <a:buClr>
                <a:schemeClr val="dk2"/>
              </a:buClr>
              <a:buSzPts val="2800"/>
              <a:buNone/>
              <a:defRPr sz="2800">
                <a:solidFill>
                  <a:schemeClr val="dk2"/>
                </a:solidFill>
              </a:defRPr>
            </a:lvl5pPr>
            <a:lvl6pPr lvl="5" rtl="0" algn="ctr">
              <a:lnSpc>
                <a:spcPct val="100000"/>
              </a:lnSpc>
              <a:spcBef>
                <a:spcPts val="0"/>
              </a:spcBef>
              <a:spcAft>
                <a:spcPts val="0"/>
              </a:spcAft>
              <a:buClr>
                <a:schemeClr val="dk2"/>
              </a:buClr>
              <a:buSzPts val="2800"/>
              <a:buNone/>
              <a:defRPr sz="2800">
                <a:solidFill>
                  <a:schemeClr val="dk2"/>
                </a:solidFill>
              </a:defRPr>
            </a:lvl6pPr>
            <a:lvl7pPr lvl="6" rtl="0" algn="ctr">
              <a:lnSpc>
                <a:spcPct val="100000"/>
              </a:lnSpc>
              <a:spcBef>
                <a:spcPts val="0"/>
              </a:spcBef>
              <a:spcAft>
                <a:spcPts val="0"/>
              </a:spcAft>
              <a:buClr>
                <a:schemeClr val="dk2"/>
              </a:buClr>
              <a:buSzPts val="2800"/>
              <a:buNone/>
              <a:defRPr sz="2800">
                <a:solidFill>
                  <a:schemeClr val="dk2"/>
                </a:solidFill>
              </a:defRPr>
            </a:lvl7pPr>
            <a:lvl8pPr lvl="7" rtl="0" algn="ctr">
              <a:lnSpc>
                <a:spcPct val="100000"/>
              </a:lnSpc>
              <a:spcBef>
                <a:spcPts val="0"/>
              </a:spcBef>
              <a:spcAft>
                <a:spcPts val="0"/>
              </a:spcAft>
              <a:buClr>
                <a:schemeClr val="dk2"/>
              </a:buClr>
              <a:buSzPts val="2800"/>
              <a:buNone/>
              <a:defRPr sz="2800">
                <a:solidFill>
                  <a:schemeClr val="dk2"/>
                </a:solidFill>
              </a:defRPr>
            </a:lvl8pPr>
            <a:lvl9pPr lvl="8" rtl="0" algn="ctr">
              <a:lnSpc>
                <a:spcPct val="100000"/>
              </a:lnSpc>
              <a:spcBef>
                <a:spcPts val="0"/>
              </a:spcBef>
              <a:spcAft>
                <a:spcPts val="0"/>
              </a:spcAft>
              <a:buClr>
                <a:schemeClr val="dk2"/>
              </a:buClr>
              <a:buSzPts val="2800"/>
              <a:buNone/>
              <a:defRPr sz="2800">
                <a:solidFill>
                  <a:schemeClr val="dk2"/>
                </a:solidFill>
              </a:defRPr>
            </a:lvl9pPr>
          </a:lstStyle>
          <a:p/>
        </p:txBody>
      </p:sp>
      <p:sp>
        <p:nvSpPr>
          <p:cNvPr id="554" name="Google Shape;554;p30"/>
          <p:cNvSpPr txBox="1"/>
          <p:nvPr>
            <p:ph type="ctrTitle"/>
          </p:nvPr>
        </p:nvSpPr>
        <p:spPr>
          <a:xfrm>
            <a:off x="3297900" y="2837502"/>
            <a:ext cx="2548200" cy="461700"/>
          </a:xfrm>
          <a:prstGeom prst="rect">
            <a:avLst/>
          </a:prstGeom>
        </p:spPr>
        <p:txBody>
          <a:bodyPr anchorCtr="0" anchor="t" bIns="0" lIns="0" spcFirstLastPara="1" rIns="0" wrap="square" tIns="0">
            <a:noAutofit/>
          </a:bodyPr>
          <a:lstStyle>
            <a:lvl1pPr lvl="0" rtl="0" algn="ctr">
              <a:spcBef>
                <a:spcPts val="0"/>
              </a:spcBef>
              <a:spcAft>
                <a:spcPts val="0"/>
              </a:spcAft>
              <a:buSzPts val="5200"/>
              <a:buNone/>
              <a:defRPr sz="16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
    <p:spTree>
      <p:nvGrpSpPr>
        <p:cNvPr id="555" name="Shape 555"/>
        <p:cNvGrpSpPr/>
        <p:nvPr/>
      </p:nvGrpSpPr>
      <p:grpSpPr>
        <a:xfrm>
          <a:off x="0" y="0"/>
          <a:ext cx="0" cy="0"/>
          <a:chOff x="0" y="0"/>
          <a:chExt cx="0" cy="0"/>
        </a:xfrm>
      </p:grpSpPr>
      <p:grpSp>
        <p:nvGrpSpPr>
          <p:cNvPr id="556" name="Google Shape;556;p31"/>
          <p:cNvGrpSpPr/>
          <p:nvPr/>
        </p:nvGrpSpPr>
        <p:grpSpPr>
          <a:xfrm flipH="1">
            <a:off x="-1700" y="329"/>
            <a:ext cx="9147400" cy="5142843"/>
            <a:chOff x="238125" y="854700"/>
            <a:chExt cx="7142500" cy="4015650"/>
          </a:xfrm>
        </p:grpSpPr>
        <p:sp>
          <p:nvSpPr>
            <p:cNvPr id="557" name="Google Shape;557;p31"/>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1"/>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1"/>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1"/>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1"/>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1"/>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1"/>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1"/>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1"/>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1"/>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1"/>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1"/>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1"/>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1"/>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1"/>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1"/>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1"/>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1"/>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1"/>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1"/>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1"/>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1"/>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 name="Google Shape;579;p31"/>
          <p:cNvSpPr txBox="1"/>
          <p:nvPr>
            <p:ph idx="1" type="subTitle"/>
          </p:nvPr>
        </p:nvSpPr>
        <p:spPr>
          <a:xfrm>
            <a:off x="906900" y="2987325"/>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580" name="Google Shape;580;p31"/>
          <p:cNvSpPr txBox="1"/>
          <p:nvPr>
            <p:ph idx="2" type="subTitle"/>
          </p:nvPr>
        </p:nvSpPr>
        <p:spPr>
          <a:xfrm>
            <a:off x="906900" y="1279771"/>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581" name="Google Shape;581;p31"/>
          <p:cNvSpPr txBox="1"/>
          <p:nvPr>
            <p:ph idx="3" type="subTitle"/>
          </p:nvPr>
        </p:nvSpPr>
        <p:spPr>
          <a:xfrm>
            <a:off x="906900" y="1743949"/>
            <a:ext cx="2506200" cy="8553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582" name="Google Shape;582;p31"/>
          <p:cNvSpPr txBox="1"/>
          <p:nvPr>
            <p:ph idx="4" type="subTitle"/>
          </p:nvPr>
        </p:nvSpPr>
        <p:spPr>
          <a:xfrm>
            <a:off x="906900" y="3464338"/>
            <a:ext cx="2506200" cy="8553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2"/>
              </a:buClr>
              <a:buSzPts val="1600"/>
              <a:buNone/>
              <a:defRPr sz="1600">
                <a:solidFill>
                  <a:schemeClr val="dk2"/>
                </a:solidFill>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583" name="Google Shape;583;p31"/>
          <p:cNvSpPr txBox="1"/>
          <p:nvPr>
            <p:ph type="title"/>
          </p:nvPr>
        </p:nvSpPr>
        <p:spPr>
          <a:xfrm>
            <a:off x="720000" y="540000"/>
            <a:ext cx="7704000" cy="3600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7">
    <p:spTree>
      <p:nvGrpSpPr>
        <p:cNvPr id="584" name="Shape 584"/>
        <p:cNvGrpSpPr/>
        <p:nvPr/>
      </p:nvGrpSpPr>
      <p:grpSpPr>
        <a:xfrm>
          <a:off x="0" y="0"/>
          <a:ext cx="0" cy="0"/>
          <a:chOff x="0" y="0"/>
          <a:chExt cx="0" cy="0"/>
        </a:xfrm>
      </p:grpSpPr>
      <p:grpSp>
        <p:nvGrpSpPr>
          <p:cNvPr id="585" name="Google Shape;585;p32"/>
          <p:cNvGrpSpPr/>
          <p:nvPr/>
        </p:nvGrpSpPr>
        <p:grpSpPr>
          <a:xfrm>
            <a:off x="-1700" y="329"/>
            <a:ext cx="9147400" cy="5142843"/>
            <a:chOff x="238125" y="854700"/>
            <a:chExt cx="7142500" cy="4015650"/>
          </a:xfrm>
        </p:grpSpPr>
        <p:sp>
          <p:nvSpPr>
            <p:cNvPr id="586" name="Google Shape;586;p32"/>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2"/>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2"/>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2"/>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2"/>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2"/>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2"/>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2"/>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2"/>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2"/>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2"/>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2"/>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2"/>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2"/>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2"/>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2"/>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2"/>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2"/>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2"/>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2"/>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2"/>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2"/>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 name="Google Shape;608;p32"/>
          <p:cNvSpPr txBox="1"/>
          <p:nvPr>
            <p:ph type="ctrTitle"/>
          </p:nvPr>
        </p:nvSpPr>
        <p:spPr>
          <a:xfrm>
            <a:off x="5272950" y="1633778"/>
            <a:ext cx="2451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609" name="Google Shape;609;p32"/>
          <p:cNvSpPr txBox="1"/>
          <p:nvPr>
            <p:ph idx="1" type="subTitle"/>
          </p:nvPr>
        </p:nvSpPr>
        <p:spPr>
          <a:xfrm>
            <a:off x="5272950" y="1919436"/>
            <a:ext cx="2451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610" name="Google Shape;610;p32"/>
          <p:cNvSpPr txBox="1"/>
          <p:nvPr>
            <p:ph idx="2" type="subTitle"/>
          </p:nvPr>
        </p:nvSpPr>
        <p:spPr>
          <a:xfrm>
            <a:off x="5272950" y="3770738"/>
            <a:ext cx="2451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611" name="Google Shape;611;p32"/>
          <p:cNvSpPr txBox="1"/>
          <p:nvPr>
            <p:ph idx="3" type="ctrTitle"/>
          </p:nvPr>
        </p:nvSpPr>
        <p:spPr>
          <a:xfrm>
            <a:off x="5272950" y="3485698"/>
            <a:ext cx="2451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612" name="Google Shape;612;p32"/>
          <p:cNvSpPr txBox="1"/>
          <p:nvPr>
            <p:ph idx="4" type="ctrTitle"/>
          </p:nvPr>
        </p:nvSpPr>
        <p:spPr>
          <a:xfrm>
            <a:off x="1419750" y="1633778"/>
            <a:ext cx="2451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613" name="Google Shape;613;p32"/>
          <p:cNvSpPr txBox="1"/>
          <p:nvPr>
            <p:ph idx="5" type="subTitle"/>
          </p:nvPr>
        </p:nvSpPr>
        <p:spPr>
          <a:xfrm>
            <a:off x="1419750" y="1919436"/>
            <a:ext cx="2451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614" name="Google Shape;614;p32"/>
          <p:cNvSpPr txBox="1"/>
          <p:nvPr>
            <p:ph idx="6" type="subTitle"/>
          </p:nvPr>
        </p:nvSpPr>
        <p:spPr>
          <a:xfrm>
            <a:off x="1419750" y="3770738"/>
            <a:ext cx="2451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615" name="Google Shape;615;p32"/>
          <p:cNvSpPr txBox="1"/>
          <p:nvPr>
            <p:ph idx="7" type="ctrTitle"/>
          </p:nvPr>
        </p:nvSpPr>
        <p:spPr>
          <a:xfrm>
            <a:off x="1419750" y="3485698"/>
            <a:ext cx="2451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616" name="Google Shape;616;p32"/>
          <p:cNvSpPr txBox="1"/>
          <p:nvPr>
            <p:ph idx="8" type="title"/>
          </p:nvPr>
        </p:nvSpPr>
        <p:spPr>
          <a:xfrm>
            <a:off x="720000" y="540000"/>
            <a:ext cx="7704000" cy="3600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8">
    <p:spTree>
      <p:nvGrpSpPr>
        <p:cNvPr id="617" name="Shape 617"/>
        <p:cNvGrpSpPr/>
        <p:nvPr/>
      </p:nvGrpSpPr>
      <p:grpSpPr>
        <a:xfrm>
          <a:off x="0" y="0"/>
          <a:ext cx="0" cy="0"/>
          <a:chOff x="0" y="0"/>
          <a:chExt cx="0" cy="0"/>
        </a:xfrm>
      </p:grpSpPr>
      <p:grpSp>
        <p:nvGrpSpPr>
          <p:cNvPr id="618" name="Google Shape;618;p33"/>
          <p:cNvGrpSpPr/>
          <p:nvPr/>
        </p:nvGrpSpPr>
        <p:grpSpPr>
          <a:xfrm>
            <a:off x="-174525" y="-22399"/>
            <a:ext cx="9487164" cy="5193049"/>
            <a:chOff x="-174525" y="-22399"/>
            <a:chExt cx="9487164" cy="5193049"/>
          </a:xfrm>
        </p:grpSpPr>
        <p:sp>
          <p:nvSpPr>
            <p:cNvPr id="619" name="Google Shape;619;p33"/>
            <p:cNvSpPr/>
            <p:nvPr/>
          </p:nvSpPr>
          <p:spPr>
            <a:xfrm>
              <a:off x="-174525" y="-22399"/>
              <a:ext cx="9487164" cy="5188298"/>
            </a:xfrm>
            <a:custGeom>
              <a:rect b="b" l="l" r="r" t="t"/>
              <a:pathLst>
                <a:path extrusionOk="0" h="144360" w="264469">
                  <a:moveTo>
                    <a:pt x="125024" y="0"/>
                  </a:moveTo>
                  <a:cubicBezTo>
                    <a:pt x="124865" y="0"/>
                    <a:pt x="124702" y="4"/>
                    <a:pt x="124536" y="11"/>
                  </a:cubicBezTo>
                  <a:lnTo>
                    <a:pt x="4940" y="11"/>
                  </a:lnTo>
                  <a:cubicBezTo>
                    <a:pt x="1569" y="65"/>
                    <a:pt x="0" y="1705"/>
                    <a:pt x="226" y="4914"/>
                  </a:cubicBezTo>
                  <a:lnTo>
                    <a:pt x="226" y="138500"/>
                  </a:lnTo>
                  <a:cubicBezTo>
                    <a:pt x="208" y="142159"/>
                    <a:pt x="1811" y="143993"/>
                    <a:pt x="5034" y="143993"/>
                  </a:cubicBezTo>
                  <a:cubicBezTo>
                    <a:pt x="5185" y="143993"/>
                    <a:pt x="5340" y="143989"/>
                    <a:pt x="5499" y="143981"/>
                  </a:cubicBezTo>
                  <a:cubicBezTo>
                    <a:pt x="23166" y="144233"/>
                    <a:pt x="61538" y="144359"/>
                    <a:pt x="76177" y="144359"/>
                  </a:cubicBezTo>
                  <a:cubicBezTo>
                    <a:pt x="90824" y="144359"/>
                    <a:pt x="107103" y="144233"/>
                    <a:pt x="125041" y="143981"/>
                  </a:cubicBezTo>
                  <a:cubicBezTo>
                    <a:pt x="129025" y="143963"/>
                    <a:pt x="130900" y="142007"/>
                    <a:pt x="130675" y="138122"/>
                  </a:cubicBezTo>
                  <a:lnTo>
                    <a:pt x="130675" y="6393"/>
                  </a:lnTo>
                  <a:cubicBezTo>
                    <a:pt x="130839" y="2139"/>
                    <a:pt x="128956" y="0"/>
                    <a:pt x="125024" y="0"/>
                  </a:cubicBezTo>
                  <a:close/>
                  <a:moveTo>
                    <a:pt x="139427" y="0"/>
                  </a:moveTo>
                  <a:cubicBezTo>
                    <a:pt x="135503" y="0"/>
                    <a:pt x="133611" y="2139"/>
                    <a:pt x="133776" y="6393"/>
                  </a:cubicBezTo>
                  <a:lnTo>
                    <a:pt x="133776" y="138122"/>
                  </a:lnTo>
                  <a:cubicBezTo>
                    <a:pt x="133550" y="142007"/>
                    <a:pt x="135434" y="143963"/>
                    <a:pt x="139409" y="143981"/>
                  </a:cubicBezTo>
                  <a:cubicBezTo>
                    <a:pt x="157347" y="144233"/>
                    <a:pt x="173635" y="144359"/>
                    <a:pt x="188274" y="144359"/>
                  </a:cubicBezTo>
                  <a:cubicBezTo>
                    <a:pt x="202912" y="144359"/>
                    <a:pt x="241294" y="144233"/>
                    <a:pt x="258970" y="143981"/>
                  </a:cubicBezTo>
                  <a:cubicBezTo>
                    <a:pt x="259129" y="143989"/>
                    <a:pt x="259285" y="143993"/>
                    <a:pt x="259437" y="143993"/>
                  </a:cubicBezTo>
                  <a:cubicBezTo>
                    <a:pt x="262675" y="143993"/>
                    <a:pt x="264277" y="142159"/>
                    <a:pt x="264243" y="138500"/>
                  </a:cubicBezTo>
                  <a:lnTo>
                    <a:pt x="264243" y="4914"/>
                  </a:lnTo>
                  <a:cubicBezTo>
                    <a:pt x="264468" y="1705"/>
                    <a:pt x="262900" y="65"/>
                    <a:pt x="259529" y="11"/>
                  </a:cubicBezTo>
                  <a:lnTo>
                    <a:pt x="139914" y="11"/>
                  </a:lnTo>
                  <a:cubicBezTo>
                    <a:pt x="139749" y="4"/>
                    <a:pt x="139586" y="0"/>
                    <a:pt x="139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0" name="Google Shape;620;p33"/>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nvGrpSpPr>
            <p:cNvPr id="621" name="Google Shape;621;p33"/>
            <p:cNvGrpSpPr/>
            <p:nvPr/>
          </p:nvGrpSpPr>
          <p:grpSpPr>
            <a:xfrm>
              <a:off x="263005" y="845117"/>
              <a:ext cx="3790149" cy="3960313"/>
              <a:chOff x="263005" y="845117"/>
              <a:chExt cx="3790149" cy="3960313"/>
            </a:xfrm>
          </p:grpSpPr>
          <p:sp>
            <p:nvSpPr>
              <p:cNvPr id="622" name="Google Shape;622;p33"/>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3"/>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3"/>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3"/>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3"/>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3"/>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3"/>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3"/>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3"/>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3"/>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33"/>
            <p:cNvGrpSpPr/>
            <p:nvPr/>
          </p:nvGrpSpPr>
          <p:grpSpPr>
            <a:xfrm>
              <a:off x="5055305" y="845117"/>
              <a:ext cx="3790149" cy="3960313"/>
              <a:chOff x="263005" y="845117"/>
              <a:chExt cx="3790149" cy="3960313"/>
            </a:xfrm>
          </p:grpSpPr>
          <p:sp>
            <p:nvSpPr>
              <p:cNvPr id="638" name="Google Shape;638;p33"/>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3"/>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3"/>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3"/>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3"/>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53" name="Google Shape;653;p33"/>
            <p:cNvCxnSpPr/>
            <p:nvPr/>
          </p:nvCxnSpPr>
          <p:spPr>
            <a:xfrm>
              <a:off x="4625700" y="540000"/>
              <a:ext cx="4679100" cy="0"/>
            </a:xfrm>
            <a:prstGeom prst="straightConnector1">
              <a:avLst/>
            </a:prstGeom>
            <a:noFill/>
            <a:ln cap="flat" cmpd="sng" w="9525">
              <a:solidFill>
                <a:srgbClr val="6D9EEB"/>
              </a:solidFill>
              <a:prstDash val="solid"/>
              <a:round/>
              <a:headEnd len="med" w="med" type="none"/>
              <a:tailEnd len="med" w="med" type="none"/>
            </a:ln>
          </p:spPr>
        </p:cxnSp>
        <p:cxnSp>
          <p:nvCxnSpPr>
            <p:cNvPr id="654" name="Google Shape;654;p33"/>
            <p:cNvCxnSpPr/>
            <p:nvPr/>
          </p:nvCxnSpPr>
          <p:spPr>
            <a:xfrm>
              <a:off x="40493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655" name="Google Shape;655;p33"/>
            <p:cNvCxnSpPr/>
            <p:nvPr/>
          </p:nvCxnSpPr>
          <p:spPr>
            <a:xfrm>
              <a:off x="41129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656" name="Google Shape;656;p33"/>
            <p:cNvCxnSpPr/>
            <p:nvPr/>
          </p:nvCxnSpPr>
          <p:spPr>
            <a:xfrm>
              <a:off x="49917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657" name="Google Shape;657;p33"/>
            <p:cNvCxnSpPr/>
            <p:nvPr/>
          </p:nvCxnSpPr>
          <p:spPr>
            <a:xfrm>
              <a:off x="50553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658" name="Google Shape;658;p33"/>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sp>
        <p:nvSpPr>
          <p:cNvPr id="659" name="Google Shape;659;p33"/>
          <p:cNvSpPr txBox="1"/>
          <p:nvPr>
            <p:ph type="title"/>
          </p:nvPr>
        </p:nvSpPr>
        <p:spPr>
          <a:xfrm>
            <a:off x="720000" y="540000"/>
            <a:ext cx="3087300" cy="1459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0" name="Google Shape;660;p33"/>
          <p:cNvSpPr txBox="1"/>
          <p:nvPr>
            <p:ph idx="1" type="subTitle"/>
          </p:nvPr>
        </p:nvSpPr>
        <p:spPr>
          <a:xfrm>
            <a:off x="5703898" y="867200"/>
            <a:ext cx="1041600" cy="406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661" name="Google Shape;661;p33"/>
          <p:cNvSpPr txBox="1"/>
          <p:nvPr>
            <p:ph idx="2" type="subTitle"/>
          </p:nvPr>
        </p:nvSpPr>
        <p:spPr>
          <a:xfrm>
            <a:off x="5703898" y="2856550"/>
            <a:ext cx="1041600" cy="406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662" name="Google Shape;662;p33"/>
          <p:cNvSpPr txBox="1"/>
          <p:nvPr>
            <p:ph idx="3" type="subTitle"/>
          </p:nvPr>
        </p:nvSpPr>
        <p:spPr>
          <a:xfrm>
            <a:off x="906900" y="2856550"/>
            <a:ext cx="1041600" cy="406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663" name="Google Shape;663;p33"/>
          <p:cNvSpPr txBox="1"/>
          <p:nvPr>
            <p:ph idx="4" type="subTitle"/>
          </p:nvPr>
        </p:nvSpPr>
        <p:spPr>
          <a:xfrm>
            <a:off x="906900" y="3234171"/>
            <a:ext cx="2506200" cy="11343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664" name="Google Shape;664;p33"/>
          <p:cNvSpPr txBox="1"/>
          <p:nvPr>
            <p:ph idx="5" type="subTitle"/>
          </p:nvPr>
        </p:nvSpPr>
        <p:spPr>
          <a:xfrm>
            <a:off x="5703900" y="3234171"/>
            <a:ext cx="2506200" cy="11343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665" name="Google Shape;665;p33"/>
          <p:cNvSpPr txBox="1"/>
          <p:nvPr>
            <p:ph idx="6" type="subTitle"/>
          </p:nvPr>
        </p:nvSpPr>
        <p:spPr>
          <a:xfrm>
            <a:off x="5703900" y="1247983"/>
            <a:ext cx="2506200" cy="11343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9">
    <p:spTree>
      <p:nvGrpSpPr>
        <p:cNvPr id="666" name="Shape 666"/>
        <p:cNvGrpSpPr/>
        <p:nvPr/>
      </p:nvGrpSpPr>
      <p:grpSpPr>
        <a:xfrm>
          <a:off x="0" y="0"/>
          <a:ext cx="0" cy="0"/>
          <a:chOff x="0" y="0"/>
          <a:chExt cx="0" cy="0"/>
        </a:xfrm>
      </p:grpSpPr>
      <p:grpSp>
        <p:nvGrpSpPr>
          <p:cNvPr id="667" name="Google Shape;667;p34"/>
          <p:cNvGrpSpPr/>
          <p:nvPr/>
        </p:nvGrpSpPr>
        <p:grpSpPr>
          <a:xfrm>
            <a:off x="-1700" y="329"/>
            <a:ext cx="9147400" cy="5142843"/>
            <a:chOff x="238125" y="854700"/>
            <a:chExt cx="7142500" cy="4015650"/>
          </a:xfrm>
        </p:grpSpPr>
        <p:sp>
          <p:nvSpPr>
            <p:cNvPr id="668" name="Google Shape;668;p34"/>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4"/>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4"/>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4"/>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4"/>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4"/>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4"/>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4"/>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4"/>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4"/>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4"/>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4"/>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4"/>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4"/>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4"/>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4"/>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4"/>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4"/>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4"/>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4"/>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4"/>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4"/>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 name="Google Shape;690;p34"/>
          <p:cNvSpPr txBox="1"/>
          <p:nvPr>
            <p:ph type="ctrTitle"/>
          </p:nvPr>
        </p:nvSpPr>
        <p:spPr>
          <a:xfrm>
            <a:off x="3443850" y="1786175"/>
            <a:ext cx="2256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691" name="Google Shape;691;p34"/>
          <p:cNvSpPr txBox="1"/>
          <p:nvPr>
            <p:ph idx="1" type="subTitle"/>
          </p:nvPr>
        </p:nvSpPr>
        <p:spPr>
          <a:xfrm>
            <a:off x="3443845" y="2057896"/>
            <a:ext cx="2256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692" name="Google Shape;692;p34"/>
          <p:cNvSpPr txBox="1"/>
          <p:nvPr>
            <p:ph idx="2" type="subTitle"/>
          </p:nvPr>
        </p:nvSpPr>
        <p:spPr>
          <a:xfrm>
            <a:off x="4759920" y="3694544"/>
            <a:ext cx="2256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693" name="Google Shape;693;p34"/>
          <p:cNvSpPr txBox="1"/>
          <p:nvPr>
            <p:ph idx="3" type="ctrTitle"/>
          </p:nvPr>
        </p:nvSpPr>
        <p:spPr>
          <a:xfrm>
            <a:off x="4759920" y="3409503"/>
            <a:ext cx="2256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694" name="Google Shape;694;p34"/>
          <p:cNvSpPr txBox="1"/>
          <p:nvPr>
            <p:ph idx="4" type="ctrTitle"/>
          </p:nvPr>
        </p:nvSpPr>
        <p:spPr>
          <a:xfrm>
            <a:off x="811705" y="1786175"/>
            <a:ext cx="2256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695" name="Google Shape;695;p34"/>
          <p:cNvSpPr txBox="1"/>
          <p:nvPr>
            <p:ph idx="5" type="subTitle"/>
          </p:nvPr>
        </p:nvSpPr>
        <p:spPr>
          <a:xfrm>
            <a:off x="811705" y="2057896"/>
            <a:ext cx="2256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696" name="Google Shape;696;p34"/>
          <p:cNvSpPr txBox="1"/>
          <p:nvPr>
            <p:ph idx="6" type="subTitle"/>
          </p:nvPr>
        </p:nvSpPr>
        <p:spPr>
          <a:xfrm>
            <a:off x="2127778" y="3694544"/>
            <a:ext cx="2256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697" name="Google Shape;697;p34"/>
          <p:cNvSpPr txBox="1"/>
          <p:nvPr>
            <p:ph idx="7" type="ctrTitle"/>
          </p:nvPr>
        </p:nvSpPr>
        <p:spPr>
          <a:xfrm>
            <a:off x="2127780" y="3409503"/>
            <a:ext cx="2256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698" name="Google Shape;698;p34"/>
          <p:cNvSpPr txBox="1"/>
          <p:nvPr>
            <p:ph idx="8" type="title"/>
          </p:nvPr>
        </p:nvSpPr>
        <p:spPr>
          <a:xfrm>
            <a:off x="720000" y="540000"/>
            <a:ext cx="7704000" cy="3600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699" name="Google Shape;699;p34"/>
          <p:cNvSpPr txBox="1"/>
          <p:nvPr>
            <p:ph idx="9" type="ctrTitle"/>
          </p:nvPr>
        </p:nvSpPr>
        <p:spPr>
          <a:xfrm>
            <a:off x="6075995" y="1786175"/>
            <a:ext cx="2256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700" name="Google Shape;700;p34"/>
          <p:cNvSpPr txBox="1"/>
          <p:nvPr>
            <p:ph idx="13" type="subTitle"/>
          </p:nvPr>
        </p:nvSpPr>
        <p:spPr>
          <a:xfrm>
            <a:off x="6075995" y="2057896"/>
            <a:ext cx="2256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701" name="Shape 701"/>
        <p:cNvGrpSpPr/>
        <p:nvPr/>
      </p:nvGrpSpPr>
      <p:grpSpPr>
        <a:xfrm>
          <a:off x="0" y="0"/>
          <a:ext cx="0" cy="0"/>
          <a:chOff x="0" y="0"/>
          <a:chExt cx="0" cy="0"/>
        </a:xfrm>
      </p:grpSpPr>
      <p:grpSp>
        <p:nvGrpSpPr>
          <p:cNvPr id="702" name="Google Shape;702;p35"/>
          <p:cNvGrpSpPr/>
          <p:nvPr/>
        </p:nvGrpSpPr>
        <p:grpSpPr>
          <a:xfrm>
            <a:off x="-1700" y="329"/>
            <a:ext cx="9147400" cy="5142843"/>
            <a:chOff x="238125" y="854700"/>
            <a:chExt cx="7142500" cy="4015650"/>
          </a:xfrm>
        </p:grpSpPr>
        <p:sp>
          <p:nvSpPr>
            <p:cNvPr id="703" name="Google Shape;703;p35"/>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5"/>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5"/>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5"/>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5"/>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5"/>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5"/>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5"/>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5"/>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5"/>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5"/>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5"/>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5"/>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5"/>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5"/>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5"/>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5"/>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5"/>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5"/>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5"/>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5"/>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5"/>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 name="Google Shape;725;p35"/>
          <p:cNvSpPr txBox="1"/>
          <p:nvPr>
            <p:ph type="title"/>
          </p:nvPr>
        </p:nvSpPr>
        <p:spPr>
          <a:xfrm>
            <a:off x="5314275" y="1089028"/>
            <a:ext cx="3109500" cy="1338600"/>
          </a:xfrm>
          <a:prstGeom prst="rect">
            <a:avLst/>
          </a:prstGeom>
        </p:spPr>
        <p:txBody>
          <a:bodyPr anchorCtr="0" anchor="t" bIns="0" lIns="0" spcFirstLastPara="1" rIns="0" wrap="square" tIns="0">
            <a:noAutofit/>
          </a:bodyPr>
          <a:lstStyle>
            <a:lvl1pPr lvl="0" rtl="0" algn="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6" name="Google Shape;726;p35"/>
          <p:cNvSpPr txBox="1"/>
          <p:nvPr>
            <p:ph idx="1" type="subTitle"/>
          </p:nvPr>
        </p:nvSpPr>
        <p:spPr>
          <a:xfrm>
            <a:off x="6241125" y="2611969"/>
            <a:ext cx="2182800" cy="14367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4">
    <p:spTree>
      <p:nvGrpSpPr>
        <p:cNvPr id="727" name="Shape 727"/>
        <p:cNvGrpSpPr/>
        <p:nvPr/>
      </p:nvGrpSpPr>
      <p:grpSpPr>
        <a:xfrm>
          <a:off x="0" y="0"/>
          <a:ext cx="0" cy="0"/>
          <a:chOff x="0" y="0"/>
          <a:chExt cx="0" cy="0"/>
        </a:xfrm>
      </p:grpSpPr>
      <p:grpSp>
        <p:nvGrpSpPr>
          <p:cNvPr id="728" name="Google Shape;728;p36"/>
          <p:cNvGrpSpPr/>
          <p:nvPr/>
        </p:nvGrpSpPr>
        <p:grpSpPr>
          <a:xfrm>
            <a:off x="-1700" y="329"/>
            <a:ext cx="9147400" cy="5142843"/>
            <a:chOff x="238125" y="854700"/>
            <a:chExt cx="7142500" cy="4015650"/>
          </a:xfrm>
        </p:grpSpPr>
        <p:sp>
          <p:nvSpPr>
            <p:cNvPr id="729" name="Google Shape;729;p36"/>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6"/>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6"/>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6"/>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6"/>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6"/>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6"/>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6"/>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6"/>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6"/>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6"/>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6"/>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6"/>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6"/>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6"/>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6"/>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6"/>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6"/>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6"/>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6"/>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6"/>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 name="Google Shape;751;p36"/>
          <p:cNvSpPr txBox="1"/>
          <p:nvPr>
            <p:ph type="title"/>
          </p:nvPr>
        </p:nvSpPr>
        <p:spPr>
          <a:xfrm>
            <a:off x="717000" y="1491225"/>
            <a:ext cx="3870300" cy="936600"/>
          </a:xfrm>
          <a:prstGeom prst="rect">
            <a:avLst/>
          </a:prstGeom>
        </p:spPr>
        <p:txBody>
          <a:bodyPr anchorCtr="0" anchor="t" bIns="0" lIns="0" spcFirstLastPara="1" rIns="0" wrap="square" tIns="0">
            <a:noAutofit/>
          </a:bodyPr>
          <a:lstStyle>
            <a:lvl1pPr lvl="0" rtl="0" algn="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2" name="Google Shape;752;p36"/>
          <p:cNvSpPr txBox="1"/>
          <p:nvPr>
            <p:ph idx="1" type="subTitle"/>
          </p:nvPr>
        </p:nvSpPr>
        <p:spPr>
          <a:xfrm>
            <a:off x="1870200" y="2570158"/>
            <a:ext cx="2717100" cy="11736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1">
    <p:spTree>
      <p:nvGrpSpPr>
        <p:cNvPr id="753" name="Shape 753"/>
        <p:cNvGrpSpPr/>
        <p:nvPr/>
      </p:nvGrpSpPr>
      <p:grpSpPr>
        <a:xfrm>
          <a:off x="0" y="0"/>
          <a:ext cx="0" cy="0"/>
          <a:chOff x="0" y="0"/>
          <a:chExt cx="0" cy="0"/>
        </a:xfrm>
      </p:grpSpPr>
      <p:grpSp>
        <p:nvGrpSpPr>
          <p:cNvPr id="754" name="Google Shape;754;p37"/>
          <p:cNvGrpSpPr/>
          <p:nvPr/>
        </p:nvGrpSpPr>
        <p:grpSpPr>
          <a:xfrm flipH="1">
            <a:off x="-1700" y="329"/>
            <a:ext cx="9147400" cy="5142843"/>
            <a:chOff x="238125" y="854700"/>
            <a:chExt cx="7142500" cy="4015650"/>
          </a:xfrm>
        </p:grpSpPr>
        <p:sp>
          <p:nvSpPr>
            <p:cNvPr id="755" name="Google Shape;755;p37"/>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7"/>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7"/>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7"/>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7"/>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7"/>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7"/>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7"/>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7"/>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7"/>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7"/>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 name="Google Shape;777;p37"/>
          <p:cNvSpPr txBox="1"/>
          <p:nvPr>
            <p:ph type="ctrTitle"/>
          </p:nvPr>
        </p:nvSpPr>
        <p:spPr>
          <a:xfrm>
            <a:off x="988403" y="1297314"/>
            <a:ext cx="2451300" cy="364800"/>
          </a:xfrm>
          <a:prstGeom prst="rect">
            <a:avLst/>
          </a:prstGeom>
        </p:spPr>
        <p:txBody>
          <a:bodyPr anchorCtr="0" anchor="t" bIns="0" lIns="0" spcFirstLastPara="1" rIns="0" wrap="square" tIns="0">
            <a:noAutofit/>
          </a:bodyPr>
          <a:lstStyle>
            <a:lvl1pPr lvl="0" rtl="0" algn="r">
              <a:spcBef>
                <a:spcPts val="0"/>
              </a:spcBef>
              <a:spcAft>
                <a:spcPts val="0"/>
              </a:spcAft>
              <a:buSzPts val="2000"/>
              <a:buNone/>
              <a:defRPr sz="2000"/>
            </a:lvl1pPr>
            <a:lvl2pPr lvl="1" rtl="0" algn="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778" name="Google Shape;778;p37"/>
          <p:cNvSpPr txBox="1"/>
          <p:nvPr>
            <p:ph idx="1" type="subTitle"/>
          </p:nvPr>
        </p:nvSpPr>
        <p:spPr>
          <a:xfrm>
            <a:off x="988403" y="1579523"/>
            <a:ext cx="2451300" cy="5493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r">
              <a:lnSpc>
                <a:spcPct val="100000"/>
              </a:lnSpc>
              <a:spcBef>
                <a:spcPts val="0"/>
              </a:spcBef>
              <a:spcAft>
                <a:spcPts val="0"/>
              </a:spcAft>
              <a:buClr>
                <a:schemeClr val="dk2"/>
              </a:buClr>
              <a:buSzPts val="1400"/>
              <a:buNone/>
              <a:defRPr sz="1400">
                <a:solidFill>
                  <a:schemeClr val="dk2"/>
                </a:solidFill>
              </a:defRPr>
            </a:lvl2pPr>
            <a:lvl3pPr lvl="2" rtl="0" algn="r">
              <a:lnSpc>
                <a:spcPct val="100000"/>
              </a:lnSpc>
              <a:spcBef>
                <a:spcPts val="0"/>
              </a:spcBef>
              <a:spcAft>
                <a:spcPts val="0"/>
              </a:spcAft>
              <a:buClr>
                <a:schemeClr val="dk2"/>
              </a:buClr>
              <a:buSzPts val="1400"/>
              <a:buNone/>
              <a:defRPr sz="1400">
                <a:solidFill>
                  <a:schemeClr val="dk2"/>
                </a:solidFill>
              </a:defRPr>
            </a:lvl3pPr>
            <a:lvl4pPr lvl="3" rtl="0" algn="r">
              <a:lnSpc>
                <a:spcPct val="100000"/>
              </a:lnSpc>
              <a:spcBef>
                <a:spcPts val="0"/>
              </a:spcBef>
              <a:spcAft>
                <a:spcPts val="0"/>
              </a:spcAft>
              <a:buClr>
                <a:schemeClr val="dk2"/>
              </a:buClr>
              <a:buSzPts val="1400"/>
              <a:buNone/>
              <a:defRPr sz="1400">
                <a:solidFill>
                  <a:schemeClr val="dk2"/>
                </a:solidFill>
              </a:defRPr>
            </a:lvl4pPr>
            <a:lvl5pPr lvl="4" rtl="0" algn="r">
              <a:lnSpc>
                <a:spcPct val="100000"/>
              </a:lnSpc>
              <a:spcBef>
                <a:spcPts val="0"/>
              </a:spcBef>
              <a:spcAft>
                <a:spcPts val="0"/>
              </a:spcAft>
              <a:buClr>
                <a:schemeClr val="dk2"/>
              </a:buClr>
              <a:buSzPts val="1400"/>
              <a:buNone/>
              <a:defRPr sz="1400">
                <a:solidFill>
                  <a:schemeClr val="dk2"/>
                </a:solidFill>
              </a:defRPr>
            </a:lvl5pPr>
            <a:lvl6pPr lvl="5" rtl="0" algn="r">
              <a:lnSpc>
                <a:spcPct val="100000"/>
              </a:lnSpc>
              <a:spcBef>
                <a:spcPts val="0"/>
              </a:spcBef>
              <a:spcAft>
                <a:spcPts val="0"/>
              </a:spcAft>
              <a:buClr>
                <a:schemeClr val="dk2"/>
              </a:buClr>
              <a:buSzPts val="1400"/>
              <a:buNone/>
              <a:defRPr sz="1400">
                <a:solidFill>
                  <a:schemeClr val="dk2"/>
                </a:solidFill>
              </a:defRPr>
            </a:lvl6pPr>
            <a:lvl7pPr lvl="6" rtl="0" algn="r">
              <a:lnSpc>
                <a:spcPct val="100000"/>
              </a:lnSpc>
              <a:spcBef>
                <a:spcPts val="0"/>
              </a:spcBef>
              <a:spcAft>
                <a:spcPts val="0"/>
              </a:spcAft>
              <a:buClr>
                <a:schemeClr val="dk2"/>
              </a:buClr>
              <a:buSzPts val="1400"/>
              <a:buNone/>
              <a:defRPr sz="1400">
                <a:solidFill>
                  <a:schemeClr val="dk2"/>
                </a:solidFill>
              </a:defRPr>
            </a:lvl7pPr>
            <a:lvl8pPr lvl="7" rtl="0" algn="r">
              <a:lnSpc>
                <a:spcPct val="100000"/>
              </a:lnSpc>
              <a:spcBef>
                <a:spcPts val="0"/>
              </a:spcBef>
              <a:spcAft>
                <a:spcPts val="0"/>
              </a:spcAft>
              <a:buClr>
                <a:schemeClr val="dk2"/>
              </a:buClr>
              <a:buSzPts val="1400"/>
              <a:buNone/>
              <a:defRPr sz="1400">
                <a:solidFill>
                  <a:schemeClr val="dk2"/>
                </a:solidFill>
              </a:defRPr>
            </a:lvl8pPr>
            <a:lvl9pPr lvl="8" rtl="0" algn="r">
              <a:lnSpc>
                <a:spcPct val="100000"/>
              </a:lnSpc>
              <a:spcBef>
                <a:spcPts val="0"/>
              </a:spcBef>
              <a:spcAft>
                <a:spcPts val="0"/>
              </a:spcAft>
              <a:buClr>
                <a:schemeClr val="dk2"/>
              </a:buClr>
              <a:buSzPts val="1400"/>
              <a:buNone/>
              <a:defRPr sz="1400">
                <a:solidFill>
                  <a:schemeClr val="dk2"/>
                </a:solidFill>
              </a:defRPr>
            </a:lvl9pPr>
          </a:lstStyle>
          <a:p/>
        </p:txBody>
      </p:sp>
      <p:sp>
        <p:nvSpPr>
          <p:cNvPr id="779" name="Google Shape;779;p37"/>
          <p:cNvSpPr txBox="1"/>
          <p:nvPr>
            <p:ph idx="2" type="subTitle"/>
          </p:nvPr>
        </p:nvSpPr>
        <p:spPr>
          <a:xfrm>
            <a:off x="988403" y="3577425"/>
            <a:ext cx="2451300" cy="5778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r">
              <a:lnSpc>
                <a:spcPct val="100000"/>
              </a:lnSpc>
              <a:spcBef>
                <a:spcPts val="0"/>
              </a:spcBef>
              <a:spcAft>
                <a:spcPts val="0"/>
              </a:spcAft>
              <a:buClr>
                <a:schemeClr val="dk2"/>
              </a:buClr>
              <a:buSzPts val="1400"/>
              <a:buNone/>
              <a:defRPr sz="1400">
                <a:solidFill>
                  <a:schemeClr val="dk2"/>
                </a:solidFill>
              </a:defRPr>
            </a:lvl2pPr>
            <a:lvl3pPr lvl="2" rtl="0" algn="r">
              <a:lnSpc>
                <a:spcPct val="100000"/>
              </a:lnSpc>
              <a:spcBef>
                <a:spcPts val="0"/>
              </a:spcBef>
              <a:spcAft>
                <a:spcPts val="0"/>
              </a:spcAft>
              <a:buClr>
                <a:schemeClr val="dk2"/>
              </a:buClr>
              <a:buSzPts val="1400"/>
              <a:buNone/>
              <a:defRPr sz="1400">
                <a:solidFill>
                  <a:schemeClr val="dk2"/>
                </a:solidFill>
              </a:defRPr>
            </a:lvl3pPr>
            <a:lvl4pPr lvl="3" rtl="0" algn="r">
              <a:lnSpc>
                <a:spcPct val="100000"/>
              </a:lnSpc>
              <a:spcBef>
                <a:spcPts val="0"/>
              </a:spcBef>
              <a:spcAft>
                <a:spcPts val="0"/>
              </a:spcAft>
              <a:buClr>
                <a:schemeClr val="dk2"/>
              </a:buClr>
              <a:buSzPts val="1400"/>
              <a:buNone/>
              <a:defRPr sz="1400">
                <a:solidFill>
                  <a:schemeClr val="dk2"/>
                </a:solidFill>
              </a:defRPr>
            </a:lvl4pPr>
            <a:lvl5pPr lvl="4" rtl="0" algn="r">
              <a:lnSpc>
                <a:spcPct val="100000"/>
              </a:lnSpc>
              <a:spcBef>
                <a:spcPts val="0"/>
              </a:spcBef>
              <a:spcAft>
                <a:spcPts val="0"/>
              </a:spcAft>
              <a:buClr>
                <a:schemeClr val="dk2"/>
              </a:buClr>
              <a:buSzPts val="1400"/>
              <a:buNone/>
              <a:defRPr sz="1400">
                <a:solidFill>
                  <a:schemeClr val="dk2"/>
                </a:solidFill>
              </a:defRPr>
            </a:lvl5pPr>
            <a:lvl6pPr lvl="5" rtl="0" algn="r">
              <a:lnSpc>
                <a:spcPct val="100000"/>
              </a:lnSpc>
              <a:spcBef>
                <a:spcPts val="0"/>
              </a:spcBef>
              <a:spcAft>
                <a:spcPts val="0"/>
              </a:spcAft>
              <a:buClr>
                <a:schemeClr val="dk2"/>
              </a:buClr>
              <a:buSzPts val="1400"/>
              <a:buNone/>
              <a:defRPr sz="1400">
                <a:solidFill>
                  <a:schemeClr val="dk2"/>
                </a:solidFill>
              </a:defRPr>
            </a:lvl6pPr>
            <a:lvl7pPr lvl="6" rtl="0" algn="r">
              <a:lnSpc>
                <a:spcPct val="100000"/>
              </a:lnSpc>
              <a:spcBef>
                <a:spcPts val="0"/>
              </a:spcBef>
              <a:spcAft>
                <a:spcPts val="0"/>
              </a:spcAft>
              <a:buClr>
                <a:schemeClr val="dk2"/>
              </a:buClr>
              <a:buSzPts val="1400"/>
              <a:buNone/>
              <a:defRPr sz="1400">
                <a:solidFill>
                  <a:schemeClr val="dk2"/>
                </a:solidFill>
              </a:defRPr>
            </a:lvl7pPr>
            <a:lvl8pPr lvl="7" rtl="0" algn="r">
              <a:lnSpc>
                <a:spcPct val="100000"/>
              </a:lnSpc>
              <a:spcBef>
                <a:spcPts val="0"/>
              </a:spcBef>
              <a:spcAft>
                <a:spcPts val="0"/>
              </a:spcAft>
              <a:buClr>
                <a:schemeClr val="dk2"/>
              </a:buClr>
              <a:buSzPts val="1400"/>
              <a:buNone/>
              <a:defRPr sz="1400">
                <a:solidFill>
                  <a:schemeClr val="dk2"/>
                </a:solidFill>
              </a:defRPr>
            </a:lvl8pPr>
            <a:lvl9pPr lvl="8" rtl="0" algn="r">
              <a:lnSpc>
                <a:spcPct val="100000"/>
              </a:lnSpc>
              <a:spcBef>
                <a:spcPts val="0"/>
              </a:spcBef>
              <a:spcAft>
                <a:spcPts val="0"/>
              </a:spcAft>
              <a:buClr>
                <a:schemeClr val="dk2"/>
              </a:buClr>
              <a:buSzPts val="1400"/>
              <a:buNone/>
              <a:defRPr sz="1400">
                <a:solidFill>
                  <a:schemeClr val="dk2"/>
                </a:solidFill>
              </a:defRPr>
            </a:lvl9pPr>
          </a:lstStyle>
          <a:p/>
        </p:txBody>
      </p:sp>
      <p:sp>
        <p:nvSpPr>
          <p:cNvPr id="780" name="Google Shape;780;p37"/>
          <p:cNvSpPr txBox="1"/>
          <p:nvPr>
            <p:ph idx="3" type="subTitle"/>
          </p:nvPr>
        </p:nvSpPr>
        <p:spPr>
          <a:xfrm>
            <a:off x="988403" y="2596068"/>
            <a:ext cx="2451300" cy="5493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r">
              <a:lnSpc>
                <a:spcPct val="100000"/>
              </a:lnSpc>
              <a:spcBef>
                <a:spcPts val="0"/>
              </a:spcBef>
              <a:spcAft>
                <a:spcPts val="0"/>
              </a:spcAft>
              <a:buClr>
                <a:schemeClr val="dk2"/>
              </a:buClr>
              <a:buSzPts val="1400"/>
              <a:buNone/>
              <a:defRPr sz="1400">
                <a:solidFill>
                  <a:schemeClr val="dk2"/>
                </a:solidFill>
              </a:defRPr>
            </a:lvl2pPr>
            <a:lvl3pPr lvl="2" rtl="0" algn="r">
              <a:lnSpc>
                <a:spcPct val="100000"/>
              </a:lnSpc>
              <a:spcBef>
                <a:spcPts val="0"/>
              </a:spcBef>
              <a:spcAft>
                <a:spcPts val="0"/>
              </a:spcAft>
              <a:buClr>
                <a:schemeClr val="dk2"/>
              </a:buClr>
              <a:buSzPts val="1400"/>
              <a:buNone/>
              <a:defRPr sz="1400">
                <a:solidFill>
                  <a:schemeClr val="dk2"/>
                </a:solidFill>
              </a:defRPr>
            </a:lvl3pPr>
            <a:lvl4pPr lvl="3" rtl="0" algn="r">
              <a:lnSpc>
                <a:spcPct val="100000"/>
              </a:lnSpc>
              <a:spcBef>
                <a:spcPts val="0"/>
              </a:spcBef>
              <a:spcAft>
                <a:spcPts val="0"/>
              </a:spcAft>
              <a:buClr>
                <a:schemeClr val="dk2"/>
              </a:buClr>
              <a:buSzPts val="1400"/>
              <a:buNone/>
              <a:defRPr sz="1400">
                <a:solidFill>
                  <a:schemeClr val="dk2"/>
                </a:solidFill>
              </a:defRPr>
            </a:lvl4pPr>
            <a:lvl5pPr lvl="4" rtl="0" algn="r">
              <a:lnSpc>
                <a:spcPct val="100000"/>
              </a:lnSpc>
              <a:spcBef>
                <a:spcPts val="0"/>
              </a:spcBef>
              <a:spcAft>
                <a:spcPts val="0"/>
              </a:spcAft>
              <a:buClr>
                <a:schemeClr val="dk2"/>
              </a:buClr>
              <a:buSzPts val="1400"/>
              <a:buNone/>
              <a:defRPr sz="1400">
                <a:solidFill>
                  <a:schemeClr val="dk2"/>
                </a:solidFill>
              </a:defRPr>
            </a:lvl5pPr>
            <a:lvl6pPr lvl="5" rtl="0" algn="r">
              <a:lnSpc>
                <a:spcPct val="100000"/>
              </a:lnSpc>
              <a:spcBef>
                <a:spcPts val="0"/>
              </a:spcBef>
              <a:spcAft>
                <a:spcPts val="0"/>
              </a:spcAft>
              <a:buClr>
                <a:schemeClr val="dk2"/>
              </a:buClr>
              <a:buSzPts val="1400"/>
              <a:buNone/>
              <a:defRPr sz="1400">
                <a:solidFill>
                  <a:schemeClr val="dk2"/>
                </a:solidFill>
              </a:defRPr>
            </a:lvl6pPr>
            <a:lvl7pPr lvl="6" rtl="0" algn="r">
              <a:lnSpc>
                <a:spcPct val="100000"/>
              </a:lnSpc>
              <a:spcBef>
                <a:spcPts val="0"/>
              </a:spcBef>
              <a:spcAft>
                <a:spcPts val="0"/>
              </a:spcAft>
              <a:buClr>
                <a:schemeClr val="dk2"/>
              </a:buClr>
              <a:buSzPts val="1400"/>
              <a:buNone/>
              <a:defRPr sz="1400">
                <a:solidFill>
                  <a:schemeClr val="dk2"/>
                </a:solidFill>
              </a:defRPr>
            </a:lvl7pPr>
            <a:lvl8pPr lvl="7" rtl="0" algn="r">
              <a:lnSpc>
                <a:spcPct val="100000"/>
              </a:lnSpc>
              <a:spcBef>
                <a:spcPts val="0"/>
              </a:spcBef>
              <a:spcAft>
                <a:spcPts val="0"/>
              </a:spcAft>
              <a:buClr>
                <a:schemeClr val="dk2"/>
              </a:buClr>
              <a:buSzPts val="1400"/>
              <a:buNone/>
              <a:defRPr sz="1400">
                <a:solidFill>
                  <a:schemeClr val="dk2"/>
                </a:solidFill>
              </a:defRPr>
            </a:lvl8pPr>
            <a:lvl9pPr lvl="8" rtl="0" algn="r">
              <a:lnSpc>
                <a:spcPct val="100000"/>
              </a:lnSpc>
              <a:spcBef>
                <a:spcPts val="0"/>
              </a:spcBef>
              <a:spcAft>
                <a:spcPts val="0"/>
              </a:spcAft>
              <a:buClr>
                <a:schemeClr val="dk2"/>
              </a:buClr>
              <a:buSzPts val="1400"/>
              <a:buNone/>
              <a:defRPr sz="1400">
                <a:solidFill>
                  <a:schemeClr val="dk2"/>
                </a:solidFill>
              </a:defRPr>
            </a:lvl9pPr>
          </a:lstStyle>
          <a:p/>
        </p:txBody>
      </p:sp>
      <p:sp>
        <p:nvSpPr>
          <p:cNvPr id="781" name="Google Shape;781;p37"/>
          <p:cNvSpPr txBox="1"/>
          <p:nvPr>
            <p:ph idx="4" type="ctrTitle"/>
          </p:nvPr>
        </p:nvSpPr>
        <p:spPr>
          <a:xfrm>
            <a:off x="988403" y="2304052"/>
            <a:ext cx="2451300" cy="364800"/>
          </a:xfrm>
          <a:prstGeom prst="rect">
            <a:avLst/>
          </a:prstGeom>
        </p:spPr>
        <p:txBody>
          <a:bodyPr anchorCtr="0" anchor="t" bIns="0" lIns="0" spcFirstLastPara="1" rIns="0" wrap="square" tIns="0">
            <a:noAutofit/>
          </a:bodyPr>
          <a:lstStyle>
            <a:lvl1pPr lvl="0" rtl="0" algn="r">
              <a:spcBef>
                <a:spcPts val="0"/>
              </a:spcBef>
              <a:spcAft>
                <a:spcPts val="0"/>
              </a:spcAft>
              <a:buSzPts val="2000"/>
              <a:buNone/>
              <a:defRPr sz="2000"/>
            </a:lvl1pPr>
            <a:lvl2pPr lvl="1" rtl="0" algn="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782" name="Google Shape;782;p37"/>
          <p:cNvSpPr txBox="1"/>
          <p:nvPr>
            <p:ph idx="5" type="ctrTitle"/>
          </p:nvPr>
        </p:nvSpPr>
        <p:spPr>
          <a:xfrm>
            <a:off x="988403" y="3289882"/>
            <a:ext cx="2451300" cy="364800"/>
          </a:xfrm>
          <a:prstGeom prst="rect">
            <a:avLst/>
          </a:prstGeom>
        </p:spPr>
        <p:txBody>
          <a:bodyPr anchorCtr="0" anchor="t" bIns="0" lIns="0" spcFirstLastPara="1" rIns="0" wrap="square" tIns="0">
            <a:noAutofit/>
          </a:bodyPr>
          <a:lstStyle>
            <a:lvl1pPr lvl="0" rtl="0" algn="r">
              <a:spcBef>
                <a:spcPts val="0"/>
              </a:spcBef>
              <a:spcAft>
                <a:spcPts val="0"/>
              </a:spcAft>
              <a:buSzPts val="2000"/>
              <a:buNone/>
              <a:defRPr sz="2000"/>
            </a:lvl1pPr>
            <a:lvl2pPr lvl="1" rtl="0" algn="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783" name="Google Shape;783;p37"/>
          <p:cNvSpPr txBox="1"/>
          <p:nvPr>
            <p:ph idx="6" type="title"/>
          </p:nvPr>
        </p:nvSpPr>
        <p:spPr>
          <a:xfrm>
            <a:off x="720000" y="540000"/>
            <a:ext cx="7704000" cy="3600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2">
    <p:spTree>
      <p:nvGrpSpPr>
        <p:cNvPr id="784" name="Shape 784"/>
        <p:cNvGrpSpPr/>
        <p:nvPr/>
      </p:nvGrpSpPr>
      <p:grpSpPr>
        <a:xfrm>
          <a:off x="0" y="0"/>
          <a:ext cx="0" cy="0"/>
          <a:chOff x="0" y="0"/>
          <a:chExt cx="0" cy="0"/>
        </a:xfrm>
      </p:grpSpPr>
      <p:sp>
        <p:nvSpPr>
          <p:cNvPr id="785" name="Google Shape;785;p38"/>
          <p:cNvSpPr txBox="1"/>
          <p:nvPr>
            <p:ph type="title"/>
          </p:nvPr>
        </p:nvSpPr>
        <p:spPr>
          <a:xfrm>
            <a:off x="5059850" y="3019625"/>
            <a:ext cx="3364200" cy="1431300"/>
          </a:xfrm>
          <a:prstGeom prst="rect">
            <a:avLst/>
          </a:prstGeom>
        </p:spPr>
        <p:txBody>
          <a:bodyPr anchorCtr="0" anchor="t" bIns="0" lIns="0" spcFirstLastPara="1" rIns="0" wrap="square" tIns="0">
            <a:noAutofit/>
          </a:bodyPr>
          <a:lstStyle>
            <a:lvl1pPr lvl="0" rtl="0" algn="r">
              <a:spcBef>
                <a:spcPts val="0"/>
              </a:spcBef>
              <a:spcAft>
                <a:spcPts val="0"/>
              </a:spcAft>
              <a:buSzPts val="30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31">
    <p:spTree>
      <p:nvGrpSpPr>
        <p:cNvPr id="786" name="Shape 786"/>
        <p:cNvGrpSpPr/>
        <p:nvPr/>
      </p:nvGrpSpPr>
      <p:grpSpPr>
        <a:xfrm>
          <a:off x="0" y="0"/>
          <a:ext cx="0" cy="0"/>
          <a:chOff x="0" y="0"/>
          <a:chExt cx="0" cy="0"/>
        </a:xfrm>
      </p:grpSpPr>
      <p:sp>
        <p:nvSpPr>
          <p:cNvPr id="787" name="Google Shape;787;p39"/>
          <p:cNvSpPr txBox="1"/>
          <p:nvPr>
            <p:ph type="title"/>
          </p:nvPr>
        </p:nvSpPr>
        <p:spPr>
          <a:xfrm>
            <a:off x="1249850" y="873387"/>
            <a:ext cx="3364200" cy="1431300"/>
          </a:xfrm>
          <a:prstGeom prst="rect">
            <a:avLst/>
          </a:prstGeom>
        </p:spPr>
        <p:txBody>
          <a:bodyPr anchorCtr="0" anchor="t" bIns="0" lIns="0" spcFirstLastPara="1" rIns="0" wrap="square" tIns="0">
            <a:noAutofit/>
          </a:bodyPr>
          <a:lstStyle>
            <a:lvl1pPr lvl="0" rtl="0" algn="r">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14">
    <p:spTree>
      <p:nvGrpSpPr>
        <p:cNvPr id="788" name="Shape 788"/>
        <p:cNvGrpSpPr/>
        <p:nvPr/>
      </p:nvGrpSpPr>
      <p:grpSpPr>
        <a:xfrm>
          <a:off x="0" y="0"/>
          <a:ext cx="0" cy="0"/>
          <a:chOff x="0" y="0"/>
          <a:chExt cx="0" cy="0"/>
        </a:xfrm>
      </p:grpSpPr>
      <p:grpSp>
        <p:nvGrpSpPr>
          <p:cNvPr id="789" name="Google Shape;789;p40"/>
          <p:cNvGrpSpPr/>
          <p:nvPr/>
        </p:nvGrpSpPr>
        <p:grpSpPr>
          <a:xfrm flipH="1">
            <a:off x="-1700" y="329"/>
            <a:ext cx="9147400" cy="5142843"/>
            <a:chOff x="238125" y="854700"/>
            <a:chExt cx="7142500" cy="4015650"/>
          </a:xfrm>
        </p:grpSpPr>
        <p:sp>
          <p:nvSpPr>
            <p:cNvPr id="790" name="Google Shape;790;p40"/>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0"/>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0"/>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0"/>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0"/>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0"/>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0"/>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0"/>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0"/>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0"/>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0"/>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0"/>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0"/>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0"/>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0"/>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0"/>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0"/>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0"/>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0"/>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0"/>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0"/>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 name="Google Shape;812;p40"/>
          <p:cNvSpPr txBox="1"/>
          <p:nvPr>
            <p:ph type="title"/>
          </p:nvPr>
        </p:nvSpPr>
        <p:spPr>
          <a:xfrm>
            <a:off x="1232825" y="1765317"/>
            <a:ext cx="6678300" cy="755700"/>
          </a:xfrm>
          <a:prstGeom prst="rect">
            <a:avLst/>
          </a:prstGeom>
        </p:spPr>
        <p:txBody>
          <a:bodyPr anchorCtr="0" anchor="t" bIns="0" lIns="0" spcFirstLastPara="1" rIns="0" wrap="square" tIns="0">
            <a:noAutofit/>
          </a:bodyPr>
          <a:lstStyle>
            <a:lvl1pPr lvl="0" rtl="0" algn="ctr">
              <a:spcBef>
                <a:spcPts val="0"/>
              </a:spcBef>
              <a:spcAft>
                <a:spcPts val="0"/>
              </a:spcAft>
              <a:buSzPts val="2400"/>
              <a:buNone/>
              <a:defRPr sz="5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13" name="Google Shape;813;p40"/>
          <p:cNvSpPr txBox="1"/>
          <p:nvPr>
            <p:ph idx="1" type="body"/>
          </p:nvPr>
        </p:nvSpPr>
        <p:spPr>
          <a:xfrm>
            <a:off x="2155325" y="2698083"/>
            <a:ext cx="4833300" cy="680100"/>
          </a:xfrm>
          <a:prstGeom prst="rect">
            <a:avLst/>
          </a:prstGeom>
        </p:spPr>
        <p:txBody>
          <a:bodyPr anchorCtr="0" anchor="t" bIns="91425" lIns="91425" spcFirstLastPara="1" rIns="91425" wrap="square" tIns="91425">
            <a:noAutofit/>
          </a:bodyPr>
          <a:lstStyle>
            <a:lvl1pPr indent="-304800" lvl="0" marL="457200" rtl="0" algn="ctr">
              <a:lnSpc>
                <a:spcPct val="100000"/>
              </a:lnSpc>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2">
  <p:cSld name="CUSTOM_32">
    <p:spTree>
      <p:nvGrpSpPr>
        <p:cNvPr id="814" name="Shape 814"/>
        <p:cNvGrpSpPr/>
        <p:nvPr/>
      </p:nvGrpSpPr>
      <p:grpSpPr>
        <a:xfrm>
          <a:off x="0" y="0"/>
          <a:ext cx="0" cy="0"/>
          <a:chOff x="0" y="0"/>
          <a:chExt cx="0" cy="0"/>
        </a:xfrm>
      </p:grpSpPr>
      <p:grpSp>
        <p:nvGrpSpPr>
          <p:cNvPr id="815" name="Google Shape;815;p41"/>
          <p:cNvGrpSpPr/>
          <p:nvPr/>
        </p:nvGrpSpPr>
        <p:grpSpPr>
          <a:xfrm>
            <a:off x="-1700" y="329"/>
            <a:ext cx="9147400" cy="5142843"/>
            <a:chOff x="238125" y="854700"/>
            <a:chExt cx="7142500" cy="4015650"/>
          </a:xfrm>
        </p:grpSpPr>
        <p:sp>
          <p:nvSpPr>
            <p:cNvPr id="816" name="Google Shape;816;p41"/>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1"/>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1"/>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1"/>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1"/>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1"/>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1"/>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1"/>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1"/>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1"/>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1"/>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1"/>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1"/>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1"/>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1"/>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1"/>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1"/>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1"/>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1"/>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1"/>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1"/>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1"/>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 name="Google Shape;838;p41"/>
          <p:cNvSpPr txBox="1"/>
          <p:nvPr>
            <p:ph type="title"/>
          </p:nvPr>
        </p:nvSpPr>
        <p:spPr>
          <a:xfrm>
            <a:off x="3800500" y="1351950"/>
            <a:ext cx="3933000" cy="1582500"/>
          </a:xfrm>
          <a:prstGeom prst="rect">
            <a:avLst/>
          </a:prstGeom>
        </p:spPr>
        <p:txBody>
          <a:bodyPr anchorCtr="0" anchor="t" bIns="0" lIns="0" spcFirstLastPara="1" rIns="0" wrap="square" tIns="0">
            <a:noAutofit/>
          </a:bodyPr>
          <a:lstStyle>
            <a:lvl1pPr lvl="0" rtl="0" algn="r">
              <a:spcBef>
                <a:spcPts val="0"/>
              </a:spcBef>
              <a:spcAft>
                <a:spcPts val="0"/>
              </a:spcAft>
              <a:buSzPts val="2400"/>
              <a:buNone/>
              <a:defRPr sz="55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839" name="Google Shape;839;p41"/>
          <p:cNvSpPr txBox="1"/>
          <p:nvPr>
            <p:ph idx="1" type="body"/>
          </p:nvPr>
        </p:nvSpPr>
        <p:spPr>
          <a:xfrm>
            <a:off x="3800550" y="3111475"/>
            <a:ext cx="3933000" cy="680100"/>
          </a:xfrm>
          <a:prstGeom prst="rect">
            <a:avLst/>
          </a:prstGeom>
        </p:spPr>
        <p:txBody>
          <a:bodyPr anchorCtr="0" anchor="t" bIns="91425" lIns="91425" spcFirstLastPara="1" rIns="91425" wrap="square" tIns="91425">
            <a:noAutofit/>
          </a:bodyPr>
          <a:lstStyle>
            <a:lvl1pPr indent="-304800" lvl="0" marL="457200" rtl="0" algn="r">
              <a:lnSpc>
                <a:spcPct val="100000"/>
              </a:lnSpc>
              <a:spcBef>
                <a:spcPts val="0"/>
              </a:spcBef>
              <a:spcAft>
                <a:spcPts val="0"/>
              </a:spcAft>
              <a:buSzPts val="1200"/>
              <a:buChar char="●"/>
              <a:defRPr sz="1600"/>
            </a:lvl1pPr>
            <a:lvl2pPr indent="-304800" lvl="1" marL="914400" rtl="0" algn="r">
              <a:spcBef>
                <a:spcPts val="0"/>
              </a:spcBef>
              <a:spcAft>
                <a:spcPts val="0"/>
              </a:spcAft>
              <a:buSzPts val="1200"/>
              <a:buChar char="○"/>
              <a:defRPr sz="1200"/>
            </a:lvl2pPr>
            <a:lvl3pPr indent="-304800" lvl="2" marL="1371600" rtl="0" algn="r">
              <a:spcBef>
                <a:spcPts val="1600"/>
              </a:spcBef>
              <a:spcAft>
                <a:spcPts val="0"/>
              </a:spcAft>
              <a:buSzPts val="1200"/>
              <a:buChar char="■"/>
              <a:defRPr sz="1200"/>
            </a:lvl3pPr>
            <a:lvl4pPr indent="-304800" lvl="3" marL="1828800" rtl="0" algn="r">
              <a:spcBef>
                <a:spcPts val="1600"/>
              </a:spcBef>
              <a:spcAft>
                <a:spcPts val="0"/>
              </a:spcAft>
              <a:buSzPts val="1200"/>
              <a:buChar char="●"/>
              <a:defRPr sz="1200"/>
            </a:lvl4pPr>
            <a:lvl5pPr indent="-304800" lvl="4" marL="2286000" rtl="0" algn="r">
              <a:spcBef>
                <a:spcPts val="1600"/>
              </a:spcBef>
              <a:spcAft>
                <a:spcPts val="0"/>
              </a:spcAft>
              <a:buSzPts val="1200"/>
              <a:buChar char="○"/>
              <a:defRPr sz="1200"/>
            </a:lvl5pPr>
            <a:lvl6pPr indent="-304800" lvl="5" marL="2743200" rtl="0" algn="r">
              <a:spcBef>
                <a:spcPts val="1600"/>
              </a:spcBef>
              <a:spcAft>
                <a:spcPts val="0"/>
              </a:spcAft>
              <a:buSzPts val="1200"/>
              <a:buChar char="■"/>
              <a:defRPr sz="1200"/>
            </a:lvl6pPr>
            <a:lvl7pPr indent="-304800" lvl="6" marL="3200400" rtl="0" algn="r">
              <a:spcBef>
                <a:spcPts val="1600"/>
              </a:spcBef>
              <a:spcAft>
                <a:spcPts val="0"/>
              </a:spcAft>
              <a:buSzPts val="1200"/>
              <a:buChar char="●"/>
              <a:defRPr sz="1200"/>
            </a:lvl7pPr>
            <a:lvl8pPr indent="-304800" lvl="7" marL="3657600" rtl="0" algn="r">
              <a:spcBef>
                <a:spcPts val="1600"/>
              </a:spcBef>
              <a:spcAft>
                <a:spcPts val="0"/>
              </a:spcAft>
              <a:buSzPts val="1200"/>
              <a:buChar char="○"/>
              <a:defRPr sz="1200"/>
            </a:lvl8pPr>
            <a:lvl9pPr indent="-304800" lvl="8" marL="4114800" rtl="0" algn="r">
              <a:spcBef>
                <a:spcPts val="1600"/>
              </a:spcBef>
              <a:spcAft>
                <a:spcPts val="1600"/>
              </a:spcAft>
              <a:buSzPts val="1200"/>
              <a:buChar char="■"/>
              <a:defRPr sz="12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5">
    <p:spTree>
      <p:nvGrpSpPr>
        <p:cNvPr id="840" name="Shape 840"/>
        <p:cNvGrpSpPr/>
        <p:nvPr/>
      </p:nvGrpSpPr>
      <p:grpSpPr>
        <a:xfrm>
          <a:off x="0" y="0"/>
          <a:ext cx="0" cy="0"/>
          <a:chOff x="0" y="0"/>
          <a:chExt cx="0" cy="0"/>
        </a:xfrm>
      </p:grpSpPr>
      <p:grpSp>
        <p:nvGrpSpPr>
          <p:cNvPr id="841" name="Google Shape;841;p42"/>
          <p:cNvGrpSpPr/>
          <p:nvPr/>
        </p:nvGrpSpPr>
        <p:grpSpPr>
          <a:xfrm flipH="1">
            <a:off x="-1700" y="329"/>
            <a:ext cx="9147400" cy="5142843"/>
            <a:chOff x="238125" y="854700"/>
            <a:chExt cx="7142500" cy="4015650"/>
          </a:xfrm>
        </p:grpSpPr>
        <p:sp>
          <p:nvSpPr>
            <p:cNvPr id="842" name="Google Shape;842;p42"/>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2"/>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2"/>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2"/>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2"/>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2"/>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2"/>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2"/>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2"/>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2"/>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2"/>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2"/>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2"/>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2"/>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2"/>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2"/>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2"/>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2"/>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2"/>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2"/>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2"/>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2"/>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 name="Google Shape;864;p42"/>
          <p:cNvSpPr txBox="1"/>
          <p:nvPr>
            <p:ph type="title"/>
          </p:nvPr>
        </p:nvSpPr>
        <p:spPr>
          <a:xfrm>
            <a:off x="720000" y="540000"/>
            <a:ext cx="7704000" cy="3600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6">
    <p:spTree>
      <p:nvGrpSpPr>
        <p:cNvPr id="865" name="Shape 865"/>
        <p:cNvGrpSpPr/>
        <p:nvPr/>
      </p:nvGrpSpPr>
      <p:grpSpPr>
        <a:xfrm>
          <a:off x="0" y="0"/>
          <a:ext cx="0" cy="0"/>
          <a:chOff x="0" y="0"/>
          <a:chExt cx="0" cy="0"/>
        </a:xfrm>
      </p:grpSpPr>
      <p:grpSp>
        <p:nvGrpSpPr>
          <p:cNvPr id="866" name="Google Shape;866;p43"/>
          <p:cNvGrpSpPr/>
          <p:nvPr/>
        </p:nvGrpSpPr>
        <p:grpSpPr>
          <a:xfrm>
            <a:off x="-174525" y="-22399"/>
            <a:ext cx="9487164" cy="5193049"/>
            <a:chOff x="-174525" y="-22399"/>
            <a:chExt cx="9487164" cy="5193049"/>
          </a:xfrm>
        </p:grpSpPr>
        <p:sp>
          <p:nvSpPr>
            <p:cNvPr id="867" name="Google Shape;867;p43"/>
            <p:cNvSpPr/>
            <p:nvPr/>
          </p:nvSpPr>
          <p:spPr>
            <a:xfrm>
              <a:off x="-174525" y="-22399"/>
              <a:ext cx="9487164" cy="5188298"/>
            </a:xfrm>
            <a:custGeom>
              <a:rect b="b" l="l" r="r" t="t"/>
              <a:pathLst>
                <a:path extrusionOk="0" h="144360" w="264469">
                  <a:moveTo>
                    <a:pt x="125024" y="0"/>
                  </a:moveTo>
                  <a:cubicBezTo>
                    <a:pt x="124865" y="0"/>
                    <a:pt x="124702" y="4"/>
                    <a:pt x="124536" y="11"/>
                  </a:cubicBezTo>
                  <a:lnTo>
                    <a:pt x="4940" y="11"/>
                  </a:lnTo>
                  <a:cubicBezTo>
                    <a:pt x="1569" y="65"/>
                    <a:pt x="0" y="1705"/>
                    <a:pt x="226" y="4914"/>
                  </a:cubicBezTo>
                  <a:lnTo>
                    <a:pt x="226" y="138500"/>
                  </a:lnTo>
                  <a:cubicBezTo>
                    <a:pt x="208" y="142159"/>
                    <a:pt x="1811" y="143993"/>
                    <a:pt x="5034" y="143993"/>
                  </a:cubicBezTo>
                  <a:cubicBezTo>
                    <a:pt x="5185" y="143993"/>
                    <a:pt x="5340" y="143989"/>
                    <a:pt x="5499" y="143981"/>
                  </a:cubicBezTo>
                  <a:cubicBezTo>
                    <a:pt x="23166" y="144233"/>
                    <a:pt x="61538" y="144359"/>
                    <a:pt x="76177" y="144359"/>
                  </a:cubicBezTo>
                  <a:cubicBezTo>
                    <a:pt x="90824" y="144359"/>
                    <a:pt x="107103" y="144233"/>
                    <a:pt x="125041" y="143981"/>
                  </a:cubicBezTo>
                  <a:cubicBezTo>
                    <a:pt x="129025" y="143963"/>
                    <a:pt x="130900" y="142007"/>
                    <a:pt x="130675" y="138122"/>
                  </a:cubicBezTo>
                  <a:lnTo>
                    <a:pt x="130675" y="6393"/>
                  </a:lnTo>
                  <a:cubicBezTo>
                    <a:pt x="130839" y="2139"/>
                    <a:pt x="128956" y="0"/>
                    <a:pt x="125024" y="0"/>
                  </a:cubicBezTo>
                  <a:close/>
                  <a:moveTo>
                    <a:pt x="139427" y="0"/>
                  </a:moveTo>
                  <a:cubicBezTo>
                    <a:pt x="135503" y="0"/>
                    <a:pt x="133611" y="2139"/>
                    <a:pt x="133776" y="6393"/>
                  </a:cubicBezTo>
                  <a:lnTo>
                    <a:pt x="133776" y="138122"/>
                  </a:lnTo>
                  <a:cubicBezTo>
                    <a:pt x="133550" y="142007"/>
                    <a:pt x="135434" y="143963"/>
                    <a:pt x="139409" y="143981"/>
                  </a:cubicBezTo>
                  <a:cubicBezTo>
                    <a:pt x="157347" y="144233"/>
                    <a:pt x="173635" y="144359"/>
                    <a:pt x="188274" y="144359"/>
                  </a:cubicBezTo>
                  <a:cubicBezTo>
                    <a:pt x="202912" y="144359"/>
                    <a:pt x="241294" y="144233"/>
                    <a:pt x="258970" y="143981"/>
                  </a:cubicBezTo>
                  <a:cubicBezTo>
                    <a:pt x="259129" y="143989"/>
                    <a:pt x="259285" y="143993"/>
                    <a:pt x="259437" y="143993"/>
                  </a:cubicBezTo>
                  <a:cubicBezTo>
                    <a:pt x="262675" y="143993"/>
                    <a:pt x="264277" y="142159"/>
                    <a:pt x="264243" y="138500"/>
                  </a:cubicBezTo>
                  <a:lnTo>
                    <a:pt x="264243" y="4914"/>
                  </a:lnTo>
                  <a:cubicBezTo>
                    <a:pt x="264468" y="1705"/>
                    <a:pt x="262900" y="65"/>
                    <a:pt x="259529" y="11"/>
                  </a:cubicBezTo>
                  <a:lnTo>
                    <a:pt x="139914" y="11"/>
                  </a:lnTo>
                  <a:cubicBezTo>
                    <a:pt x="139749" y="4"/>
                    <a:pt x="139586" y="0"/>
                    <a:pt x="139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 name="Google Shape;868;p43"/>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nvGrpSpPr>
            <p:cNvPr id="869" name="Google Shape;869;p43"/>
            <p:cNvGrpSpPr/>
            <p:nvPr/>
          </p:nvGrpSpPr>
          <p:grpSpPr>
            <a:xfrm>
              <a:off x="263005" y="845117"/>
              <a:ext cx="3790149" cy="3960313"/>
              <a:chOff x="263005" y="845117"/>
              <a:chExt cx="3790149" cy="3960313"/>
            </a:xfrm>
          </p:grpSpPr>
          <p:sp>
            <p:nvSpPr>
              <p:cNvPr id="870" name="Google Shape;870;p43"/>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3"/>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3"/>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3"/>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3"/>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3"/>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3"/>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3"/>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3"/>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3"/>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3"/>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3"/>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3"/>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3"/>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3"/>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 name="Google Shape;885;p43"/>
            <p:cNvGrpSpPr/>
            <p:nvPr/>
          </p:nvGrpSpPr>
          <p:grpSpPr>
            <a:xfrm>
              <a:off x="5055305" y="845117"/>
              <a:ext cx="3790149" cy="3960313"/>
              <a:chOff x="263005" y="845117"/>
              <a:chExt cx="3790149" cy="3960313"/>
            </a:xfrm>
          </p:grpSpPr>
          <p:sp>
            <p:nvSpPr>
              <p:cNvPr id="886" name="Google Shape;886;p43"/>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3"/>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3"/>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3"/>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3"/>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3"/>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3"/>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3"/>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3"/>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3"/>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3"/>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3"/>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3"/>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3"/>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3"/>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01" name="Google Shape;901;p43"/>
            <p:cNvCxnSpPr/>
            <p:nvPr/>
          </p:nvCxnSpPr>
          <p:spPr>
            <a:xfrm>
              <a:off x="4625700" y="540000"/>
              <a:ext cx="4679100" cy="0"/>
            </a:xfrm>
            <a:prstGeom prst="straightConnector1">
              <a:avLst/>
            </a:prstGeom>
            <a:noFill/>
            <a:ln cap="flat" cmpd="sng" w="9525">
              <a:solidFill>
                <a:srgbClr val="6D9EEB"/>
              </a:solidFill>
              <a:prstDash val="solid"/>
              <a:round/>
              <a:headEnd len="med" w="med" type="none"/>
              <a:tailEnd len="med" w="med" type="none"/>
            </a:ln>
          </p:spPr>
        </p:cxnSp>
        <p:cxnSp>
          <p:nvCxnSpPr>
            <p:cNvPr id="902" name="Google Shape;902;p43"/>
            <p:cNvCxnSpPr/>
            <p:nvPr/>
          </p:nvCxnSpPr>
          <p:spPr>
            <a:xfrm>
              <a:off x="40493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903" name="Google Shape;903;p43"/>
            <p:cNvCxnSpPr/>
            <p:nvPr/>
          </p:nvCxnSpPr>
          <p:spPr>
            <a:xfrm>
              <a:off x="41129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904" name="Google Shape;904;p43"/>
            <p:cNvCxnSpPr/>
            <p:nvPr/>
          </p:nvCxnSpPr>
          <p:spPr>
            <a:xfrm>
              <a:off x="49917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905" name="Google Shape;905;p43"/>
            <p:cNvCxnSpPr/>
            <p:nvPr/>
          </p:nvCxnSpPr>
          <p:spPr>
            <a:xfrm>
              <a:off x="50553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906" name="Google Shape;906;p43"/>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sp>
        <p:nvSpPr>
          <p:cNvPr id="907" name="Google Shape;907;p43"/>
          <p:cNvSpPr txBox="1"/>
          <p:nvPr>
            <p:ph idx="1" type="subTitle"/>
          </p:nvPr>
        </p:nvSpPr>
        <p:spPr>
          <a:xfrm>
            <a:off x="906900" y="3615868"/>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908" name="Google Shape;908;p43"/>
          <p:cNvSpPr txBox="1"/>
          <p:nvPr>
            <p:ph idx="2" type="subTitle"/>
          </p:nvPr>
        </p:nvSpPr>
        <p:spPr>
          <a:xfrm>
            <a:off x="5565696" y="3615868"/>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909" name="Google Shape;909;p43"/>
          <p:cNvSpPr txBox="1"/>
          <p:nvPr>
            <p:ph idx="3" type="subTitle"/>
          </p:nvPr>
        </p:nvSpPr>
        <p:spPr>
          <a:xfrm>
            <a:off x="906900" y="2084031"/>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910" name="Google Shape;910;p43"/>
          <p:cNvSpPr txBox="1"/>
          <p:nvPr>
            <p:ph idx="4" type="subTitle"/>
          </p:nvPr>
        </p:nvSpPr>
        <p:spPr>
          <a:xfrm>
            <a:off x="5565688" y="2094806"/>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911" name="Google Shape;911;p43"/>
          <p:cNvSpPr txBox="1"/>
          <p:nvPr>
            <p:ph idx="5" type="subTitle"/>
          </p:nvPr>
        </p:nvSpPr>
        <p:spPr>
          <a:xfrm>
            <a:off x="906900" y="2469400"/>
            <a:ext cx="25062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912" name="Google Shape;912;p43"/>
          <p:cNvSpPr txBox="1"/>
          <p:nvPr>
            <p:ph idx="6" type="subTitle"/>
          </p:nvPr>
        </p:nvSpPr>
        <p:spPr>
          <a:xfrm>
            <a:off x="5565688" y="2469400"/>
            <a:ext cx="25062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913" name="Google Shape;913;p43"/>
          <p:cNvSpPr txBox="1"/>
          <p:nvPr>
            <p:ph idx="7" type="subTitle"/>
          </p:nvPr>
        </p:nvSpPr>
        <p:spPr>
          <a:xfrm>
            <a:off x="906900" y="3991211"/>
            <a:ext cx="25062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914" name="Google Shape;914;p43"/>
          <p:cNvSpPr txBox="1"/>
          <p:nvPr>
            <p:ph idx="8" type="subTitle"/>
          </p:nvPr>
        </p:nvSpPr>
        <p:spPr>
          <a:xfrm>
            <a:off x="5565688" y="3991211"/>
            <a:ext cx="25062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915" name="Google Shape;915;p43"/>
          <p:cNvSpPr txBox="1"/>
          <p:nvPr>
            <p:ph type="title"/>
          </p:nvPr>
        </p:nvSpPr>
        <p:spPr>
          <a:xfrm>
            <a:off x="720000" y="540000"/>
            <a:ext cx="3330000" cy="996900"/>
          </a:xfrm>
          <a:prstGeom prst="rect">
            <a:avLst/>
          </a:prstGeom>
        </p:spPr>
        <p:txBody>
          <a:bodyPr anchorCtr="0" anchor="t" bIns="0" lIns="0" spcFirstLastPara="1" rIns="0" wrap="square" tIns="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7">
    <p:spTree>
      <p:nvGrpSpPr>
        <p:cNvPr id="916" name="Shape 916"/>
        <p:cNvGrpSpPr/>
        <p:nvPr/>
      </p:nvGrpSpPr>
      <p:grpSpPr>
        <a:xfrm>
          <a:off x="0" y="0"/>
          <a:ext cx="0" cy="0"/>
          <a:chOff x="0" y="0"/>
          <a:chExt cx="0" cy="0"/>
        </a:xfrm>
      </p:grpSpPr>
      <p:grpSp>
        <p:nvGrpSpPr>
          <p:cNvPr id="917" name="Google Shape;917;p44"/>
          <p:cNvGrpSpPr/>
          <p:nvPr/>
        </p:nvGrpSpPr>
        <p:grpSpPr>
          <a:xfrm flipH="1">
            <a:off x="-1700" y="329"/>
            <a:ext cx="9147400" cy="5142843"/>
            <a:chOff x="238125" y="854700"/>
            <a:chExt cx="7142500" cy="4015650"/>
          </a:xfrm>
        </p:grpSpPr>
        <p:sp>
          <p:nvSpPr>
            <p:cNvPr id="918" name="Google Shape;918;p44"/>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4"/>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4"/>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4"/>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4"/>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4"/>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4"/>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4"/>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4"/>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4"/>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4"/>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4"/>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4"/>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4"/>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4"/>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4"/>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4"/>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4"/>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4"/>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4"/>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4"/>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4"/>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 name="Google Shape;940;p44"/>
          <p:cNvSpPr txBox="1"/>
          <p:nvPr>
            <p:ph type="ctrTitle"/>
          </p:nvPr>
        </p:nvSpPr>
        <p:spPr>
          <a:xfrm>
            <a:off x="5295149" y="1449725"/>
            <a:ext cx="3097500" cy="364800"/>
          </a:xfrm>
          <a:prstGeom prst="rect">
            <a:avLst/>
          </a:prstGeom>
        </p:spPr>
        <p:txBody>
          <a:bodyPr anchorCtr="0" anchor="t" bIns="0" lIns="0" spcFirstLastPara="1" rIns="0" wrap="square" tIns="0">
            <a:noAutofit/>
          </a:bodyPr>
          <a:lstStyle>
            <a:lvl1pPr lvl="0" rtl="0">
              <a:spcBef>
                <a:spcPts val="0"/>
              </a:spcBef>
              <a:spcAft>
                <a:spcPts val="0"/>
              </a:spcAft>
              <a:buSzPts val="2000"/>
              <a:buNone/>
              <a:defRPr sz="2000"/>
            </a:lvl1pPr>
            <a:lvl2pPr lvl="1" rtl="0">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941" name="Google Shape;941;p44"/>
          <p:cNvSpPr txBox="1"/>
          <p:nvPr>
            <p:ph idx="1" type="subTitle"/>
          </p:nvPr>
        </p:nvSpPr>
        <p:spPr>
          <a:xfrm>
            <a:off x="5295149" y="1731948"/>
            <a:ext cx="3097500" cy="8766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nSpc>
                <a:spcPct val="100000"/>
              </a:lnSpc>
              <a:spcBef>
                <a:spcPts val="0"/>
              </a:spcBef>
              <a:spcAft>
                <a:spcPts val="0"/>
              </a:spcAft>
              <a:buClr>
                <a:schemeClr val="dk2"/>
              </a:buClr>
              <a:buSzPts val="1400"/>
              <a:buNone/>
              <a:defRPr sz="1400">
                <a:solidFill>
                  <a:schemeClr val="dk2"/>
                </a:solidFill>
              </a:defRPr>
            </a:lvl2pPr>
            <a:lvl3pPr lvl="2" rtl="0">
              <a:lnSpc>
                <a:spcPct val="100000"/>
              </a:lnSpc>
              <a:spcBef>
                <a:spcPts val="0"/>
              </a:spcBef>
              <a:spcAft>
                <a:spcPts val="0"/>
              </a:spcAft>
              <a:buClr>
                <a:schemeClr val="dk2"/>
              </a:buClr>
              <a:buSzPts val="1400"/>
              <a:buNone/>
              <a:defRPr sz="1400">
                <a:solidFill>
                  <a:schemeClr val="dk2"/>
                </a:solidFill>
              </a:defRPr>
            </a:lvl3pPr>
            <a:lvl4pPr lvl="3" rtl="0">
              <a:lnSpc>
                <a:spcPct val="100000"/>
              </a:lnSpc>
              <a:spcBef>
                <a:spcPts val="0"/>
              </a:spcBef>
              <a:spcAft>
                <a:spcPts val="0"/>
              </a:spcAft>
              <a:buClr>
                <a:schemeClr val="dk2"/>
              </a:buClr>
              <a:buSzPts val="1400"/>
              <a:buNone/>
              <a:defRPr sz="1400">
                <a:solidFill>
                  <a:schemeClr val="dk2"/>
                </a:solidFill>
              </a:defRPr>
            </a:lvl4pPr>
            <a:lvl5pPr lvl="4" rtl="0">
              <a:lnSpc>
                <a:spcPct val="100000"/>
              </a:lnSpc>
              <a:spcBef>
                <a:spcPts val="0"/>
              </a:spcBef>
              <a:spcAft>
                <a:spcPts val="0"/>
              </a:spcAft>
              <a:buClr>
                <a:schemeClr val="dk2"/>
              </a:buClr>
              <a:buSzPts val="1400"/>
              <a:buNone/>
              <a:defRPr sz="1400">
                <a:solidFill>
                  <a:schemeClr val="dk2"/>
                </a:solidFill>
              </a:defRPr>
            </a:lvl5pPr>
            <a:lvl6pPr lvl="5" rtl="0">
              <a:lnSpc>
                <a:spcPct val="100000"/>
              </a:lnSpc>
              <a:spcBef>
                <a:spcPts val="0"/>
              </a:spcBef>
              <a:spcAft>
                <a:spcPts val="0"/>
              </a:spcAft>
              <a:buClr>
                <a:schemeClr val="dk2"/>
              </a:buClr>
              <a:buSzPts val="1400"/>
              <a:buNone/>
              <a:defRPr sz="1400">
                <a:solidFill>
                  <a:schemeClr val="dk2"/>
                </a:solidFill>
              </a:defRPr>
            </a:lvl6pPr>
            <a:lvl7pPr lvl="6" rtl="0">
              <a:lnSpc>
                <a:spcPct val="100000"/>
              </a:lnSpc>
              <a:spcBef>
                <a:spcPts val="0"/>
              </a:spcBef>
              <a:spcAft>
                <a:spcPts val="0"/>
              </a:spcAft>
              <a:buClr>
                <a:schemeClr val="dk2"/>
              </a:buClr>
              <a:buSzPts val="1400"/>
              <a:buNone/>
              <a:defRPr sz="1400">
                <a:solidFill>
                  <a:schemeClr val="dk2"/>
                </a:solidFill>
              </a:defRPr>
            </a:lvl7pPr>
            <a:lvl8pPr lvl="7" rtl="0">
              <a:lnSpc>
                <a:spcPct val="100000"/>
              </a:lnSpc>
              <a:spcBef>
                <a:spcPts val="0"/>
              </a:spcBef>
              <a:spcAft>
                <a:spcPts val="0"/>
              </a:spcAft>
              <a:buClr>
                <a:schemeClr val="dk2"/>
              </a:buClr>
              <a:buSzPts val="1400"/>
              <a:buNone/>
              <a:defRPr sz="1400">
                <a:solidFill>
                  <a:schemeClr val="dk2"/>
                </a:solidFill>
              </a:defRPr>
            </a:lvl8pPr>
            <a:lvl9pPr lvl="8" rtl="0">
              <a:lnSpc>
                <a:spcPct val="100000"/>
              </a:lnSpc>
              <a:spcBef>
                <a:spcPts val="0"/>
              </a:spcBef>
              <a:spcAft>
                <a:spcPts val="0"/>
              </a:spcAft>
              <a:buClr>
                <a:schemeClr val="dk2"/>
              </a:buClr>
              <a:buSzPts val="1400"/>
              <a:buNone/>
              <a:defRPr sz="1400">
                <a:solidFill>
                  <a:schemeClr val="dk2"/>
                </a:solidFill>
              </a:defRPr>
            </a:lvl9pPr>
          </a:lstStyle>
          <a:p/>
        </p:txBody>
      </p:sp>
      <p:sp>
        <p:nvSpPr>
          <p:cNvPr id="942" name="Google Shape;942;p44"/>
          <p:cNvSpPr txBox="1"/>
          <p:nvPr>
            <p:ph idx="2" type="subTitle"/>
          </p:nvPr>
        </p:nvSpPr>
        <p:spPr>
          <a:xfrm>
            <a:off x="5295149" y="3281876"/>
            <a:ext cx="3097500" cy="8766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nSpc>
                <a:spcPct val="100000"/>
              </a:lnSpc>
              <a:spcBef>
                <a:spcPts val="0"/>
              </a:spcBef>
              <a:spcAft>
                <a:spcPts val="0"/>
              </a:spcAft>
              <a:buClr>
                <a:schemeClr val="dk2"/>
              </a:buClr>
              <a:buSzPts val="1400"/>
              <a:buNone/>
              <a:defRPr sz="1400">
                <a:solidFill>
                  <a:schemeClr val="dk2"/>
                </a:solidFill>
              </a:defRPr>
            </a:lvl2pPr>
            <a:lvl3pPr lvl="2" rtl="0">
              <a:lnSpc>
                <a:spcPct val="100000"/>
              </a:lnSpc>
              <a:spcBef>
                <a:spcPts val="0"/>
              </a:spcBef>
              <a:spcAft>
                <a:spcPts val="0"/>
              </a:spcAft>
              <a:buClr>
                <a:schemeClr val="dk2"/>
              </a:buClr>
              <a:buSzPts val="1400"/>
              <a:buNone/>
              <a:defRPr sz="1400">
                <a:solidFill>
                  <a:schemeClr val="dk2"/>
                </a:solidFill>
              </a:defRPr>
            </a:lvl3pPr>
            <a:lvl4pPr lvl="3" rtl="0">
              <a:lnSpc>
                <a:spcPct val="100000"/>
              </a:lnSpc>
              <a:spcBef>
                <a:spcPts val="0"/>
              </a:spcBef>
              <a:spcAft>
                <a:spcPts val="0"/>
              </a:spcAft>
              <a:buClr>
                <a:schemeClr val="dk2"/>
              </a:buClr>
              <a:buSzPts val="1400"/>
              <a:buNone/>
              <a:defRPr sz="1400">
                <a:solidFill>
                  <a:schemeClr val="dk2"/>
                </a:solidFill>
              </a:defRPr>
            </a:lvl4pPr>
            <a:lvl5pPr lvl="4" rtl="0">
              <a:lnSpc>
                <a:spcPct val="100000"/>
              </a:lnSpc>
              <a:spcBef>
                <a:spcPts val="0"/>
              </a:spcBef>
              <a:spcAft>
                <a:spcPts val="0"/>
              </a:spcAft>
              <a:buClr>
                <a:schemeClr val="dk2"/>
              </a:buClr>
              <a:buSzPts val="1400"/>
              <a:buNone/>
              <a:defRPr sz="1400">
                <a:solidFill>
                  <a:schemeClr val="dk2"/>
                </a:solidFill>
              </a:defRPr>
            </a:lvl5pPr>
            <a:lvl6pPr lvl="5" rtl="0">
              <a:lnSpc>
                <a:spcPct val="100000"/>
              </a:lnSpc>
              <a:spcBef>
                <a:spcPts val="0"/>
              </a:spcBef>
              <a:spcAft>
                <a:spcPts val="0"/>
              </a:spcAft>
              <a:buClr>
                <a:schemeClr val="dk2"/>
              </a:buClr>
              <a:buSzPts val="1400"/>
              <a:buNone/>
              <a:defRPr sz="1400">
                <a:solidFill>
                  <a:schemeClr val="dk2"/>
                </a:solidFill>
              </a:defRPr>
            </a:lvl6pPr>
            <a:lvl7pPr lvl="6" rtl="0">
              <a:lnSpc>
                <a:spcPct val="100000"/>
              </a:lnSpc>
              <a:spcBef>
                <a:spcPts val="0"/>
              </a:spcBef>
              <a:spcAft>
                <a:spcPts val="0"/>
              </a:spcAft>
              <a:buClr>
                <a:schemeClr val="dk2"/>
              </a:buClr>
              <a:buSzPts val="1400"/>
              <a:buNone/>
              <a:defRPr sz="1400">
                <a:solidFill>
                  <a:schemeClr val="dk2"/>
                </a:solidFill>
              </a:defRPr>
            </a:lvl7pPr>
            <a:lvl8pPr lvl="7" rtl="0">
              <a:lnSpc>
                <a:spcPct val="100000"/>
              </a:lnSpc>
              <a:spcBef>
                <a:spcPts val="0"/>
              </a:spcBef>
              <a:spcAft>
                <a:spcPts val="0"/>
              </a:spcAft>
              <a:buClr>
                <a:schemeClr val="dk2"/>
              </a:buClr>
              <a:buSzPts val="1400"/>
              <a:buNone/>
              <a:defRPr sz="1400">
                <a:solidFill>
                  <a:schemeClr val="dk2"/>
                </a:solidFill>
              </a:defRPr>
            </a:lvl8pPr>
            <a:lvl9pPr lvl="8" rtl="0">
              <a:lnSpc>
                <a:spcPct val="100000"/>
              </a:lnSpc>
              <a:spcBef>
                <a:spcPts val="0"/>
              </a:spcBef>
              <a:spcAft>
                <a:spcPts val="0"/>
              </a:spcAft>
              <a:buClr>
                <a:schemeClr val="dk2"/>
              </a:buClr>
              <a:buSzPts val="1400"/>
              <a:buNone/>
              <a:defRPr sz="1400">
                <a:solidFill>
                  <a:schemeClr val="dk2"/>
                </a:solidFill>
              </a:defRPr>
            </a:lvl9pPr>
          </a:lstStyle>
          <a:p/>
        </p:txBody>
      </p:sp>
      <p:sp>
        <p:nvSpPr>
          <p:cNvPr id="943" name="Google Shape;943;p44"/>
          <p:cNvSpPr txBox="1"/>
          <p:nvPr>
            <p:ph idx="3" type="ctrTitle"/>
          </p:nvPr>
        </p:nvSpPr>
        <p:spPr>
          <a:xfrm>
            <a:off x="5295153" y="2989856"/>
            <a:ext cx="3097500" cy="364800"/>
          </a:xfrm>
          <a:prstGeom prst="rect">
            <a:avLst/>
          </a:prstGeom>
        </p:spPr>
        <p:txBody>
          <a:bodyPr anchorCtr="0" anchor="t" bIns="0" lIns="0" spcFirstLastPara="1" rIns="0" wrap="square" tIns="0">
            <a:noAutofit/>
          </a:bodyPr>
          <a:lstStyle>
            <a:lvl1pPr lvl="0" rtl="0">
              <a:spcBef>
                <a:spcPts val="0"/>
              </a:spcBef>
              <a:spcAft>
                <a:spcPts val="0"/>
              </a:spcAft>
              <a:buSzPts val="2000"/>
              <a:buNone/>
              <a:defRPr sz="2000"/>
            </a:lvl1pPr>
            <a:lvl2pPr lvl="1" rtl="0">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944" name="Google Shape;944;p44"/>
          <p:cNvSpPr txBox="1"/>
          <p:nvPr>
            <p:ph idx="4" type="title"/>
          </p:nvPr>
        </p:nvSpPr>
        <p:spPr>
          <a:xfrm>
            <a:off x="720000" y="540000"/>
            <a:ext cx="7704000" cy="3600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8">
    <p:spTree>
      <p:nvGrpSpPr>
        <p:cNvPr id="945" name="Shape 945"/>
        <p:cNvGrpSpPr/>
        <p:nvPr/>
      </p:nvGrpSpPr>
      <p:grpSpPr>
        <a:xfrm>
          <a:off x="0" y="0"/>
          <a:ext cx="0" cy="0"/>
          <a:chOff x="0" y="0"/>
          <a:chExt cx="0" cy="0"/>
        </a:xfrm>
      </p:grpSpPr>
      <p:grpSp>
        <p:nvGrpSpPr>
          <p:cNvPr id="946" name="Google Shape;946;p45"/>
          <p:cNvGrpSpPr/>
          <p:nvPr/>
        </p:nvGrpSpPr>
        <p:grpSpPr>
          <a:xfrm>
            <a:off x="-1700" y="329"/>
            <a:ext cx="9147400" cy="5142843"/>
            <a:chOff x="238125" y="854700"/>
            <a:chExt cx="7142500" cy="4015650"/>
          </a:xfrm>
        </p:grpSpPr>
        <p:sp>
          <p:nvSpPr>
            <p:cNvPr id="947" name="Google Shape;947;p45"/>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5"/>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5"/>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5"/>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5"/>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5"/>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5"/>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5"/>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5"/>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5"/>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5"/>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5"/>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5"/>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5"/>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5"/>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5"/>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5"/>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5"/>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5"/>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5"/>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5"/>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5"/>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 name="Google Shape;969;p45"/>
          <p:cNvSpPr txBox="1"/>
          <p:nvPr>
            <p:ph type="title"/>
          </p:nvPr>
        </p:nvSpPr>
        <p:spPr>
          <a:xfrm>
            <a:off x="720000" y="540000"/>
            <a:ext cx="5510700" cy="5469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24">
    <p:spTree>
      <p:nvGrpSpPr>
        <p:cNvPr id="970" name="Shape 970"/>
        <p:cNvGrpSpPr/>
        <p:nvPr/>
      </p:nvGrpSpPr>
      <p:grpSpPr>
        <a:xfrm>
          <a:off x="0" y="0"/>
          <a:ext cx="0" cy="0"/>
          <a:chOff x="0" y="0"/>
          <a:chExt cx="0" cy="0"/>
        </a:xfrm>
      </p:grpSpPr>
      <p:grpSp>
        <p:nvGrpSpPr>
          <p:cNvPr id="971" name="Google Shape;971;p46"/>
          <p:cNvGrpSpPr/>
          <p:nvPr/>
        </p:nvGrpSpPr>
        <p:grpSpPr>
          <a:xfrm>
            <a:off x="-1700" y="329"/>
            <a:ext cx="9147400" cy="5142843"/>
            <a:chOff x="238125" y="854700"/>
            <a:chExt cx="7142500" cy="4015650"/>
          </a:xfrm>
        </p:grpSpPr>
        <p:sp>
          <p:nvSpPr>
            <p:cNvPr id="972" name="Google Shape;972;p46"/>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6"/>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6"/>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6"/>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6"/>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6"/>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6"/>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6"/>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6"/>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6"/>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6"/>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6"/>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6"/>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6"/>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6"/>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6"/>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6"/>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6"/>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6"/>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6"/>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6"/>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6"/>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 name="Google Shape;994;p46"/>
          <p:cNvSpPr txBox="1"/>
          <p:nvPr>
            <p:ph type="title"/>
          </p:nvPr>
        </p:nvSpPr>
        <p:spPr>
          <a:xfrm>
            <a:off x="720000" y="540000"/>
            <a:ext cx="5399100" cy="8709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9">
    <p:spTree>
      <p:nvGrpSpPr>
        <p:cNvPr id="995" name="Shape 995"/>
        <p:cNvGrpSpPr/>
        <p:nvPr/>
      </p:nvGrpSpPr>
      <p:grpSpPr>
        <a:xfrm>
          <a:off x="0" y="0"/>
          <a:ext cx="0" cy="0"/>
          <a:chOff x="0" y="0"/>
          <a:chExt cx="0" cy="0"/>
        </a:xfrm>
      </p:grpSpPr>
      <p:grpSp>
        <p:nvGrpSpPr>
          <p:cNvPr id="996" name="Google Shape;996;p47"/>
          <p:cNvGrpSpPr/>
          <p:nvPr/>
        </p:nvGrpSpPr>
        <p:grpSpPr>
          <a:xfrm>
            <a:off x="-1700" y="329"/>
            <a:ext cx="9147400" cy="5142843"/>
            <a:chOff x="238125" y="854700"/>
            <a:chExt cx="7142500" cy="4015650"/>
          </a:xfrm>
        </p:grpSpPr>
        <p:sp>
          <p:nvSpPr>
            <p:cNvPr id="997" name="Google Shape;997;p47"/>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7"/>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7"/>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7"/>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7"/>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7"/>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7"/>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7"/>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7"/>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7"/>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7"/>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7"/>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7"/>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7"/>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7"/>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7"/>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7"/>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7"/>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7"/>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7"/>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7"/>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7"/>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 name="Google Shape;1019;p47"/>
          <p:cNvSpPr txBox="1"/>
          <p:nvPr>
            <p:ph idx="1" type="subTitle"/>
          </p:nvPr>
        </p:nvSpPr>
        <p:spPr>
          <a:xfrm>
            <a:off x="804150" y="3069865"/>
            <a:ext cx="2506200" cy="340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Itim"/>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2pPr>
            <a:lvl3pPr lvl="2"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3pPr>
            <a:lvl4pPr lvl="3"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4pPr>
            <a:lvl5pPr lvl="4"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5pPr>
            <a:lvl6pPr lvl="5"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6pPr>
            <a:lvl7pPr lvl="6"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7pPr>
            <a:lvl8pPr lvl="7"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8pPr>
            <a:lvl9pPr lvl="8"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9pPr>
          </a:lstStyle>
          <a:p/>
        </p:txBody>
      </p:sp>
      <p:sp>
        <p:nvSpPr>
          <p:cNvPr id="1020" name="Google Shape;1020;p47"/>
          <p:cNvSpPr txBox="1"/>
          <p:nvPr>
            <p:ph idx="2" type="subTitle"/>
          </p:nvPr>
        </p:nvSpPr>
        <p:spPr>
          <a:xfrm>
            <a:off x="5833650" y="3069865"/>
            <a:ext cx="2506200" cy="340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Itim"/>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2pPr>
            <a:lvl3pPr lvl="2"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3pPr>
            <a:lvl4pPr lvl="3"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4pPr>
            <a:lvl5pPr lvl="4"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5pPr>
            <a:lvl6pPr lvl="5"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6pPr>
            <a:lvl7pPr lvl="6"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7pPr>
            <a:lvl8pPr lvl="7"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8pPr>
            <a:lvl9pPr lvl="8"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9pPr>
          </a:lstStyle>
          <a:p/>
        </p:txBody>
      </p:sp>
      <p:sp>
        <p:nvSpPr>
          <p:cNvPr id="1021" name="Google Shape;1021;p47"/>
          <p:cNvSpPr txBox="1"/>
          <p:nvPr>
            <p:ph idx="3" type="subTitle"/>
          </p:nvPr>
        </p:nvSpPr>
        <p:spPr>
          <a:xfrm>
            <a:off x="804150" y="1530415"/>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Itim"/>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2pPr>
            <a:lvl3pPr lvl="2"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3pPr>
            <a:lvl4pPr lvl="3"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4pPr>
            <a:lvl5pPr lvl="4"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5pPr>
            <a:lvl6pPr lvl="5"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6pPr>
            <a:lvl7pPr lvl="6"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7pPr>
            <a:lvl8pPr lvl="7"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8pPr>
            <a:lvl9pPr lvl="8"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9pPr>
          </a:lstStyle>
          <a:p/>
        </p:txBody>
      </p:sp>
      <p:sp>
        <p:nvSpPr>
          <p:cNvPr id="1022" name="Google Shape;1022;p47"/>
          <p:cNvSpPr txBox="1"/>
          <p:nvPr>
            <p:ph idx="4" type="subTitle"/>
          </p:nvPr>
        </p:nvSpPr>
        <p:spPr>
          <a:xfrm>
            <a:off x="5833650" y="1530415"/>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Itim"/>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2pPr>
            <a:lvl3pPr lvl="2"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3pPr>
            <a:lvl4pPr lvl="3"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4pPr>
            <a:lvl5pPr lvl="4"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5pPr>
            <a:lvl6pPr lvl="5"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6pPr>
            <a:lvl7pPr lvl="6"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7pPr>
            <a:lvl8pPr lvl="7"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8pPr>
            <a:lvl9pPr lvl="8"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9pPr>
          </a:lstStyle>
          <a:p/>
        </p:txBody>
      </p:sp>
      <p:sp>
        <p:nvSpPr>
          <p:cNvPr id="1023" name="Google Shape;1023;p47"/>
          <p:cNvSpPr txBox="1"/>
          <p:nvPr>
            <p:ph idx="5" type="subTitle"/>
          </p:nvPr>
        </p:nvSpPr>
        <p:spPr>
          <a:xfrm>
            <a:off x="3318900" y="3069865"/>
            <a:ext cx="2506200" cy="340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Itim"/>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2pPr>
            <a:lvl3pPr lvl="2"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3pPr>
            <a:lvl4pPr lvl="3"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4pPr>
            <a:lvl5pPr lvl="4"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5pPr>
            <a:lvl6pPr lvl="5"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6pPr>
            <a:lvl7pPr lvl="6"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7pPr>
            <a:lvl8pPr lvl="7"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8pPr>
            <a:lvl9pPr lvl="8"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9pPr>
          </a:lstStyle>
          <a:p/>
        </p:txBody>
      </p:sp>
      <p:sp>
        <p:nvSpPr>
          <p:cNvPr id="1024" name="Google Shape;1024;p47"/>
          <p:cNvSpPr txBox="1"/>
          <p:nvPr>
            <p:ph idx="6" type="subTitle"/>
          </p:nvPr>
        </p:nvSpPr>
        <p:spPr>
          <a:xfrm>
            <a:off x="3318900" y="1530415"/>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Itim"/>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2pPr>
            <a:lvl3pPr lvl="2"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3pPr>
            <a:lvl4pPr lvl="3"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4pPr>
            <a:lvl5pPr lvl="4"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5pPr>
            <a:lvl6pPr lvl="5"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6pPr>
            <a:lvl7pPr lvl="6"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7pPr>
            <a:lvl8pPr lvl="7"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8pPr>
            <a:lvl9pPr lvl="8"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9pPr>
          </a:lstStyle>
          <a:p/>
        </p:txBody>
      </p:sp>
      <p:sp>
        <p:nvSpPr>
          <p:cNvPr id="1025" name="Google Shape;1025;p47"/>
          <p:cNvSpPr txBox="1"/>
          <p:nvPr>
            <p:ph type="title"/>
          </p:nvPr>
        </p:nvSpPr>
        <p:spPr>
          <a:xfrm>
            <a:off x="720000" y="540000"/>
            <a:ext cx="7704000" cy="4962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26" name="Google Shape;1026;p47"/>
          <p:cNvSpPr txBox="1"/>
          <p:nvPr>
            <p:ph idx="7" type="subTitle"/>
          </p:nvPr>
        </p:nvSpPr>
        <p:spPr>
          <a:xfrm>
            <a:off x="804150" y="1904448"/>
            <a:ext cx="25062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027" name="Google Shape;1027;p47"/>
          <p:cNvSpPr txBox="1"/>
          <p:nvPr>
            <p:ph idx="8" type="subTitle"/>
          </p:nvPr>
        </p:nvSpPr>
        <p:spPr>
          <a:xfrm>
            <a:off x="5833650" y="1904448"/>
            <a:ext cx="25062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028" name="Google Shape;1028;p47"/>
          <p:cNvSpPr txBox="1"/>
          <p:nvPr>
            <p:ph idx="9" type="subTitle"/>
          </p:nvPr>
        </p:nvSpPr>
        <p:spPr>
          <a:xfrm>
            <a:off x="804150" y="3456740"/>
            <a:ext cx="25062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029" name="Google Shape;1029;p47"/>
          <p:cNvSpPr txBox="1"/>
          <p:nvPr>
            <p:ph idx="13" type="subTitle"/>
          </p:nvPr>
        </p:nvSpPr>
        <p:spPr>
          <a:xfrm>
            <a:off x="5833650" y="3456740"/>
            <a:ext cx="25062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030" name="Google Shape;1030;p47"/>
          <p:cNvSpPr txBox="1"/>
          <p:nvPr>
            <p:ph idx="14" type="subTitle"/>
          </p:nvPr>
        </p:nvSpPr>
        <p:spPr>
          <a:xfrm>
            <a:off x="3318900" y="1904448"/>
            <a:ext cx="25062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031" name="Google Shape;1031;p47"/>
          <p:cNvSpPr txBox="1"/>
          <p:nvPr>
            <p:ph idx="15" type="subTitle"/>
          </p:nvPr>
        </p:nvSpPr>
        <p:spPr>
          <a:xfrm>
            <a:off x="3318900" y="3456740"/>
            <a:ext cx="2506200" cy="5727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7">
    <p:spTree>
      <p:nvGrpSpPr>
        <p:cNvPr id="1032" name="Shape 1032"/>
        <p:cNvGrpSpPr/>
        <p:nvPr/>
      </p:nvGrpSpPr>
      <p:grpSpPr>
        <a:xfrm>
          <a:off x="0" y="0"/>
          <a:ext cx="0" cy="0"/>
          <a:chOff x="0" y="0"/>
          <a:chExt cx="0" cy="0"/>
        </a:xfrm>
      </p:grpSpPr>
      <p:grpSp>
        <p:nvGrpSpPr>
          <p:cNvPr id="1033" name="Google Shape;1033;p48"/>
          <p:cNvGrpSpPr/>
          <p:nvPr/>
        </p:nvGrpSpPr>
        <p:grpSpPr>
          <a:xfrm>
            <a:off x="-1700" y="329"/>
            <a:ext cx="9147400" cy="5142843"/>
            <a:chOff x="238125" y="854700"/>
            <a:chExt cx="7142500" cy="4015650"/>
          </a:xfrm>
        </p:grpSpPr>
        <p:sp>
          <p:nvSpPr>
            <p:cNvPr id="1034" name="Google Shape;1034;p48"/>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8"/>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8"/>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8"/>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8"/>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8"/>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8"/>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8"/>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8"/>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8"/>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8"/>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8"/>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8"/>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8"/>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8"/>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8"/>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8"/>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8"/>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8"/>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8"/>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8"/>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8"/>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 name="Google Shape;1056;p48"/>
          <p:cNvSpPr txBox="1"/>
          <p:nvPr>
            <p:ph idx="1" type="subTitle"/>
          </p:nvPr>
        </p:nvSpPr>
        <p:spPr>
          <a:xfrm>
            <a:off x="804150" y="2853903"/>
            <a:ext cx="2506200" cy="340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Itim"/>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2pPr>
            <a:lvl3pPr lvl="2"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3pPr>
            <a:lvl4pPr lvl="3"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4pPr>
            <a:lvl5pPr lvl="4"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5pPr>
            <a:lvl6pPr lvl="5"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6pPr>
            <a:lvl7pPr lvl="6"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7pPr>
            <a:lvl8pPr lvl="7"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8pPr>
            <a:lvl9pPr lvl="8"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9pPr>
          </a:lstStyle>
          <a:p/>
        </p:txBody>
      </p:sp>
      <p:sp>
        <p:nvSpPr>
          <p:cNvPr id="1057" name="Google Shape;1057;p48"/>
          <p:cNvSpPr txBox="1"/>
          <p:nvPr>
            <p:ph idx="2" type="subTitle"/>
          </p:nvPr>
        </p:nvSpPr>
        <p:spPr>
          <a:xfrm>
            <a:off x="5833650" y="2853903"/>
            <a:ext cx="2506200" cy="340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Itim"/>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2pPr>
            <a:lvl3pPr lvl="2"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3pPr>
            <a:lvl4pPr lvl="3"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4pPr>
            <a:lvl5pPr lvl="4"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5pPr>
            <a:lvl6pPr lvl="5"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6pPr>
            <a:lvl7pPr lvl="6"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7pPr>
            <a:lvl8pPr lvl="7"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8pPr>
            <a:lvl9pPr lvl="8"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9pPr>
          </a:lstStyle>
          <a:p/>
        </p:txBody>
      </p:sp>
      <p:sp>
        <p:nvSpPr>
          <p:cNvPr id="1058" name="Google Shape;1058;p48"/>
          <p:cNvSpPr txBox="1"/>
          <p:nvPr>
            <p:ph idx="3" type="subTitle"/>
          </p:nvPr>
        </p:nvSpPr>
        <p:spPr>
          <a:xfrm>
            <a:off x="3318900" y="2003065"/>
            <a:ext cx="2506200" cy="340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Itim"/>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2pPr>
            <a:lvl3pPr lvl="2"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3pPr>
            <a:lvl4pPr lvl="3"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4pPr>
            <a:lvl5pPr lvl="4"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5pPr>
            <a:lvl6pPr lvl="5"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6pPr>
            <a:lvl7pPr lvl="6"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7pPr>
            <a:lvl8pPr lvl="7"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8pPr>
            <a:lvl9pPr lvl="8"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9pPr>
          </a:lstStyle>
          <a:p/>
        </p:txBody>
      </p:sp>
      <p:sp>
        <p:nvSpPr>
          <p:cNvPr id="1059" name="Google Shape;1059;p48"/>
          <p:cNvSpPr txBox="1"/>
          <p:nvPr>
            <p:ph type="title"/>
          </p:nvPr>
        </p:nvSpPr>
        <p:spPr>
          <a:xfrm>
            <a:off x="5917800" y="540000"/>
            <a:ext cx="2506200" cy="496200"/>
          </a:xfrm>
          <a:prstGeom prst="rect">
            <a:avLst/>
          </a:prstGeom>
        </p:spPr>
        <p:txBody>
          <a:bodyPr anchorCtr="0" anchor="t" bIns="0" lIns="0" spcFirstLastPara="1" rIns="0" wrap="square" tIns="0">
            <a:noAutofit/>
          </a:bodyPr>
          <a:lstStyle>
            <a:lvl1pPr lvl="0" rtl="0" algn="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60" name="Google Shape;1060;p48"/>
          <p:cNvSpPr txBox="1"/>
          <p:nvPr>
            <p:ph idx="4" type="subTitle"/>
          </p:nvPr>
        </p:nvSpPr>
        <p:spPr>
          <a:xfrm>
            <a:off x="804150" y="3240773"/>
            <a:ext cx="2506200" cy="955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061" name="Google Shape;1061;p48"/>
          <p:cNvSpPr txBox="1"/>
          <p:nvPr>
            <p:ph idx="5" type="subTitle"/>
          </p:nvPr>
        </p:nvSpPr>
        <p:spPr>
          <a:xfrm>
            <a:off x="5833650" y="3240773"/>
            <a:ext cx="2506200" cy="955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062" name="Google Shape;1062;p48"/>
          <p:cNvSpPr txBox="1"/>
          <p:nvPr>
            <p:ph idx="6" type="subTitle"/>
          </p:nvPr>
        </p:nvSpPr>
        <p:spPr>
          <a:xfrm>
            <a:off x="3318900" y="2389956"/>
            <a:ext cx="2506200" cy="955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28">
    <p:spTree>
      <p:nvGrpSpPr>
        <p:cNvPr id="1063" name="Shape 1063"/>
        <p:cNvGrpSpPr/>
        <p:nvPr/>
      </p:nvGrpSpPr>
      <p:grpSpPr>
        <a:xfrm>
          <a:off x="0" y="0"/>
          <a:ext cx="0" cy="0"/>
          <a:chOff x="0" y="0"/>
          <a:chExt cx="0" cy="0"/>
        </a:xfrm>
      </p:grpSpPr>
      <p:grpSp>
        <p:nvGrpSpPr>
          <p:cNvPr id="1064" name="Google Shape;1064;p49"/>
          <p:cNvGrpSpPr/>
          <p:nvPr/>
        </p:nvGrpSpPr>
        <p:grpSpPr>
          <a:xfrm flipH="1">
            <a:off x="-1700" y="329"/>
            <a:ext cx="9147400" cy="5142843"/>
            <a:chOff x="238125" y="854700"/>
            <a:chExt cx="7142500" cy="4015650"/>
          </a:xfrm>
        </p:grpSpPr>
        <p:sp>
          <p:nvSpPr>
            <p:cNvPr id="1065" name="Google Shape;1065;p49"/>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9"/>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9"/>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9"/>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9"/>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9"/>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9"/>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9"/>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9"/>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9"/>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9"/>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9"/>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9"/>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9"/>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9"/>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9"/>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9"/>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9"/>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9"/>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9"/>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9"/>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9"/>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 name="Google Shape;1087;p49"/>
          <p:cNvSpPr txBox="1"/>
          <p:nvPr>
            <p:ph idx="1" type="subTitle"/>
          </p:nvPr>
        </p:nvSpPr>
        <p:spPr>
          <a:xfrm>
            <a:off x="1342450" y="3241403"/>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Itim"/>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2pPr>
            <a:lvl3pPr lvl="2"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3pPr>
            <a:lvl4pPr lvl="3"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4pPr>
            <a:lvl5pPr lvl="4"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5pPr>
            <a:lvl6pPr lvl="5"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6pPr>
            <a:lvl7pPr lvl="6"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7pPr>
            <a:lvl8pPr lvl="7"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8pPr>
            <a:lvl9pPr lvl="8"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9pPr>
          </a:lstStyle>
          <a:p/>
        </p:txBody>
      </p:sp>
      <p:sp>
        <p:nvSpPr>
          <p:cNvPr id="1088" name="Google Shape;1088;p49"/>
          <p:cNvSpPr txBox="1"/>
          <p:nvPr>
            <p:ph idx="2" type="subTitle"/>
          </p:nvPr>
        </p:nvSpPr>
        <p:spPr>
          <a:xfrm>
            <a:off x="5295350" y="3232090"/>
            <a:ext cx="2506200" cy="406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Font typeface="Itim"/>
              <a:buNone/>
              <a:defRPr b="1" sz="2000">
                <a:solidFill>
                  <a:schemeClr val="dk1"/>
                </a:solidFill>
                <a:latin typeface="Itim"/>
                <a:ea typeface="Itim"/>
                <a:cs typeface="Itim"/>
                <a:sym typeface="Itim"/>
              </a:defRPr>
            </a:lvl1pPr>
            <a:lvl2pPr lvl="1"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2pPr>
            <a:lvl3pPr lvl="2"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3pPr>
            <a:lvl4pPr lvl="3"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4pPr>
            <a:lvl5pPr lvl="4"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5pPr>
            <a:lvl6pPr lvl="5"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6pPr>
            <a:lvl7pPr lvl="6"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7pPr>
            <a:lvl8pPr lvl="7"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8pPr>
            <a:lvl9pPr lvl="8" rtl="0" algn="ctr">
              <a:lnSpc>
                <a:spcPct val="100000"/>
              </a:lnSpc>
              <a:spcBef>
                <a:spcPts val="0"/>
              </a:spcBef>
              <a:spcAft>
                <a:spcPts val="0"/>
              </a:spcAft>
              <a:buClr>
                <a:schemeClr val="dk2"/>
              </a:buClr>
              <a:buSzPts val="1600"/>
              <a:buFont typeface="Itim"/>
              <a:buNone/>
              <a:defRPr b="1" sz="1600">
                <a:solidFill>
                  <a:schemeClr val="dk2"/>
                </a:solidFill>
                <a:latin typeface="Itim"/>
                <a:ea typeface="Itim"/>
                <a:cs typeface="Itim"/>
                <a:sym typeface="Itim"/>
              </a:defRPr>
            </a:lvl9pPr>
          </a:lstStyle>
          <a:p/>
        </p:txBody>
      </p:sp>
      <p:sp>
        <p:nvSpPr>
          <p:cNvPr id="1089" name="Google Shape;1089;p49"/>
          <p:cNvSpPr txBox="1"/>
          <p:nvPr>
            <p:ph type="title"/>
          </p:nvPr>
        </p:nvSpPr>
        <p:spPr>
          <a:xfrm>
            <a:off x="720000" y="540000"/>
            <a:ext cx="7704000" cy="4962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90" name="Google Shape;1090;p49"/>
          <p:cNvSpPr txBox="1"/>
          <p:nvPr>
            <p:ph idx="3" type="subTitle"/>
          </p:nvPr>
        </p:nvSpPr>
        <p:spPr>
          <a:xfrm>
            <a:off x="1342450" y="3615440"/>
            <a:ext cx="2506200" cy="990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091" name="Google Shape;1091;p49"/>
          <p:cNvSpPr txBox="1"/>
          <p:nvPr>
            <p:ph idx="4" type="subTitle"/>
          </p:nvPr>
        </p:nvSpPr>
        <p:spPr>
          <a:xfrm>
            <a:off x="5295350" y="3606127"/>
            <a:ext cx="2506200" cy="990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1">
  <p:cSld name="CUSTOM_20">
    <p:spTree>
      <p:nvGrpSpPr>
        <p:cNvPr id="1092" name="Shape 1092"/>
        <p:cNvGrpSpPr/>
        <p:nvPr/>
      </p:nvGrpSpPr>
      <p:grpSpPr>
        <a:xfrm>
          <a:off x="0" y="0"/>
          <a:ext cx="0" cy="0"/>
          <a:chOff x="0" y="0"/>
          <a:chExt cx="0" cy="0"/>
        </a:xfrm>
      </p:grpSpPr>
      <p:grpSp>
        <p:nvGrpSpPr>
          <p:cNvPr id="1093" name="Google Shape;1093;p50"/>
          <p:cNvGrpSpPr/>
          <p:nvPr/>
        </p:nvGrpSpPr>
        <p:grpSpPr>
          <a:xfrm flipH="1">
            <a:off x="-1700" y="329"/>
            <a:ext cx="9147400" cy="5142843"/>
            <a:chOff x="238125" y="854700"/>
            <a:chExt cx="7142500" cy="4015650"/>
          </a:xfrm>
        </p:grpSpPr>
        <p:sp>
          <p:nvSpPr>
            <p:cNvPr id="1094" name="Google Shape;1094;p50"/>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0"/>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0"/>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0"/>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0"/>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0"/>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0"/>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0"/>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0"/>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0"/>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0"/>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0"/>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0"/>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0"/>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0"/>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0"/>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0"/>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0"/>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0"/>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0"/>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0"/>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0"/>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 name="Google Shape;1116;p50"/>
          <p:cNvSpPr txBox="1"/>
          <p:nvPr>
            <p:ph type="ctrTitle"/>
          </p:nvPr>
        </p:nvSpPr>
        <p:spPr>
          <a:xfrm>
            <a:off x="3443847" y="3081575"/>
            <a:ext cx="2256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1117" name="Google Shape;1117;p50"/>
          <p:cNvSpPr txBox="1"/>
          <p:nvPr>
            <p:ph idx="1" type="subTitle"/>
          </p:nvPr>
        </p:nvSpPr>
        <p:spPr>
          <a:xfrm>
            <a:off x="3443847" y="3367235"/>
            <a:ext cx="2256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1118" name="Google Shape;1118;p50"/>
          <p:cNvSpPr txBox="1"/>
          <p:nvPr>
            <p:ph idx="2" type="subTitle"/>
          </p:nvPr>
        </p:nvSpPr>
        <p:spPr>
          <a:xfrm>
            <a:off x="4759920" y="1879683"/>
            <a:ext cx="2256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1119" name="Google Shape;1119;p50"/>
          <p:cNvSpPr txBox="1"/>
          <p:nvPr>
            <p:ph idx="3" type="ctrTitle"/>
          </p:nvPr>
        </p:nvSpPr>
        <p:spPr>
          <a:xfrm>
            <a:off x="4759920" y="1580703"/>
            <a:ext cx="2256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1120" name="Google Shape;1120;p50"/>
          <p:cNvSpPr txBox="1"/>
          <p:nvPr>
            <p:ph idx="4" type="ctrTitle"/>
          </p:nvPr>
        </p:nvSpPr>
        <p:spPr>
          <a:xfrm>
            <a:off x="811705" y="3081575"/>
            <a:ext cx="2256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1121" name="Google Shape;1121;p50"/>
          <p:cNvSpPr txBox="1"/>
          <p:nvPr>
            <p:ph idx="5" type="subTitle"/>
          </p:nvPr>
        </p:nvSpPr>
        <p:spPr>
          <a:xfrm>
            <a:off x="811705" y="3367235"/>
            <a:ext cx="2256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1122" name="Google Shape;1122;p50"/>
          <p:cNvSpPr txBox="1"/>
          <p:nvPr>
            <p:ph idx="6" type="subTitle"/>
          </p:nvPr>
        </p:nvSpPr>
        <p:spPr>
          <a:xfrm>
            <a:off x="2127780" y="1879683"/>
            <a:ext cx="2256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
        <p:nvSpPr>
          <p:cNvPr id="1123" name="Google Shape;1123;p50"/>
          <p:cNvSpPr txBox="1"/>
          <p:nvPr>
            <p:ph idx="7" type="ctrTitle"/>
          </p:nvPr>
        </p:nvSpPr>
        <p:spPr>
          <a:xfrm>
            <a:off x="2127780" y="1580703"/>
            <a:ext cx="2256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1124" name="Google Shape;1124;p50"/>
          <p:cNvSpPr txBox="1"/>
          <p:nvPr>
            <p:ph idx="8" type="title"/>
          </p:nvPr>
        </p:nvSpPr>
        <p:spPr>
          <a:xfrm>
            <a:off x="720000" y="540000"/>
            <a:ext cx="7704000" cy="3600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125" name="Google Shape;1125;p50"/>
          <p:cNvSpPr txBox="1"/>
          <p:nvPr>
            <p:ph idx="9" type="ctrTitle"/>
          </p:nvPr>
        </p:nvSpPr>
        <p:spPr>
          <a:xfrm>
            <a:off x="6075995" y="3081575"/>
            <a:ext cx="2256300" cy="364800"/>
          </a:xfrm>
          <a:prstGeom prst="rect">
            <a:avLst/>
          </a:prstGeom>
        </p:spPr>
        <p:txBody>
          <a:bodyPr anchorCtr="0" anchor="t" bIns="0" lIns="0" spcFirstLastPara="1" rIns="0" wrap="square" tIns="0">
            <a:noAutofit/>
          </a:bodyPr>
          <a:lstStyle>
            <a:lvl1pPr lvl="0" rtl="0" algn="ctr">
              <a:spcBef>
                <a:spcPts val="0"/>
              </a:spcBef>
              <a:spcAft>
                <a:spcPts val="0"/>
              </a:spcAft>
              <a:buSzPts val="2000"/>
              <a:buNone/>
              <a:defRPr sz="2000"/>
            </a:lvl1pPr>
            <a:lvl2pPr lvl="1" rtl="0" algn="ctr">
              <a:spcBef>
                <a:spcPts val="0"/>
              </a:spcBef>
              <a:spcAft>
                <a:spcPts val="0"/>
              </a:spcAft>
              <a:buSzPts val="2000"/>
              <a:buFont typeface="Permanent Marker"/>
              <a:buNone/>
              <a:defRPr sz="2000">
                <a:latin typeface="Permanent Marker"/>
                <a:ea typeface="Permanent Marker"/>
                <a:cs typeface="Permanent Marker"/>
                <a:sym typeface="Permanent Marker"/>
              </a:defRPr>
            </a:lvl2pPr>
            <a:lvl3pPr lvl="2" rtl="0" algn="ctr">
              <a:spcBef>
                <a:spcPts val="0"/>
              </a:spcBef>
              <a:spcAft>
                <a:spcPts val="0"/>
              </a:spcAft>
              <a:buSzPts val="2000"/>
              <a:buFont typeface="Permanent Marker"/>
              <a:buNone/>
              <a:defRPr sz="2000">
                <a:latin typeface="Permanent Marker"/>
                <a:ea typeface="Permanent Marker"/>
                <a:cs typeface="Permanent Marker"/>
                <a:sym typeface="Permanent Marker"/>
              </a:defRPr>
            </a:lvl3pPr>
            <a:lvl4pPr lvl="3" rtl="0" algn="ctr">
              <a:spcBef>
                <a:spcPts val="0"/>
              </a:spcBef>
              <a:spcAft>
                <a:spcPts val="0"/>
              </a:spcAft>
              <a:buSzPts val="2000"/>
              <a:buFont typeface="Permanent Marker"/>
              <a:buNone/>
              <a:defRPr sz="2000">
                <a:latin typeface="Permanent Marker"/>
                <a:ea typeface="Permanent Marker"/>
                <a:cs typeface="Permanent Marker"/>
                <a:sym typeface="Permanent Marker"/>
              </a:defRPr>
            </a:lvl4pPr>
            <a:lvl5pPr lvl="4" rtl="0" algn="ctr">
              <a:spcBef>
                <a:spcPts val="0"/>
              </a:spcBef>
              <a:spcAft>
                <a:spcPts val="0"/>
              </a:spcAft>
              <a:buSzPts val="2000"/>
              <a:buFont typeface="Permanent Marker"/>
              <a:buNone/>
              <a:defRPr sz="2000">
                <a:latin typeface="Permanent Marker"/>
                <a:ea typeface="Permanent Marker"/>
                <a:cs typeface="Permanent Marker"/>
                <a:sym typeface="Permanent Marker"/>
              </a:defRPr>
            </a:lvl5pPr>
            <a:lvl6pPr lvl="5" rtl="0" algn="ctr">
              <a:spcBef>
                <a:spcPts val="0"/>
              </a:spcBef>
              <a:spcAft>
                <a:spcPts val="0"/>
              </a:spcAft>
              <a:buSzPts val="2000"/>
              <a:buFont typeface="Permanent Marker"/>
              <a:buNone/>
              <a:defRPr sz="2000">
                <a:latin typeface="Permanent Marker"/>
                <a:ea typeface="Permanent Marker"/>
                <a:cs typeface="Permanent Marker"/>
                <a:sym typeface="Permanent Marker"/>
              </a:defRPr>
            </a:lvl6pPr>
            <a:lvl7pPr lvl="6" rtl="0" algn="ctr">
              <a:spcBef>
                <a:spcPts val="0"/>
              </a:spcBef>
              <a:spcAft>
                <a:spcPts val="0"/>
              </a:spcAft>
              <a:buSzPts val="2000"/>
              <a:buFont typeface="Permanent Marker"/>
              <a:buNone/>
              <a:defRPr sz="2000">
                <a:latin typeface="Permanent Marker"/>
                <a:ea typeface="Permanent Marker"/>
                <a:cs typeface="Permanent Marker"/>
                <a:sym typeface="Permanent Marker"/>
              </a:defRPr>
            </a:lvl7pPr>
            <a:lvl8pPr lvl="7" rtl="0" algn="ctr">
              <a:spcBef>
                <a:spcPts val="0"/>
              </a:spcBef>
              <a:spcAft>
                <a:spcPts val="0"/>
              </a:spcAft>
              <a:buSzPts val="2000"/>
              <a:buFont typeface="Permanent Marker"/>
              <a:buNone/>
              <a:defRPr sz="2000">
                <a:latin typeface="Permanent Marker"/>
                <a:ea typeface="Permanent Marker"/>
                <a:cs typeface="Permanent Marker"/>
                <a:sym typeface="Permanent Marker"/>
              </a:defRPr>
            </a:lvl8pPr>
            <a:lvl9pPr lvl="8" rtl="0" algn="ctr">
              <a:spcBef>
                <a:spcPts val="0"/>
              </a:spcBef>
              <a:spcAft>
                <a:spcPts val="0"/>
              </a:spcAft>
              <a:buSzPts val="2000"/>
              <a:buFont typeface="Permanent Marker"/>
              <a:buNone/>
              <a:defRPr sz="2000">
                <a:latin typeface="Permanent Marker"/>
                <a:ea typeface="Permanent Marker"/>
                <a:cs typeface="Permanent Marker"/>
                <a:sym typeface="Permanent Marker"/>
              </a:defRPr>
            </a:lvl9pPr>
          </a:lstStyle>
          <a:p/>
        </p:txBody>
      </p:sp>
      <p:sp>
        <p:nvSpPr>
          <p:cNvPr id="1126" name="Google Shape;1126;p50"/>
          <p:cNvSpPr txBox="1"/>
          <p:nvPr>
            <p:ph idx="13" type="subTitle"/>
          </p:nvPr>
        </p:nvSpPr>
        <p:spPr>
          <a:xfrm>
            <a:off x="6075995" y="3367235"/>
            <a:ext cx="2256300" cy="549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4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400"/>
              <a:buNone/>
              <a:defRPr sz="1400">
                <a:solidFill>
                  <a:schemeClr val="dk2"/>
                </a:solidFill>
              </a:defRPr>
            </a:lvl2pPr>
            <a:lvl3pPr lvl="2" rtl="0" algn="ctr">
              <a:lnSpc>
                <a:spcPct val="100000"/>
              </a:lnSpc>
              <a:spcBef>
                <a:spcPts val="0"/>
              </a:spcBef>
              <a:spcAft>
                <a:spcPts val="0"/>
              </a:spcAft>
              <a:buClr>
                <a:schemeClr val="dk2"/>
              </a:buClr>
              <a:buSzPts val="1400"/>
              <a:buNone/>
              <a:defRPr sz="1400">
                <a:solidFill>
                  <a:schemeClr val="dk2"/>
                </a:solidFill>
              </a:defRPr>
            </a:lvl3pPr>
            <a:lvl4pPr lvl="3" rtl="0" algn="ctr">
              <a:lnSpc>
                <a:spcPct val="100000"/>
              </a:lnSpc>
              <a:spcBef>
                <a:spcPts val="0"/>
              </a:spcBef>
              <a:spcAft>
                <a:spcPts val="0"/>
              </a:spcAft>
              <a:buClr>
                <a:schemeClr val="dk2"/>
              </a:buClr>
              <a:buSzPts val="1400"/>
              <a:buNone/>
              <a:defRPr sz="1400">
                <a:solidFill>
                  <a:schemeClr val="dk2"/>
                </a:solidFill>
              </a:defRPr>
            </a:lvl4pPr>
            <a:lvl5pPr lvl="4" rtl="0" algn="ctr">
              <a:lnSpc>
                <a:spcPct val="100000"/>
              </a:lnSpc>
              <a:spcBef>
                <a:spcPts val="0"/>
              </a:spcBef>
              <a:spcAft>
                <a:spcPts val="0"/>
              </a:spcAft>
              <a:buClr>
                <a:schemeClr val="dk2"/>
              </a:buClr>
              <a:buSzPts val="1400"/>
              <a:buNone/>
              <a:defRPr sz="1400">
                <a:solidFill>
                  <a:schemeClr val="dk2"/>
                </a:solidFill>
              </a:defRPr>
            </a:lvl5pPr>
            <a:lvl6pPr lvl="5" rtl="0" algn="ctr">
              <a:lnSpc>
                <a:spcPct val="100000"/>
              </a:lnSpc>
              <a:spcBef>
                <a:spcPts val="0"/>
              </a:spcBef>
              <a:spcAft>
                <a:spcPts val="0"/>
              </a:spcAft>
              <a:buClr>
                <a:schemeClr val="dk2"/>
              </a:buClr>
              <a:buSzPts val="1400"/>
              <a:buNone/>
              <a:defRPr sz="1400">
                <a:solidFill>
                  <a:schemeClr val="dk2"/>
                </a:solidFill>
              </a:defRPr>
            </a:lvl6pPr>
            <a:lvl7pPr lvl="6" rtl="0" algn="ctr">
              <a:lnSpc>
                <a:spcPct val="100000"/>
              </a:lnSpc>
              <a:spcBef>
                <a:spcPts val="0"/>
              </a:spcBef>
              <a:spcAft>
                <a:spcPts val="0"/>
              </a:spcAft>
              <a:buClr>
                <a:schemeClr val="dk2"/>
              </a:buClr>
              <a:buSzPts val="1400"/>
              <a:buNone/>
              <a:defRPr sz="1400">
                <a:solidFill>
                  <a:schemeClr val="dk2"/>
                </a:solidFill>
              </a:defRPr>
            </a:lvl7pPr>
            <a:lvl8pPr lvl="7" rtl="0" algn="ctr">
              <a:lnSpc>
                <a:spcPct val="100000"/>
              </a:lnSpc>
              <a:spcBef>
                <a:spcPts val="0"/>
              </a:spcBef>
              <a:spcAft>
                <a:spcPts val="0"/>
              </a:spcAft>
              <a:buClr>
                <a:schemeClr val="dk2"/>
              </a:buClr>
              <a:buSzPts val="1400"/>
              <a:buNone/>
              <a:defRPr sz="1400">
                <a:solidFill>
                  <a:schemeClr val="dk2"/>
                </a:solidFill>
              </a:defRPr>
            </a:lvl8pPr>
            <a:lvl9pPr lvl="8" rtl="0" algn="ctr">
              <a:lnSpc>
                <a:spcPct val="100000"/>
              </a:lnSpc>
              <a:spcBef>
                <a:spcPts val="0"/>
              </a:spcBef>
              <a:spcAft>
                <a:spcPts val="0"/>
              </a:spcAft>
              <a:buClr>
                <a:schemeClr val="dk2"/>
              </a:buClr>
              <a:buSzPts val="1400"/>
              <a:buNone/>
              <a:defRPr sz="1400">
                <a:solidFill>
                  <a:schemeClr val="dk2"/>
                </a:solidFill>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_21">
    <p:spTree>
      <p:nvGrpSpPr>
        <p:cNvPr id="1127" name="Shape 1127"/>
        <p:cNvGrpSpPr/>
        <p:nvPr/>
      </p:nvGrpSpPr>
      <p:grpSpPr>
        <a:xfrm>
          <a:off x="0" y="0"/>
          <a:ext cx="0" cy="0"/>
          <a:chOff x="0" y="0"/>
          <a:chExt cx="0" cy="0"/>
        </a:xfrm>
      </p:grpSpPr>
      <p:grpSp>
        <p:nvGrpSpPr>
          <p:cNvPr id="1128" name="Google Shape;1128;p51"/>
          <p:cNvGrpSpPr/>
          <p:nvPr/>
        </p:nvGrpSpPr>
        <p:grpSpPr>
          <a:xfrm flipH="1">
            <a:off x="-1700" y="329"/>
            <a:ext cx="9147400" cy="5142843"/>
            <a:chOff x="238125" y="854700"/>
            <a:chExt cx="7142500" cy="4015650"/>
          </a:xfrm>
        </p:grpSpPr>
        <p:sp>
          <p:nvSpPr>
            <p:cNvPr id="1129" name="Google Shape;1129;p51"/>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1"/>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1"/>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1"/>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1"/>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1"/>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1"/>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1"/>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1"/>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1"/>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1"/>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1"/>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1"/>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1"/>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1"/>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1"/>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1"/>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1"/>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1"/>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 name="Google Shape;1148;p51"/>
          <p:cNvSpPr txBox="1"/>
          <p:nvPr>
            <p:ph hasCustomPrompt="1" type="title"/>
          </p:nvPr>
        </p:nvSpPr>
        <p:spPr>
          <a:xfrm>
            <a:off x="715349" y="1829975"/>
            <a:ext cx="5264400" cy="893700"/>
          </a:xfrm>
          <a:prstGeom prst="rect">
            <a:avLst/>
          </a:prstGeom>
        </p:spPr>
        <p:txBody>
          <a:bodyPr anchorCtr="0" anchor="t" bIns="0" lIns="0" spcFirstLastPara="1" rIns="0" wrap="square" tIns="0">
            <a:noAutofit/>
          </a:bodyPr>
          <a:lstStyle>
            <a:lvl1pPr lvl="0" rtl="0">
              <a:spcBef>
                <a:spcPts val="0"/>
              </a:spcBef>
              <a:spcAft>
                <a:spcPts val="0"/>
              </a:spcAft>
              <a:buSzPts val="12000"/>
              <a:buNone/>
              <a:defRPr sz="6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149" name="Google Shape;1149;p51"/>
          <p:cNvSpPr txBox="1"/>
          <p:nvPr>
            <p:ph idx="1" type="body"/>
          </p:nvPr>
        </p:nvSpPr>
        <p:spPr>
          <a:xfrm>
            <a:off x="715350" y="2823072"/>
            <a:ext cx="4569300" cy="4545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a:lvl1pPr>
            <a:lvl2pPr indent="-330200" lvl="1" marL="914400" rtl="0">
              <a:spcBef>
                <a:spcPts val="1600"/>
              </a:spcBef>
              <a:spcAft>
                <a:spcPts val="0"/>
              </a:spcAft>
              <a:buSzPts val="1600"/>
              <a:buChar char="○"/>
              <a:defRPr/>
            </a:lvl2pPr>
            <a:lvl3pPr indent="-330200" lvl="2" marL="1371600" rtl="0">
              <a:spcBef>
                <a:spcPts val="1600"/>
              </a:spcBef>
              <a:spcAft>
                <a:spcPts val="0"/>
              </a:spcAft>
              <a:buSzPts val="1600"/>
              <a:buChar char="■"/>
              <a:defRPr/>
            </a:lvl3pPr>
            <a:lvl4pPr indent="-330200" lvl="3" marL="1828800" rtl="0">
              <a:spcBef>
                <a:spcPts val="1600"/>
              </a:spcBef>
              <a:spcAft>
                <a:spcPts val="0"/>
              </a:spcAft>
              <a:buSzPts val="1600"/>
              <a:buChar char="●"/>
              <a:defRPr/>
            </a:lvl4pPr>
            <a:lvl5pPr indent="-330200" lvl="4" marL="2286000" rtl="0">
              <a:spcBef>
                <a:spcPts val="1600"/>
              </a:spcBef>
              <a:spcAft>
                <a:spcPts val="0"/>
              </a:spcAft>
              <a:buSzPts val="1600"/>
              <a:buChar char="○"/>
              <a:defRPr/>
            </a:lvl5pPr>
            <a:lvl6pPr indent="-330200" lvl="5" marL="2743200" rtl="0">
              <a:spcBef>
                <a:spcPts val="1600"/>
              </a:spcBef>
              <a:spcAft>
                <a:spcPts val="0"/>
              </a:spcAft>
              <a:buSzPts val="1600"/>
              <a:buChar char="■"/>
              <a:defRPr/>
            </a:lvl6pPr>
            <a:lvl7pPr indent="-330200" lvl="6" marL="3200400" rtl="0">
              <a:spcBef>
                <a:spcPts val="1600"/>
              </a:spcBef>
              <a:spcAft>
                <a:spcPts val="0"/>
              </a:spcAft>
              <a:buSzPts val="1600"/>
              <a:buChar char="●"/>
              <a:defRPr/>
            </a:lvl7pPr>
            <a:lvl8pPr indent="-330200" lvl="7" marL="3657600" rtl="0">
              <a:spcBef>
                <a:spcPts val="1600"/>
              </a:spcBef>
              <a:spcAft>
                <a:spcPts val="0"/>
              </a:spcAft>
              <a:buSzPts val="1600"/>
              <a:buChar char="○"/>
              <a:defRPr/>
            </a:lvl8pPr>
            <a:lvl9pPr indent="-330200" lvl="8" marL="4114800" rtl="0">
              <a:spcBef>
                <a:spcPts val="1600"/>
              </a:spcBef>
              <a:spcAft>
                <a:spcPts val="1600"/>
              </a:spcAft>
              <a:buSzPts val="16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33">
    <p:spTree>
      <p:nvGrpSpPr>
        <p:cNvPr id="1150" name="Shape 1150"/>
        <p:cNvGrpSpPr/>
        <p:nvPr/>
      </p:nvGrpSpPr>
      <p:grpSpPr>
        <a:xfrm>
          <a:off x="0" y="0"/>
          <a:ext cx="0" cy="0"/>
          <a:chOff x="0" y="0"/>
          <a:chExt cx="0" cy="0"/>
        </a:xfrm>
      </p:grpSpPr>
      <p:grpSp>
        <p:nvGrpSpPr>
          <p:cNvPr id="1151" name="Google Shape;1151;p52"/>
          <p:cNvGrpSpPr/>
          <p:nvPr/>
        </p:nvGrpSpPr>
        <p:grpSpPr>
          <a:xfrm>
            <a:off x="-1700" y="329"/>
            <a:ext cx="9147400" cy="5142843"/>
            <a:chOff x="238125" y="854700"/>
            <a:chExt cx="7142500" cy="4015650"/>
          </a:xfrm>
        </p:grpSpPr>
        <p:sp>
          <p:nvSpPr>
            <p:cNvPr id="1152" name="Google Shape;1152;p52"/>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2"/>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2"/>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2"/>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2"/>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2"/>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2"/>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2"/>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2"/>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2"/>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2"/>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2"/>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2"/>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2"/>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2"/>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2"/>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2"/>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2"/>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2"/>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 name="Google Shape;1171;p52"/>
          <p:cNvSpPr txBox="1"/>
          <p:nvPr>
            <p:ph hasCustomPrompt="1" type="title"/>
          </p:nvPr>
        </p:nvSpPr>
        <p:spPr>
          <a:xfrm>
            <a:off x="3772625" y="1829975"/>
            <a:ext cx="4569300" cy="893700"/>
          </a:xfrm>
          <a:prstGeom prst="rect">
            <a:avLst/>
          </a:prstGeom>
        </p:spPr>
        <p:txBody>
          <a:bodyPr anchorCtr="0" anchor="t" bIns="0" lIns="0" spcFirstLastPara="1" rIns="0" wrap="square" tIns="0">
            <a:noAutofit/>
          </a:bodyPr>
          <a:lstStyle>
            <a:lvl1pPr lvl="0" rtl="0" algn="r">
              <a:spcBef>
                <a:spcPts val="0"/>
              </a:spcBef>
              <a:spcAft>
                <a:spcPts val="0"/>
              </a:spcAft>
              <a:buSzPts val="12000"/>
              <a:buNone/>
              <a:defRPr sz="60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172" name="Google Shape;1172;p52"/>
          <p:cNvSpPr txBox="1"/>
          <p:nvPr>
            <p:ph idx="1" type="body"/>
          </p:nvPr>
        </p:nvSpPr>
        <p:spPr>
          <a:xfrm>
            <a:off x="3772649" y="2823072"/>
            <a:ext cx="4569300" cy="4545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a:lvl1pPr>
            <a:lvl2pPr indent="-330200" lvl="1" marL="914400" rtl="0" algn="r">
              <a:spcBef>
                <a:spcPts val="1600"/>
              </a:spcBef>
              <a:spcAft>
                <a:spcPts val="0"/>
              </a:spcAft>
              <a:buSzPts val="1600"/>
              <a:buChar char="○"/>
              <a:defRPr/>
            </a:lvl2pPr>
            <a:lvl3pPr indent="-330200" lvl="2" marL="1371600" rtl="0" algn="r">
              <a:spcBef>
                <a:spcPts val="1600"/>
              </a:spcBef>
              <a:spcAft>
                <a:spcPts val="0"/>
              </a:spcAft>
              <a:buSzPts val="1600"/>
              <a:buChar char="■"/>
              <a:defRPr/>
            </a:lvl3pPr>
            <a:lvl4pPr indent="-330200" lvl="3" marL="1828800" rtl="0" algn="r">
              <a:spcBef>
                <a:spcPts val="1600"/>
              </a:spcBef>
              <a:spcAft>
                <a:spcPts val="0"/>
              </a:spcAft>
              <a:buSzPts val="1600"/>
              <a:buChar char="●"/>
              <a:defRPr/>
            </a:lvl4pPr>
            <a:lvl5pPr indent="-330200" lvl="4" marL="2286000" rtl="0" algn="r">
              <a:spcBef>
                <a:spcPts val="1600"/>
              </a:spcBef>
              <a:spcAft>
                <a:spcPts val="0"/>
              </a:spcAft>
              <a:buSzPts val="1600"/>
              <a:buChar char="○"/>
              <a:defRPr/>
            </a:lvl5pPr>
            <a:lvl6pPr indent="-330200" lvl="5" marL="2743200" rtl="0" algn="r">
              <a:spcBef>
                <a:spcPts val="1600"/>
              </a:spcBef>
              <a:spcAft>
                <a:spcPts val="0"/>
              </a:spcAft>
              <a:buSzPts val="1600"/>
              <a:buChar char="■"/>
              <a:defRPr/>
            </a:lvl6pPr>
            <a:lvl7pPr indent="-330200" lvl="6" marL="3200400" rtl="0" algn="r">
              <a:spcBef>
                <a:spcPts val="1600"/>
              </a:spcBef>
              <a:spcAft>
                <a:spcPts val="0"/>
              </a:spcAft>
              <a:buSzPts val="1600"/>
              <a:buChar char="●"/>
              <a:defRPr/>
            </a:lvl7pPr>
            <a:lvl8pPr indent="-330200" lvl="7" marL="3657600" rtl="0" algn="r">
              <a:spcBef>
                <a:spcPts val="1600"/>
              </a:spcBef>
              <a:spcAft>
                <a:spcPts val="0"/>
              </a:spcAft>
              <a:buSzPts val="1600"/>
              <a:buChar char="○"/>
              <a:defRPr/>
            </a:lvl8pPr>
            <a:lvl9pPr indent="-330200" lvl="8" marL="4114800" rtl="0" algn="r">
              <a:spcBef>
                <a:spcPts val="1600"/>
              </a:spcBef>
              <a:spcAft>
                <a:spcPts val="1600"/>
              </a:spcAft>
              <a:buSzPts val="1600"/>
              <a:buChar char="■"/>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2">
    <p:spTree>
      <p:nvGrpSpPr>
        <p:cNvPr id="1173" name="Shape 1173"/>
        <p:cNvGrpSpPr/>
        <p:nvPr/>
      </p:nvGrpSpPr>
      <p:grpSpPr>
        <a:xfrm>
          <a:off x="0" y="0"/>
          <a:ext cx="0" cy="0"/>
          <a:chOff x="0" y="0"/>
          <a:chExt cx="0" cy="0"/>
        </a:xfrm>
      </p:grpSpPr>
      <p:grpSp>
        <p:nvGrpSpPr>
          <p:cNvPr id="1174" name="Google Shape;1174;p53"/>
          <p:cNvGrpSpPr/>
          <p:nvPr/>
        </p:nvGrpSpPr>
        <p:grpSpPr>
          <a:xfrm>
            <a:off x="-174525" y="-22399"/>
            <a:ext cx="9487164" cy="5193049"/>
            <a:chOff x="-174525" y="-22399"/>
            <a:chExt cx="9487164" cy="5193049"/>
          </a:xfrm>
        </p:grpSpPr>
        <p:sp>
          <p:nvSpPr>
            <p:cNvPr id="1175" name="Google Shape;1175;p53"/>
            <p:cNvSpPr/>
            <p:nvPr/>
          </p:nvSpPr>
          <p:spPr>
            <a:xfrm>
              <a:off x="-174525" y="-22399"/>
              <a:ext cx="9487164" cy="5188298"/>
            </a:xfrm>
            <a:custGeom>
              <a:rect b="b" l="l" r="r" t="t"/>
              <a:pathLst>
                <a:path extrusionOk="0" h="144360" w="264469">
                  <a:moveTo>
                    <a:pt x="125024" y="0"/>
                  </a:moveTo>
                  <a:cubicBezTo>
                    <a:pt x="124865" y="0"/>
                    <a:pt x="124702" y="4"/>
                    <a:pt x="124536" y="11"/>
                  </a:cubicBezTo>
                  <a:lnTo>
                    <a:pt x="4940" y="11"/>
                  </a:lnTo>
                  <a:cubicBezTo>
                    <a:pt x="1569" y="65"/>
                    <a:pt x="0" y="1705"/>
                    <a:pt x="226" y="4914"/>
                  </a:cubicBezTo>
                  <a:lnTo>
                    <a:pt x="226" y="138500"/>
                  </a:lnTo>
                  <a:cubicBezTo>
                    <a:pt x="208" y="142159"/>
                    <a:pt x="1811" y="143993"/>
                    <a:pt x="5034" y="143993"/>
                  </a:cubicBezTo>
                  <a:cubicBezTo>
                    <a:pt x="5185" y="143993"/>
                    <a:pt x="5340" y="143989"/>
                    <a:pt x="5499" y="143981"/>
                  </a:cubicBezTo>
                  <a:cubicBezTo>
                    <a:pt x="23166" y="144233"/>
                    <a:pt x="61538" y="144359"/>
                    <a:pt x="76177" y="144359"/>
                  </a:cubicBezTo>
                  <a:cubicBezTo>
                    <a:pt x="90824" y="144359"/>
                    <a:pt x="107103" y="144233"/>
                    <a:pt x="125041" y="143981"/>
                  </a:cubicBezTo>
                  <a:cubicBezTo>
                    <a:pt x="129025" y="143963"/>
                    <a:pt x="130900" y="142007"/>
                    <a:pt x="130675" y="138122"/>
                  </a:cubicBezTo>
                  <a:lnTo>
                    <a:pt x="130675" y="6393"/>
                  </a:lnTo>
                  <a:cubicBezTo>
                    <a:pt x="130839" y="2139"/>
                    <a:pt x="128956" y="0"/>
                    <a:pt x="125024" y="0"/>
                  </a:cubicBezTo>
                  <a:close/>
                  <a:moveTo>
                    <a:pt x="139427" y="0"/>
                  </a:moveTo>
                  <a:cubicBezTo>
                    <a:pt x="135503" y="0"/>
                    <a:pt x="133611" y="2139"/>
                    <a:pt x="133776" y="6393"/>
                  </a:cubicBezTo>
                  <a:lnTo>
                    <a:pt x="133776" y="138122"/>
                  </a:lnTo>
                  <a:cubicBezTo>
                    <a:pt x="133550" y="142007"/>
                    <a:pt x="135434" y="143963"/>
                    <a:pt x="139409" y="143981"/>
                  </a:cubicBezTo>
                  <a:cubicBezTo>
                    <a:pt x="157347" y="144233"/>
                    <a:pt x="173635" y="144359"/>
                    <a:pt x="188274" y="144359"/>
                  </a:cubicBezTo>
                  <a:cubicBezTo>
                    <a:pt x="202912" y="144359"/>
                    <a:pt x="241294" y="144233"/>
                    <a:pt x="258970" y="143981"/>
                  </a:cubicBezTo>
                  <a:cubicBezTo>
                    <a:pt x="259129" y="143989"/>
                    <a:pt x="259285" y="143993"/>
                    <a:pt x="259437" y="143993"/>
                  </a:cubicBezTo>
                  <a:cubicBezTo>
                    <a:pt x="262675" y="143993"/>
                    <a:pt x="264277" y="142159"/>
                    <a:pt x="264243" y="138500"/>
                  </a:cubicBezTo>
                  <a:lnTo>
                    <a:pt x="264243" y="4914"/>
                  </a:lnTo>
                  <a:cubicBezTo>
                    <a:pt x="264468" y="1705"/>
                    <a:pt x="262900" y="65"/>
                    <a:pt x="259529" y="11"/>
                  </a:cubicBezTo>
                  <a:lnTo>
                    <a:pt x="139914" y="11"/>
                  </a:lnTo>
                  <a:cubicBezTo>
                    <a:pt x="139749" y="4"/>
                    <a:pt x="139586" y="0"/>
                    <a:pt x="139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6" name="Google Shape;1176;p53"/>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nvGrpSpPr>
            <p:cNvPr id="1177" name="Google Shape;1177;p53"/>
            <p:cNvGrpSpPr/>
            <p:nvPr/>
          </p:nvGrpSpPr>
          <p:grpSpPr>
            <a:xfrm>
              <a:off x="263005" y="845117"/>
              <a:ext cx="3790149" cy="3960313"/>
              <a:chOff x="263005" y="845117"/>
              <a:chExt cx="3790149" cy="3960313"/>
            </a:xfrm>
          </p:grpSpPr>
          <p:sp>
            <p:nvSpPr>
              <p:cNvPr id="1178" name="Google Shape;1178;p53"/>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3"/>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3"/>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3"/>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3"/>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3"/>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3"/>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3"/>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3"/>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3"/>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3"/>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3"/>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3"/>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3"/>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3"/>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 name="Google Shape;1193;p53"/>
            <p:cNvGrpSpPr/>
            <p:nvPr/>
          </p:nvGrpSpPr>
          <p:grpSpPr>
            <a:xfrm>
              <a:off x="5055305" y="845117"/>
              <a:ext cx="3790149" cy="3960313"/>
              <a:chOff x="263005" y="845117"/>
              <a:chExt cx="3790149" cy="3960313"/>
            </a:xfrm>
          </p:grpSpPr>
          <p:sp>
            <p:nvSpPr>
              <p:cNvPr id="1194" name="Google Shape;1194;p53"/>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3"/>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3"/>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3"/>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3"/>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3"/>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3"/>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3"/>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3"/>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3"/>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3"/>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3"/>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3"/>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3"/>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3"/>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09" name="Google Shape;1209;p53"/>
            <p:cNvCxnSpPr/>
            <p:nvPr/>
          </p:nvCxnSpPr>
          <p:spPr>
            <a:xfrm>
              <a:off x="4625700" y="540000"/>
              <a:ext cx="4679100" cy="0"/>
            </a:xfrm>
            <a:prstGeom prst="straightConnector1">
              <a:avLst/>
            </a:prstGeom>
            <a:noFill/>
            <a:ln cap="flat" cmpd="sng" w="9525">
              <a:solidFill>
                <a:srgbClr val="6D9EEB"/>
              </a:solidFill>
              <a:prstDash val="solid"/>
              <a:round/>
              <a:headEnd len="med" w="med" type="none"/>
              <a:tailEnd len="med" w="med" type="none"/>
            </a:ln>
          </p:spPr>
        </p:cxnSp>
        <p:cxnSp>
          <p:nvCxnSpPr>
            <p:cNvPr id="1210" name="Google Shape;1210;p53"/>
            <p:cNvCxnSpPr/>
            <p:nvPr/>
          </p:nvCxnSpPr>
          <p:spPr>
            <a:xfrm>
              <a:off x="40493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211" name="Google Shape;1211;p53"/>
            <p:cNvCxnSpPr/>
            <p:nvPr/>
          </p:nvCxnSpPr>
          <p:spPr>
            <a:xfrm>
              <a:off x="41129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212" name="Google Shape;1212;p53"/>
            <p:cNvCxnSpPr/>
            <p:nvPr/>
          </p:nvCxnSpPr>
          <p:spPr>
            <a:xfrm>
              <a:off x="49917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213" name="Google Shape;1213;p53"/>
            <p:cNvCxnSpPr/>
            <p:nvPr/>
          </p:nvCxnSpPr>
          <p:spPr>
            <a:xfrm>
              <a:off x="50553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214" name="Google Shape;1214;p53"/>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sp>
        <p:nvSpPr>
          <p:cNvPr id="1215" name="Google Shape;1215;p53"/>
          <p:cNvSpPr txBox="1"/>
          <p:nvPr>
            <p:ph hasCustomPrompt="1" type="title"/>
          </p:nvPr>
        </p:nvSpPr>
        <p:spPr>
          <a:xfrm>
            <a:off x="720000" y="1143700"/>
            <a:ext cx="3330000" cy="795900"/>
          </a:xfrm>
          <a:prstGeom prst="rect">
            <a:avLst/>
          </a:prstGeom>
        </p:spPr>
        <p:txBody>
          <a:bodyPr anchorCtr="0" anchor="t" bIns="0" lIns="0" spcFirstLastPara="1" rIns="0" wrap="square" tIns="0">
            <a:noAutofit/>
          </a:bodyPr>
          <a:lstStyle>
            <a:lvl1pPr lvl="0" rtl="0" algn="ctr">
              <a:spcBef>
                <a:spcPts val="0"/>
              </a:spcBef>
              <a:spcAft>
                <a:spcPts val="0"/>
              </a:spcAft>
              <a:buSzPts val="12000"/>
              <a:buNone/>
              <a:defRPr sz="4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16" name="Google Shape;1216;p53"/>
          <p:cNvSpPr txBox="1"/>
          <p:nvPr>
            <p:ph hasCustomPrompt="1" idx="2" type="title"/>
          </p:nvPr>
        </p:nvSpPr>
        <p:spPr>
          <a:xfrm>
            <a:off x="720000" y="2946225"/>
            <a:ext cx="3330000" cy="795900"/>
          </a:xfrm>
          <a:prstGeom prst="rect">
            <a:avLst/>
          </a:prstGeom>
        </p:spPr>
        <p:txBody>
          <a:bodyPr anchorCtr="0" anchor="t" bIns="0" lIns="0" spcFirstLastPara="1" rIns="0" wrap="square" tIns="0">
            <a:noAutofit/>
          </a:bodyPr>
          <a:lstStyle>
            <a:lvl1pPr lvl="0" rtl="0" algn="ctr">
              <a:spcBef>
                <a:spcPts val="0"/>
              </a:spcBef>
              <a:spcAft>
                <a:spcPts val="0"/>
              </a:spcAft>
              <a:buSzPts val="12000"/>
              <a:buNone/>
              <a:defRPr sz="4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17" name="Google Shape;1217;p53"/>
          <p:cNvSpPr txBox="1"/>
          <p:nvPr>
            <p:ph hasCustomPrompt="1" idx="3" type="title"/>
          </p:nvPr>
        </p:nvSpPr>
        <p:spPr>
          <a:xfrm>
            <a:off x="5094000" y="2946225"/>
            <a:ext cx="3330000" cy="795900"/>
          </a:xfrm>
          <a:prstGeom prst="rect">
            <a:avLst/>
          </a:prstGeom>
        </p:spPr>
        <p:txBody>
          <a:bodyPr anchorCtr="0" anchor="t" bIns="0" lIns="0" spcFirstLastPara="1" rIns="0" wrap="square" tIns="0">
            <a:noAutofit/>
          </a:bodyPr>
          <a:lstStyle>
            <a:lvl1pPr lvl="0" rtl="0" algn="ctr">
              <a:spcBef>
                <a:spcPts val="0"/>
              </a:spcBef>
              <a:spcAft>
                <a:spcPts val="0"/>
              </a:spcAft>
              <a:buSzPts val="12000"/>
              <a:buNone/>
              <a:defRPr sz="4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18" name="Google Shape;1218;p53"/>
          <p:cNvSpPr txBox="1"/>
          <p:nvPr>
            <p:ph idx="1" type="subTitle"/>
          </p:nvPr>
        </p:nvSpPr>
        <p:spPr>
          <a:xfrm>
            <a:off x="915300" y="1964863"/>
            <a:ext cx="2939400" cy="410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219" name="Google Shape;1219;p53"/>
          <p:cNvSpPr txBox="1"/>
          <p:nvPr>
            <p:ph idx="4" type="subTitle"/>
          </p:nvPr>
        </p:nvSpPr>
        <p:spPr>
          <a:xfrm>
            <a:off x="915300" y="3754738"/>
            <a:ext cx="2939400" cy="410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220" name="Google Shape;1220;p53"/>
          <p:cNvSpPr txBox="1"/>
          <p:nvPr>
            <p:ph idx="5" type="subTitle"/>
          </p:nvPr>
        </p:nvSpPr>
        <p:spPr>
          <a:xfrm>
            <a:off x="5192850" y="3754772"/>
            <a:ext cx="3132300" cy="4269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3">
    <p:spTree>
      <p:nvGrpSpPr>
        <p:cNvPr id="1221" name="Shape 1221"/>
        <p:cNvGrpSpPr/>
        <p:nvPr/>
      </p:nvGrpSpPr>
      <p:grpSpPr>
        <a:xfrm>
          <a:off x="0" y="0"/>
          <a:ext cx="0" cy="0"/>
          <a:chOff x="0" y="0"/>
          <a:chExt cx="0" cy="0"/>
        </a:xfrm>
      </p:grpSpPr>
      <p:grpSp>
        <p:nvGrpSpPr>
          <p:cNvPr id="1222" name="Google Shape;1222;p54"/>
          <p:cNvGrpSpPr/>
          <p:nvPr/>
        </p:nvGrpSpPr>
        <p:grpSpPr>
          <a:xfrm flipH="1">
            <a:off x="-1700" y="329"/>
            <a:ext cx="9147400" cy="5142843"/>
            <a:chOff x="238125" y="854700"/>
            <a:chExt cx="7142500" cy="4015650"/>
          </a:xfrm>
        </p:grpSpPr>
        <p:sp>
          <p:nvSpPr>
            <p:cNvPr id="1223" name="Google Shape;1223;p54"/>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4"/>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4"/>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4"/>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4"/>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4"/>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54"/>
          <p:cNvSpPr txBox="1"/>
          <p:nvPr>
            <p:ph hasCustomPrompt="1" type="title"/>
          </p:nvPr>
        </p:nvSpPr>
        <p:spPr>
          <a:xfrm>
            <a:off x="3285938" y="1143700"/>
            <a:ext cx="2388900" cy="795900"/>
          </a:xfrm>
          <a:prstGeom prst="rect">
            <a:avLst/>
          </a:prstGeom>
        </p:spPr>
        <p:txBody>
          <a:bodyPr anchorCtr="0" anchor="t" bIns="0" lIns="0" spcFirstLastPara="1" rIns="0" wrap="square" tIns="0">
            <a:noAutofit/>
          </a:bodyPr>
          <a:lstStyle>
            <a:lvl1pPr lvl="0" rtl="0">
              <a:spcBef>
                <a:spcPts val="0"/>
              </a:spcBef>
              <a:spcAft>
                <a:spcPts val="0"/>
              </a:spcAft>
              <a:buSzPts val="12000"/>
              <a:buNone/>
              <a:defRPr sz="4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43" name="Google Shape;1243;p54"/>
          <p:cNvSpPr txBox="1"/>
          <p:nvPr>
            <p:ph idx="1" type="subTitle"/>
          </p:nvPr>
        </p:nvSpPr>
        <p:spPr>
          <a:xfrm>
            <a:off x="3285938" y="1964876"/>
            <a:ext cx="2388900" cy="562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244" name="Google Shape;1244;p54"/>
          <p:cNvSpPr txBox="1"/>
          <p:nvPr>
            <p:ph hasCustomPrompt="1" idx="2" type="title"/>
          </p:nvPr>
        </p:nvSpPr>
        <p:spPr>
          <a:xfrm>
            <a:off x="3285938" y="2970100"/>
            <a:ext cx="2388900" cy="795900"/>
          </a:xfrm>
          <a:prstGeom prst="rect">
            <a:avLst/>
          </a:prstGeom>
        </p:spPr>
        <p:txBody>
          <a:bodyPr anchorCtr="0" anchor="t" bIns="0" lIns="0" spcFirstLastPara="1" rIns="0" wrap="square" tIns="0">
            <a:noAutofit/>
          </a:bodyPr>
          <a:lstStyle>
            <a:lvl1pPr lvl="0" rtl="0">
              <a:spcBef>
                <a:spcPts val="0"/>
              </a:spcBef>
              <a:spcAft>
                <a:spcPts val="0"/>
              </a:spcAft>
              <a:buSzPts val="12000"/>
              <a:buNone/>
              <a:defRPr sz="4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45" name="Google Shape;1245;p54"/>
          <p:cNvSpPr txBox="1"/>
          <p:nvPr>
            <p:ph idx="3" type="subTitle"/>
          </p:nvPr>
        </p:nvSpPr>
        <p:spPr>
          <a:xfrm>
            <a:off x="3285938" y="3791277"/>
            <a:ext cx="2388900" cy="562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246" name="Google Shape;1246;p54"/>
          <p:cNvSpPr txBox="1"/>
          <p:nvPr>
            <p:ph hasCustomPrompt="1" idx="4" type="title"/>
          </p:nvPr>
        </p:nvSpPr>
        <p:spPr>
          <a:xfrm>
            <a:off x="6030113" y="1156338"/>
            <a:ext cx="2388900" cy="795900"/>
          </a:xfrm>
          <a:prstGeom prst="rect">
            <a:avLst/>
          </a:prstGeom>
        </p:spPr>
        <p:txBody>
          <a:bodyPr anchorCtr="0" anchor="t" bIns="0" lIns="0" spcFirstLastPara="1" rIns="0" wrap="square" tIns="0">
            <a:noAutofit/>
          </a:bodyPr>
          <a:lstStyle>
            <a:lvl1pPr lvl="0" rtl="0">
              <a:spcBef>
                <a:spcPts val="0"/>
              </a:spcBef>
              <a:spcAft>
                <a:spcPts val="0"/>
              </a:spcAft>
              <a:buSzPts val="12000"/>
              <a:buNone/>
              <a:defRPr sz="4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47" name="Google Shape;1247;p54"/>
          <p:cNvSpPr txBox="1"/>
          <p:nvPr>
            <p:ph idx="5" type="subTitle"/>
          </p:nvPr>
        </p:nvSpPr>
        <p:spPr>
          <a:xfrm>
            <a:off x="6030113" y="1977515"/>
            <a:ext cx="2388900" cy="562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248" name="Google Shape;1248;p54"/>
          <p:cNvSpPr txBox="1"/>
          <p:nvPr>
            <p:ph hasCustomPrompt="1" idx="6" type="title"/>
          </p:nvPr>
        </p:nvSpPr>
        <p:spPr>
          <a:xfrm>
            <a:off x="6030113" y="2982738"/>
            <a:ext cx="2388900" cy="795900"/>
          </a:xfrm>
          <a:prstGeom prst="rect">
            <a:avLst/>
          </a:prstGeom>
        </p:spPr>
        <p:txBody>
          <a:bodyPr anchorCtr="0" anchor="t" bIns="0" lIns="0" spcFirstLastPara="1" rIns="0" wrap="square" tIns="0">
            <a:noAutofit/>
          </a:bodyPr>
          <a:lstStyle>
            <a:lvl1pPr lvl="0" rtl="0">
              <a:spcBef>
                <a:spcPts val="0"/>
              </a:spcBef>
              <a:spcAft>
                <a:spcPts val="0"/>
              </a:spcAft>
              <a:buSzPts val="12000"/>
              <a:buNone/>
              <a:defRPr sz="46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249" name="Google Shape;1249;p54"/>
          <p:cNvSpPr txBox="1"/>
          <p:nvPr>
            <p:ph idx="7" type="subTitle"/>
          </p:nvPr>
        </p:nvSpPr>
        <p:spPr>
          <a:xfrm>
            <a:off x="6030113" y="3803915"/>
            <a:ext cx="2388900" cy="562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5">
    <p:spTree>
      <p:nvGrpSpPr>
        <p:cNvPr id="1250" name="Shape 1250"/>
        <p:cNvGrpSpPr/>
        <p:nvPr/>
      </p:nvGrpSpPr>
      <p:grpSpPr>
        <a:xfrm>
          <a:off x="0" y="0"/>
          <a:ext cx="0" cy="0"/>
          <a:chOff x="0" y="0"/>
          <a:chExt cx="0" cy="0"/>
        </a:xfrm>
      </p:grpSpPr>
      <p:grpSp>
        <p:nvGrpSpPr>
          <p:cNvPr id="1251" name="Google Shape;1251;p55"/>
          <p:cNvGrpSpPr/>
          <p:nvPr/>
        </p:nvGrpSpPr>
        <p:grpSpPr>
          <a:xfrm>
            <a:off x="-174525" y="-22399"/>
            <a:ext cx="9487164" cy="5193049"/>
            <a:chOff x="-174525" y="-22399"/>
            <a:chExt cx="9487164" cy="5193049"/>
          </a:xfrm>
        </p:grpSpPr>
        <p:sp>
          <p:nvSpPr>
            <p:cNvPr id="1252" name="Google Shape;1252;p55"/>
            <p:cNvSpPr/>
            <p:nvPr/>
          </p:nvSpPr>
          <p:spPr>
            <a:xfrm>
              <a:off x="-174525" y="-22399"/>
              <a:ext cx="9487164" cy="5188298"/>
            </a:xfrm>
            <a:custGeom>
              <a:rect b="b" l="l" r="r" t="t"/>
              <a:pathLst>
                <a:path extrusionOk="0" h="144360" w="264469">
                  <a:moveTo>
                    <a:pt x="125024" y="0"/>
                  </a:moveTo>
                  <a:cubicBezTo>
                    <a:pt x="124865" y="0"/>
                    <a:pt x="124702" y="4"/>
                    <a:pt x="124536" y="11"/>
                  </a:cubicBezTo>
                  <a:lnTo>
                    <a:pt x="4940" y="11"/>
                  </a:lnTo>
                  <a:cubicBezTo>
                    <a:pt x="1569" y="65"/>
                    <a:pt x="0" y="1705"/>
                    <a:pt x="226" y="4914"/>
                  </a:cubicBezTo>
                  <a:lnTo>
                    <a:pt x="226" y="138500"/>
                  </a:lnTo>
                  <a:cubicBezTo>
                    <a:pt x="208" y="142159"/>
                    <a:pt x="1811" y="143993"/>
                    <a:pt x="5034" y="143993"/>
                  </a:cubicBezTo>
                  <a:cubicBezTo>
                    <a:pt x="5185" y="143993"/>
                    <a:pt x="5340" y="143989"/>
                    <a:pt x="5499" y="143981"/>
                  </a:cubicBezTo>
                  <a:cubicBezTo>
                    <a:pt x="23166" y="144233"/>
                    <a:pt x="61538" y="144359"/>
                    <a:pt x="76177" y="144359"/>
                  </a:cubicBezTo>
                  <a:cubicBezTo>
                    <a:pt x="90824" y="144359"/>
                    <a:pt x="107103" y="144233"/>
                    <a:pt x="125041" y="143981"/>
                  </a:cubicBezTo>
                  <a:cubicBezTo>
                    <a:pt x="129025" y="143963"/>
                    <a:pt x="130900" y="142007"/>
                    <a:pt x="130675" y="138122"/>
                  </a:cubicBezTo>
                  <a:lnTo>
                    <a:pt x="130675" y="6393"/>
                  </a:lnTo>
                  <a:cubicBezTo>
                    <a:pt x="130839" y="2139"/>
                    <a:pt x="128956" y="0"/>
                    <a:pt x="125024" y="0"/>
                  </a:cubicBezTo>
                  <a:close/>
                  <a:moveTo>
                    <a:pt x="139427" y="0"/>
                  </a:moveTo>
                  <a:cubicBezTo>
                    <a:pt x="135503" y="0"/>
                    <a:pt x="133611" y="2139"/>
                    <a:pt x="133776" y="6393"/>
                  </a:cubicBezTo>
                  <a:lnTo>
                    <a:pt x="133776" y="138122"/>
                  </a:lnTo>
                  <a:cubicBezTo>
                    <a:pt x="133550" y="142007"/>
                    <a:pt x="135434" y="143963"/>
                    <a:pt x="139409" y="143981"/>
                  </a:cubicBezTo>
                  <a:cubicBezTo>
                    <a:pt x="157347" y="144233"/>
                    <a:pt x="173635" y="144359"/>
                    <a:pt x="188274" y="144359"/>
                  </a:cubicBezTo>
                  <a:cubicBezTo>
                    <a:pt x="202912" y="144359"/>
                    <a:pt x="241294" y="144233"/>
                    <a:pt x="258970" y="143981"/>
                  </a:cubicBezTo>
                  <a:cubicBezTo>
                    <a:pt x="259129" y="143989"/>
                    <a:pt x="259285" y="143993"/>
                    <a:pt x="259437" y="143993"/>
                  </a:cubicBezTo>
                  <a:cubicBezTo>
                    <a:pt x="262675" y="143993"/>
                    <a:pt x="264277" y="142159"/>
                    <a:pt x="264243" y="138500"/>
                  </a:cubicBezTo>
                  <a:lnTo>
                    <a:pt x="264243" y="4914"/>
                  </a:lnTo>
                  <a:cubicBezTo>
                    <a:pt x="264468" y="1705"/>
                    <a:pt x="262900" y="65"/>
                    <a:pt x="259529" y="11"/>
                  </a:cubicBezTo>
                  <a:lnTo>
                    <a:pt x="139914" y="11"/>
                  </a:lnTo>
                  <a:cubicBezTo>
                    <a:pt x="139749" y="4"/>
                    <a:pt x="139586" y="0"/>
                    <a:pt x="139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3" name="Google Shape;1253;p55"/>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nvGrpSpPr>
            <p:cNvPr id="1254" name="Google Shape;1254;p55"/>
            <p:cNvGrpSpPr/>
            <p:nvPr/>
          </p:nvGrpSpPr>
          <p:grpSpPr>
            <a:xfrm>
              <a:off x="263005" y="845117"/>
              <a:ext cx="3790149" cy="3960313"/>
              <a:chOff x="263005" y="845117"/>
              <a:chExt cx="3790149" cy="3960313"/>
            </a:xfrm>
          </p:grpSpPr>
          <p:sp>
            <p:nvSpPr>
              <p:cNvPr id="1255" name="Google Shape;1255;p55"/>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5"/>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5"/>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5"/>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5"/>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5"/>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5"/>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5"/>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5"/>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5"/>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5"/>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5"/>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5"/>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5"/>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5"/>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55"/>
            <p:cNvGrpSpPr/>
            <p:nvPr/>
          </p:nvGrpSpPr>
          <p:grpSpPr>
            <a:xfrm>
              <a:off x="5055305" y="845117"/>
              <a:ext cx="3790149" cy="3960313"/>
              <a:chOff x="263005" y="845117"/>
              <a:chExt cx="3790149" cy="3960313"/>
            </a:xfrm>
          </p:grpSpPr>
          <p:sp>
            <p:nvSpPr>
              <p:cNvPr id="1271" name="Google Shape;1271;p55"/>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5"/>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5"/>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5"/>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5"/>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5"/>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5"/>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5"/>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5"/>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5"/>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5"/>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5"/>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5"/>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5"/>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5"/>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86" name="Google Shape;1286;p55"/>
            <p:cNvCxnSpPr/>
            <p:nvPr/>
          </p:nvCxnSpPr>
          <p:spPr>
            <a:xfrm>
              <a:off x="4625700" y="540000"/>
              <a:ext cx="4679100" cy="0"/>
            </a:xfrm>
            <a:prstGeom prst="straightConnector1">
              <a:avLst/>
            </a:prstGeom>
            <a:noFill/>
            <a:ln cap="flat" cmpd="sng" w="9525">
              <a:solidFill>
                <a:srgbClr val="6D9EEB"/>
              </a:solidFill>
              <a:prstDash val="solid"/>
              <a:round/>
              <a:headEnd len="med" w="med" type="none"/>
              <a:tailEnd len="med" w="med" type="none"/>
            </a:ln>
          </p:spPr>
        </p:cxnSp>
        <p:cxnSp>
          <p:nvCxnSpPr>
            <p:cNvPr id="1287" name="Google Shape;1287;p55"/>
            <p:cNvCxnSpPr/>
            <p:nvPr/>
          </p:nvCxnSpPr>
          <p:spPr>
            <a:xfrm>
              <a:off x="40493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288" name="Google Shape;1288;p55"/>
            <p:cNvCxnSpPr/>
            <p:nvPr/>
          </p:nvCxnSpPr>
          <p:spPr>
            <a:xfrm>
              <a:off x="41129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289" name="Google Shape;1289;p55"/>
            <p:cNvCxnSpPr/>
            <p:nvPr/>
          </p:nvCxnSpPr>
          <p:spPr>
            <a:xfrm>
              <a:off x="49917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290" name="Google Shape;1290;p55"/>
            <p:cNvCxnSpPr/>
            <p:nvPr/>
          </p:nvCxnSpPr>
          <p:spPr>
            <a:xfrm>
              <a:off x="50553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291" name="Google Shape;1291;p55"/>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sp>
        <p:nvSpPr>
          <p:cNvPr id="1292" name="Google Shape;1292;p55"/>
          <p:cNvSpPr txBox="1"/>
          <p:nvPr>
            <p:ph idx="1" type="subTitle"/>
          </p:nvPr>
        </p:nvSpPr>
        <p:spPr>
          <a:xfrm>
            <a:off x="720000" y="2532242"/>
            <a:ext cx="2300400" cy="1594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293" name="Google Shape;1293;p55"/>
          <p:cNvSpPr txBox="1"/>
          <p:nvPr>
            <p:ph type="title"/>
          </p:nvPr>
        </p:nvSpPr>
        <p:spPr>
          <a:xfrm>
            <a:off x="720000" y="1452200"/>
            <a:ext cx="1554900" cy="9936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6">
    <p:spTree>
      <p:nvGrpSpPr>
        <p:cNvPr id="1294" name="Shape 1294"/>
        <p:cNvGrpSpPr/>
        <p:nvPr/>
      </p:nvGrpSpPr>
      <p:grpSpPr>
        <a:xfrm>
          <a:off x="0" y="0"/>
          <a:ext cx="0" cy="0"/>
          <a:chOff x="0" y="0"/>
          <a:chExt cx="0" cy="0"/>
        </a:xfrm>
      </p:grpSpPr>
      <p:grpSp>
        <p:nvGrpSpPr>
          <p:cNvPr id="1295" name="Google Shape;1295;p56"/>
          <p:cNvGrpSpPr/>
          <p:nvPr/>
        </p:nvGrpSpPr>
        <p:grpSpPr>
          <a:xfrm>
            <a:off x="-174525" y="-22399"/>
            <a:ext cx="9487164" cy="5193049"/>
            <a:chOff x="-174525" y="-22399"/>
            <a:chExt cx="9487164" cy="5193049"/>
          </a:xfrm>
        </p:grpSpPr>
        <p:sp>
          <p:nvSpPr>
            <p:cNvPr id="1296" name="Google Shape;1296;p56"/>
            <p:cNvSpPr/>
            <p:nvPr/>
          </p:nvSpPr>
          <p:spPr>
            <a:xfrm>
              <a:off x="-174525" y="-22399"/>
              <a:ext cx="9487164" cy="5188298"/>
            </a:xfrm>
            <a:custGeom>
              <a:rect b="b" l="l" r="r" t="t"/>
              <a:pathLst>
                <a:path extrusionOk="0" h="144360" w="264469">
                  <a:moveTo>
                    <a:pt x="125024" y="0"/>
                  </a:moveTo>
                  <a:cubicBezTo>
                    <a:pt x="124865" y="0"/>
                    <a:pt x="124702" y="4"/>
                    <a:pt x="124536" y="11"/>
                  </a:cubicBezTo>
                  <a:lnTo>
                    <a:pt x="4940" y="11"/>
                  </a:lnTo>
                  <a:cubicBezTo>
                    <a:pt x="1569" y="65"/>
                    <a:pt x="0" y="1705"/>
                    <a:pt x="226" y="4914"/>
                  </a:cubicBezTo>
                  <a:lnTo>
                    <a:pt x="226" y="138500"/>
                  </a:lnTo>
                  <a:cubicBezTo>
                    <a:pt x="208" y="142159"/>
                    <a:pt x="1811" y="143993"/>
                    <a:pt x="5034" y="143993"/>
                  </a:cubicBezTo>
                  <a:cubicBezTo>
                    <a:pt x="5185" y="143993"/>
                    <a:pt x="5340" y="143989"/>
                    <a:pt x="5499" y="143981"/>
                  </a:cubicBezTo>
                  <a:cubicBezTo>
                    <a:pt x="23166" y="144233"/>
                    <a:pt x="61538" y="144359"/>
                    <a:pt x="76177" y="144359"/>
                  </a:cubicBezTo>
                  <a:cubicBezTo>
                    <a:pt x="90824" y="144359"/>
                    <a:pt x="107103" y="144233"/>
                    <a:pt x="125041" y="143981"/>
                  </a:cubicBezTo>
                  <a:cubicBezTo>
                    <a:pt x="129025" y="143963"/>
                    <a:pt x="130900" y="142007"/>
                    <a:pt x="130675" y="138122"/>
                  </a:cubicBezTo>
                  <a:lnTo>
                    <a:pt x="130675" y="6393"/>
                  </a:lnTo>
                  <a:cubicBezTo>
                    <a:pt x="130839" y="2139"/>
                    <a:pt x="128956" y="0"/>
                    <a:pt x="125024" y="0"/>
                  </a:cubicBezTo>
                  <a:close/>
                  <a:moveTo>
                    <a:pt x="139427" y="0"/>
                  </a:moveTo>
                  <a:cubicBezTo>
                    <a:pt x="135503" y="0"/>
                    <a:pt x="133611" y="2139"/>
                    <a:pt x="133776" y="6393"/>
                  </a:cubicBezTo>
                  <a:lnTo>
                    <a:pt x="133776" y="138122"/>
                  </a:lnTo>
                  <a:cubicBezTo>
                    <a:pt x="133550" y="142007"/>
                    <a:pt x="135434" y="143963"/>
                    <a:pt x="139409" y="143981"/>
                  </a:cubicBezTo>
                  <a:cubicBezTo>
                    <a:pt x="157347" y="144233"/>
                    <a:pt x="173635" y="144359"/>
                    <a:pt x="188274" y="144359"/>
                  </a:cubicBezTo>
                  <a:cubicBezTo>
                    <a:pt x="202912" y="144359"/>
                    <a:pt x="241294" y="144233"/>
                    <a:pt x="258970" y="143981"/>
                  </a:cubicBezTo>
                  <a:cubicBezTo>
                    <a:pt x="259129" y="143989"/>
                    <a:pt x="259285" y="143993"/>
                    <a:pt x="259437" y="143993"/>
                  </a:cubicBezTo>
                  <a:cubicBezTo>
                    <a:pt x="262675" y="143993"/>
                    <a:pt x="264277" y="142159"/>
                    <a:pt x="264243" y="138500"/>
                  </a:cubicBezTo>
                  <a:lnTo>
                    <a:pt x="264243" y="4914"/>
                  </a:lnTo>
                  <a:cubicBezTo>
                    <a:pt x="264468" y="1705"/>
                    <a:pt x="262900" y="65"/>
                    <a:pt x="259529" y="11"/>
                  </a:cubicBezTo>
                  <a:lnTo>
                    <a:pt x="139914" y="11"/>
                  </a:lnTo>
                  <a:cubicBezTo>
                    <a:pt x="139749" y="4"/>
                    <a:pt x="139586" y="0"/>
                    <a:pt x="139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7" name="Google Shape;1297;p56"/>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nvGrpSpPr>
            <p:cNvPr id="1298" name="Google Shape;1298;p56"/>
            <p:cNvGrpSpPr/>
            <p:nvPr/>
          </p:nvGrpSpPr>
          <p:grpSpPr>
            <a:xfrm>
              <a:off x="263005" y="845117"/>
              <a:ext cx="3790149" cy="3960313"/>
              <a:chOff x="263005" y="845117"/>
              <a:chExt cx="3790149" cy="3960313"/>
            </a:xfrm>
          </p:grpSpPr>
          <p:sp>
            <p:nvSpPr>
              <p:cNvPr id="1299" name="Google Shape;1299;p56"/>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6"/>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6"/>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6"/>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6"/>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6"/>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6"/>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6"/>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6"/>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6"/>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6"/>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6"/>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6"/>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6"/>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6"/>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56"/>
            <p:cNvGrpSpPr/>
            <p:nvPr/>
          </p:nvGrpSpPr>
          <p:grpSpPr>
            <a:xfrm>
              <a:off x="5055305" y="845117"/>
              <a:ext cx="3790149" cy="3960313"/>
              <a:chOff x="263005" y="845117"/>
              <a:chExt cx="3790149" cy="3960313"/>
            </a:xfrm>
          </p:grpSpPr>
          <p:sp>
            <p:nvSpPr>
              <p:cNvPr id="1315" name="Google Shape;1315;p56"/>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6"/>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6"/>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6"/>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6"/>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6"/>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6"/>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6"/>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6"/>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6"/>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6"/>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30" name="Google Shape;1330;p56"/>
            <p:cNvCxnSpPr/>
            <p:nvPr/>
          </p:nvCxnSpPr>
          <p:spPr>
            <a:xfrm>
              <a:off x="4625700" y="540000"/>
              <a:ext cx="4679100" cy="0"/>
            </a:xfrm>
            <a:prstGeom prst="straightConnector1">
              <a:avLst/>
            </a:prstGeom>
            <a:noFill/>
            <a:ln cap="flat" cmpd="sng" w="9525">
              <a:solidFill>
                <a:srgbClr val="6D9EEB"/>
              </a:solidFill>
              <a:prstDash val="solid"/>
              <a:round/>
              <a:headEnd len="med" w="med" type="none"/>
              <a:tailEnd len="med" w="med" type="none"/>
            </a:ln>
          </p:spPr>
        </p:cxnSp>
        <p:cxnSp>
          <p:nvCxnSpPr>
            <p:cNvPr id="1331" name="Google Shape;1331;p56"/>
            <p:cNvCxnSpPr/>
            <p:nvPr/>
          </p:nvCxnSpPr>
          <p:spPr>
            <a:xfrm>
              <a:off x="40493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332" name="Google Shape;1332;p56"/>
            <p:cNvCxnSpPr/>
            <p:nvPr/>
          </p:nvCxnSpPr>
          <p:spPr>
            <a:xfrm>
              <a:off x="41129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333" name="Google Shape;1333;p56"/>
            <p:cNvCxnSpPr/>
            <p:nvPr/>
          </p:nvCxnSpPr>
          <p:spPr>
            <a:xfrm>
              <a:off x="49917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334" name="Google Shape;1334;p56"/>
            <p:cNvCxnSpPr/>
            <p:nvPr/>
          </p:nvCxnSpPr>
          <p:spPr>
            <a:xfrm>
              <a:off x="50553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335" name="Google Shape;1335;p56"/>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sp>
        <p:nvSpPr>
          <p:cNvPr id="1336" name="Google Shape;1336;p56"/>
          <p:cNvSpPr txBox="1"/>
          <p:nvPr>
            <p:ph idx="1" type="subTitle"/>
          </p:nvPr>
        </p:nvSpPr>
        <p:spPr>
          <a:xfrm>
            <a:off x="6302975" y="2571750"/>
            <a:ext cx="2121300" cy="15942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Clr>
                <a:schemeClr val="dk2"/>
              </a:buClr>
              <a:buSzPts val="1600"/>
              <a:buNone/>
              <a:defRPr sz="1600">
                <a:solidFill>
                  <a:schemeClr val="dk2"/>
                </a:solidFill>
              </a:defRPr>
            </a:lvl1pPr>
            <a:lvl2pPr lvl="1" rtl="0" algn="ctr">
              <a:lnSpc>
                <a:spcPct val="100000"/>
              </a:lnSpc>
              <a:spcBef>
                <a:spcPts val="0"/>
              </a:spcBef>
              <a:spcAft>
                <a:spcPts val="0"/>
              </a:spcAft>
              <a:buClr>
                <a:schemeClr val="dk2"/>
              </a:buClr>
              <a:buSzPts val="1600"/>
              <a:buNone/>
              <a:defRPr sz="1600">
                <a:solidFill>
                  <a:schemeClr val="dk2"/>
                </a:solidFill>
              </a:defRPr>
            </a:lvl2pPr>
            <a:lvl3pPr lvl="2" rtl="0" algn="ctr">
              <a:lnSpc>
                <a:spcPct val="100000"/>
              </a:lnSpc>
              <a:spcBef>
                <a:spcPts val="0"/>
              </a:spcBef>
              <a:spcAft>
                <a:spcPts val="0"/>
              </a:spcAft>
              <a:buClr>
                <a:schemeClr val="dk2"/>
              </a:buClr>
              <a:buSzPts val="1600"/>
              <a:buNone/>
              <a:defRPr sz="1600">
                <a:solidFill>
                  <a:schemeClr val="dk2"/>
                </a:solidFill>
              </a:defRPr>
            </a:lvl3pPr>
            <a:lvl4pPr lvl="3" rtl="0" algn="ctr">
              <a:lnSpc>
                <a:spcPct val="100000"/>
              </a:lnSpc>
              <a:spcBef>
                <a:spcPts val="0"/>
              </a:spcBef>
              <a:spcAft>
                <a:spcPts val="0"/>
              </a:spcAft>
              <a:buClr>
                <a:schemeClr val="dk2"/>
              </a:buClr>
              <a:buSzPts val="1600"/>
              <a:buNone/>
              <a:defRPr sz="1600">
                <a:solidFill>
                  <a:schemeClr val="dk2"/>
                </a:solidFill>
              </a:defRPr>
            </a:lvl4pPr>
            <a:lvl5pPr lvl="4" rtl="0" algn="ctr">
              <a:lnSpc>
                <a:spcPct val="100000"/>
              </a:lnSpc>
              <a:spcBef>
                <a:spcPts val="0"/>
              </a:spcBef>
              <a:spcAft>
                <a:spcPts val="0"/>
              </a:spcAft>
              <a:buClr>
                <a:schemeClr val="dk2"/>
              </a:buClr>
              <a:buSzPts val="1600"/>
              <a:buNone/>
              <a:defRPr sz="1600">
                <a:solidFill>
                  <a:schemeClr val="dk2"/>
                </a:solidFill>
              </a:defRPr>
            </a:lvl5pPr>
            <a:lvl6pPr lvl="5" rtl="0" algn="ctr">
              <a:lnSpc>
                <a:spcPct val="100000"/>
              </a:lnSpc>
              <a:spcBef>
                <a:spcPts val="0"/>
              </a:spcBef>
              <a:spcAft>
                <a:spcPts val="0"/>
              </a:spcAft>
              <a:buClr>
                <a:schemeClr val="dk2"/>
              </a:buClr>
              <a:buSzPts val="1600"/>
              <a:buNone/>
              <a:defRPr sz="1600">
                <a:solidFill>
                  <a:schemeClr val="dk2"/>
                </a:solidFill>
              </a:defRPr>
            </a:lvl6pPr>
            <a:lvl7pPr lvl="6" rtl="0" algn="ctr">
              <a:lnSpc>
                <a:spcPct val="100000"/>
              </a:lnSpc>
              <a:spcBef>
                <a:spcPts val="0"/>
              </a:spcBef>
              <a:spcAft>
                <a:spcPts val="0"/>
              </a:spcAft>
              <a:buClr>
                <a:schemeClr val="dk2"/>
              </a:buClr>
              <a:buSzPts val="1600"/>
              <a:buNone/>
              <a:defRPr sz="1600">
                <a:solidFill>
                  <a:schemeClr val="dk2"/>
                </a:solidFill>
              </a:defRPr>
            </a:lvl7pPr>
            <a:lvl8pPr lvl="7" rtl="0" algn="ctr">
              <a:lnSpc>
                <a:spcPct val="100000"/>
              </a:lnSpc>
              <a:spcBef>
                <a:spcPts val="0"/>
              </a:spcBef>
              <a:spcAft>
                <a:spcPts val="0"/>
              </a:spcAft>
              <a:buClr>
                <a:schemeClr val="dk2"/>
              </a:buClr>
              <a:buSzPts val="1600"/>
              <a:buNone/>
              <a:defRPr sz="1600">
                <a:solidFill>
                  <a:schemeClr val="dk2"/>
                </a:solidFill>
              </a:defRPr>
            </a:lvl8pPr>
            <a:lvl9pPr lvl="8" rtl="0" algn="ctr">
              <a:lnSpc>
                <a:spcPct val="100000"/>
              </a:lnSpc>
              <a:spcBef>
                <a:spcPts val="0"/>
              </a:spcBef>
              <a:spcAft>
                <a:spcPts val="0"/>
              </a:spcAft>
              <a:buClr>
                <a:schemeClr val="dk2"/>
              </a:buClr>
              <a:buSzPts val="1600"/>
              <a:buNone/>
              <a:defRPr sz="1600">
                <a:solidFill>
                  <a:schemeClr val="dk2"/>
                </a:solidFill>
              </a:defRPr>
            </a:lvl9pPr>
          </a:lstStyle>
          <a:p/>
        </p:txBody>
      </p:sp>
      <p:sp>
        <p:nvSpPr>
          <p:cNvPr id="1337" name="Google Shape;1337;p56"/>
          <p:cNvSpPr txBox="1"/>
          <p:nvPr>
            <p:ph type="title"/>
          </p:nvPr>
        </p:nvSpPr>
        <p:spPr>
          <a:xfrm>
            <a:off x="6682500" y="1452213"/>
            <a:ext cx="1741500" cy="993600"/>
          </a:xfrm>
          <a:prstGeom prst="rect">
            <a:avLst/>
          </a:prstGeom>
        </p:spPr>
        <p:txBody>
          <a:bodyPr anchorCtr="0" anchor="ctr" bIns="0" lIns="0" spcFirstLastPara="1" rIns="0" wrap="square" tIns="0">
            <a:noAutofit/>
          </a:bodyPr>
          <a:lstStyle>
            <a:lvl1pPr lvl="0" rtl="0" algn="r">
              <a:spcBef>
                <a:spcPts val="0"/>
              </a:spcBef>
              <a:spcAft>
                <a:spcPts val="0"/>
              </a:spcAft>
              <a:buSzPts val="30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30">
    <p:spTree>
      <p:nvGrpSpPr>
        <p:cNvPr id="1338" name="Shape 1338"/>
        <p:cNvGrpSpPr/>
        <p:nvPr/>
      </p:nvGrpSpPr>
      <p:grpSpPr>
        <a:xfrm>
          <a:off x="0" y="0"/>
          <a:ext cx="0" cy="0"/>
          <a:chOff x="0" y="0"/>
          <a:chExt cx="0" cy="0"/>
        </a:xfrm>
      </p:grpSpPr>
      <p:grpSp>
        <p:nvGrpSpPr>
          <p:cNvPr id="1339" name="Google Shape;1339;p57"/>
          <p:cNvGrpSpPr/>
          <p:nvPr/>
        </p:nvGrpSpPr>
        <p:grpSpPr>
          <a:xfrm flipH="1">
            <a:off x="-1700" y="329"/>
            <a:ext cx="9147400" cy="5142843"/>
            <a:chOff x="238125" y="854700"/>
            <a:chExt cx="7142500" cy="4015650"/>
          </a:xfrm>
        </p:grpSpPr>
        <p:sp>
          <p:nvSpPr>
            <p:cNvPr id="1340" name="Google Shape;1340;p57"/>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7"/>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7"/>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7"/>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7"/>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7"/>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7"/>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7"/>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7"/>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7"/>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7"/>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7"/>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7"/>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7"/>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7"/>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7"/>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7"/>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7"/>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7"/>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7"/>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7"/>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7"/>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 name="Google Shape;1362;p57"/>
          <p:cNvSpPr txBox="1"/>
          <p:nvPr>
            <p:ph type="title"/>
          </p:nvPr>
        </p:nvSpPr>
        <p:spPr>
          <a:xfrm>
            <a:off x="720000" y="540000"/>
            <a:ext cx="7704000" cy="360000"/>
          </a:xfrm>
          <a:prstGeom prst="rect">
            <a:avLst/>
          </a:prstGeom>
        </p:spPr>
        <p:txBody>
          <a:bodyPr anchorCtr="0" anchor="t" bIns="0" lIns="0" spcFirstLastPara="1" rIns="0" wrap="square" tIns="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363" name="Google Shape;1363;p57"/>
          <p:cNvSpPr txBox="1"/>
          <p:nvPr>
            <p:ph idx="1" type="body"/>
          </p:nvPr>
        </p:nvSpPr>
        <p:spPr>
          <a:xfrm>
            <a:off x="720000" y="1246924"/>
            <a:ext cx="7704000" cy="3440100"/>
          </a:xfrm>
          <a:prstGeom prst="rect">
            <a:avLst/>
          </a:prstGeom>
        </p:spPr>
        <p:txBody>
          <a:bodyPr anchorCtr="0" anchor="t" bIns="91425" lIns="91425" spcFirstLastPara="1" rIns="91425" wrap="square" tIns="91425">
            <a:noAutofit/>
          </a:bodyPr>
          <a:lstStyle>
            <a:lvl1pPr indent="-304800" lvl="0" marL="457200" rtl="0">
              <a:lnSpc>
                <a:spcPct val="85000"/>
              </a:lnSpc>
              <a:spcBef>
                <a:spcPts val="0"/>
              </a:spcBef>
              <a:spcAft>
                <a:spcPts val="0"/>
              </a:spcAft>
              <a:buClr>
                <a:schemeClr val="dk1"/>
              </a:buClr>
              <a:buSzPts val="1200"/>
              <a:buChar char="●"/>
              <a:defRPr sz="1200"/>
            </a:lvl1pPr>
            <a:lvl2pPr indent="-304800" lvl="1" marL="914400" rtl="0">
              <a:spcBef>
                <a:spcPts val="5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9">
    <p:spTree>
      <p:nvGrpSpPr>
        <p:cNvPr id="1364" name="Shape 1364"/>
        <p:cNvGrpSpPr/>
        <p:nvPr/>
      </p:nvGrpSpPr>
      <p:grpSpPr>
        <a:xfrm>
          <a:off x="0" y="0"/>
          <a:ext cx="0" cy="0"/>
          <a:chOff x="0" y="0"/>
          <a:chExt cx="0" cy="0"/>
        </a:xfrm>
      </p:grpSpPr>
      <p:grpSp>
        <p:nvGrpSpPr>
          <p:cNvPr id="1365" name="Google Shape;1365;p58"/>
          <p:cNvGrpSpPr/>
          <p:nvPr/>
        </p:nvGrpSpPr>
        <p:grpSpPr>
          <a:xfrm>
            <a:off x="-1700" y="329"/>
            <a:ext cx="9147400" cy="5142843"/>
            <a:chOff x="238125" y="854700"/>
            <a:chExt cx="7142500" cy="4015650"/>
          </a:xfrm>
        </p:grpSpPr>
        <p:sp>
          <p:nvSpPr>
            <p:cNvPr id="1366" name="Google Shape;1366;p58"/>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8"/>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8"/>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8"/>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8"/>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8"/>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8"/>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8"/>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8"/>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8"/>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8"/>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8"/>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8"/>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8"/>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8"/>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8"/>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8"/>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8"/>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8"/>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85" name="Google Shape;1385;p58"/>
          <p:cNvCxnSpPr/>
          <p:nvPr/>
        </p:nvCxnSpPr>
        <p:spPr>
          <a:xfrm>
            <a:off x="-62550" y="540000"/>
            <a:ext cx="9269100" cy="0"/>
          </a:xfrm>
          <a:prstGeom prst="straightConnector1">
            <a:avLst/>
          </a:prstGeom>
          <a:noFill/>
          <a:ln cap="flat" cmpd="sng" w="9525">
            <a:solidFill>
              <a:srgbClr val="6D9EEB"/>
            </a:solidFill>
            <a:prstDash val="solid"/>
            <a:round/>
            <a:headEnd len="med" w="med" type="none"/>
            <a:tailEnd len="med" w="med" type="none"/>
          </a:ln>
        </p:spPr>
      </p:cxnSp>
      <p:sp>
        <p:nvSpPr>
          <p:cNvPr id="1386" name="Google Shape;1386;p58"/>
          <p:cNvSpPr/>
          <p:nvPr/>
        </p:nvSpPr>
        <p:spPr>
          <a:xfrm>
            <a:off x="-14550" y="5010825"/>
            <a:ext cx="9160200" cy="1563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8"/>
          <p:cNvSpPr txBox="1"/>
          <p:nvPr>
            <p:ph type="ctrTitle"/>
          </p:nvPr>
        </p:nvSpPr>
        <p:spPr>
          <a:xfrm>
            <a:off x="2351875" y="540000"/>
            <a:ext cx="4440300" cy="929100"/>
          </a:xfrm>
          <a:prstGeom prst="rect">
            <a:avLst/>
          </a:prstGeom>
        </p:spPr>
        <p:txBody>
          <a:bodyPr anchorCtr="0" anchor="t" bIns="0" lIns="0" spcFirstLastPara="1" rIns="0" wrap="square" tIns="0">
            <a:noAutofit/>
          </a:bodyPr>
          <a:lstStyle>
            <a:lvl1pPr lvl="0" rtl="0" algn="ctr">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88" name="Google Shape;1388;p58"/>
          <p:cNvSpPr txBox="1"/>
          <p:nvPr/>
        </p:nvSpPr>
        <p:spPr>
          <a:xfrm>
            <a:off x="2422213" y="3592175"/>
            <a:ext cx="4299600" cy="6330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Clr>
                <a:schemeClr val="dk2"/>
              </a:buClr>
              <a:buSzPts val="1100"/>
              <a:buFont typeface="Arial"/>
              <a:buNone/>
            </a:pPr>
            <a:r>
              <a:rPr lang="en" sz="1200">
                <a:solidFill>
                  <a:srgbClr val="434343"/>
                </a:solidFill>
                <a:latin typeface="Muli"/>
                <a:ea typeface="Muli"/>
                <a:cs typeface="Muli"/>
                <a:sym typeface="Muli"/>
              </a:rPr>
              <a:t>CREDITS: This presentation template was created by </a:t>
            </a:r>
            <a:r>
              <a:rPr lang="en" sz="1200">
                <a:solidFill>
                  <a:srgbClr val="434343"/>
                </a:solidFill>
                <a:uFill>
                  <a:noFill/>
                </a:uFill>
                <a:latin typeface="Muli"/>
                <a:ea typeface="Muli"/>
                <a:cs typeface="Muli"/>
                <a:sym typeface="Muli"/>
                <a:hlinkClick r:id="rId2">
                  <a:extLst>
                    <a:ext uri="{A12FA001-AC4F-418D-AE19-62706E023703}">
                      <ahyp:hlinkClr val="tx"/>
                    </a:ext>
                  </a:extLst>
                </a:hlinkClick>
              </a:rPr>
              <a:t>Slidesgo</a:t>
            </a:r>
            <a:r>
              <a:rPr lang="en" sz="1200">
                <a:solidFill>
                  <a:srgbClr val="434343"/>
                </a:solidFill>
                <a:latin typeface="Muli"/>
                <a:ea typeface="Muli"/>
                <a:cs typeface="Muli"/>
                <a:sym typeface="Muli"/>
              </a:rPr>
              <a:t>, including icons by </a:t>
            </a:r>
            <a:r>
              <a:rPr lang="en" sz="1200">
                <a:solidFill>
                  <a:srgbClr val="434343"/>
                </a:solidFill>
                <a:uFill>
                  <a:noFill/>
                </a:uFill>
                <a:latin typeface="Muli"/>
                <a:ea typeface="Muli"/>
                <a:cs typeface="Muli"/>
                <a:sym typeface="Muli"/>
                <a:hlinkClick r:id="rId3">
                  <a:extLst>
                    <a:ext uri="{A12FA001-AC4F-418D-AE19-62706E023703}">
                      <ahyp:hlinkClr val="tx"/>
                    </a:ext>
                  </a:extLst>
                </a:hlinkClick>
              </a:rPr>
              <a:t>Flaticon</a:t>
            </a:r>
            <a:r>
              <a:rPr lang="en" sz="1200">
                <a:solidFill>
                  <a:srgbClr val="434343"/>
                </a:solidFill>
                <a:latin typeface="Muli"/>
                <a:ea typeface="Muli"/>
                <a:cs typeface="Muli"/>
                <a:sym typeface="Muli"/>
              </a:rPr>
              <a:t> and infographics &amp; images by </a:t>
            </a:r>
            <a:r>
              <a:rPr lang="en" sz="1200">
                <a:solidFill>
                  <a:srgbClr val="434343"/>
                </a:solidFill>
                <a:uFill>
                  <a:noFill/>
                </a:uFill>
                <a:latin typeface="Muli"/>
                <a:ea typeface="Muli"/>
                <a:cs typeface="Muli"/>
                <a:sym typeface="Muli"/>
                <a:hlinkClick r:id="rId4">
                  <a:extLst>
                    <a:ext uri="{A12FA001-AC4F-418D-AE19-62706E023703}">
                      <ahyp:hlinkClr val="tx"/>
                    </a:ext>
                  </a:extLst>
                </a:hlinkClick>
              </a:rPr>
              <a:t>Freepik</a:t>
            </a:r>
            <a:endParaRPr sz="1200">
              <a:solidFill>
                <a:srgbClr val="434343"/>
              </a:solidFill>
              <a:latin typeface="Muli"/>
              <a:ea typeface="Muli"/>
              <a:cs typeface="Muli"/>
              <a:sym typeface="Muli"/>
            </a:endParaRPr>
          </a:p>
          <a:p>
            <a:pPr indent="0" lvl="0" marL="0" rtl="0" algn="ctr">
              <a:lnSpc>
                <a:spcPct val="90000"/>
              </a:lnSpc>
              <a:spcBef>
                <a:spcPts val="0"/>
              </a:spcBef>
              <a:spcAft>
                <a:spcPts val="0"/>
              </a:spcAft>
              <a:buNone/>
            </a:pPr>
            <a:r>
              <a:t/>
            </a:r>
            <a:endParaRPr sz="1200">
              <a:solidFill>
                <a:schemeClr val="dk2"/>
              </a:solidFill>
              <a:latin typeface="Muli"/>
              <a:ea typeface="Muli"/>
              <a:cs typeface="Muli"/>
              <a:sym typeface="Muli"/>
            </a:endParaRPr>
          </a:p>
        </p:txBody>
      </p:sp>
      <p:sp>
        <p:nvSpPr>
          <p:cNvPr id="1389" name="Google Shape;1389;p58"/>
          <p:cNvSpPr txBox="1"/>
          <p:nvPr>
            <p:ph idx="1" type="subTitle"/>
          </p:nvPr>
        </p:nvSpPr>
        <p:spPr>
          <a:xfrm>
            <a:off x="2955600" y="2255325"/>
            <a:ext cx="3232800" cy="1322100"/>
          </a:xfrm>
          <a:prstGeom prst="rect">
            <a:avLst/>
          </a:prstGeom>
          <a:noFill/>
          <a:ln>
            <a:noFill/>
          </a:ln>
        </p:spPr>
        <p:txBody>
          <a:bodyPr anchorCtr="0" anchor="t" bIns="91425" lIns="91425" spcFirstLastPara="1" rIns="91425" wrap="square" tIns="91425">
            <a:noAutofit/>
          </a:bodyPr>
          <a:lstStyle>
            <a:lvl1pPr lvl="0" rtl="0" algn="ctr">
              <a:lnSpc>
                <a:spcPct val="90000"/>
              </a:lnSpc>
              <a:spcBef>
                <a:spcPts val="0"/>
              </a:spcBef>
              <a:spcAft>
                <a:spcPts val="0"/>
              </a:spcAft>
              <a:buClr>
                <a:schemeClr val="dk2"/>
              </a:buClr>
              <a:buSzPts val="2800"/>
              <a:buNone/>
              <a:defRPr sz="1600">
                <a:solidFill>
                  <a:schemeClr val="dk2"/>
                </a:solidFill>
                <a:latin typeface="Muli"/>
                <a:ea typeface="Muli"/>
                <a:cs typeface="Muli"/>
                <a:sym typeface="Muli"/>
              </a:defRPr>
            </a:lvl1pPr>
            <a:lvl2pPr lvl="1" rtl="0" algn="ctr">
              <a:lnSpc>
                <a:spcPct val="100000"/>
              </a:lnSpc>
              <a:spcBef>
                <a:spcPts val="0"/>
              </a:spcBef>
              <a:spcAft>
                <a:spcPts val="0"/>
              </a:spcAft>
              <a:buClr>
                <a:schemeClr val="dk2"/>
              </a:buClr>
              <a:buSzPts val="2800"/>
              <a:buNone/>
              <a:defRPr sz="2800">
                <a:solidFill>
                  <a:schemeClr val="dk2"/>
                </a:solidFill>
              </a:defRPr>
            </a:lvl2pPr>
            <a:lvl3pPr lvl="2" rtl="0" algn="ctr">
              <a:lnSpc>
                <a:spcPct val="100000"/>
              </a:lnSpc>
              <a:spcBef>
                <a:spcPts val="0"/>
              </a:spcBef>
              <a:spcAft>
                <a:spcPts val="0"/>
              </a:spcAft>
              <a:buClr>
                <a:schemeClr val="dk2"/>
              </a:buClr>
              <a:buSzPts val="2800"/>
              <a:buNone/>
              <a:defRPr sz="2800">
                <a:solidFill>
                  <a:schemeClr val="dk2"/>
                </a:solidFill>
              </a:defRPr>
            </a:lvl3pPr>
            <a:lvl4pPr lvl="3" rtl="0" algn="ctr">
              <a:lnSpc>
                <a:spcPct val="100000"/>
              </a:lnSpc>
              <a:spcBef>
                <a:spcPts val="0"/>
              </a:spcBef>
              <a:spcAft>
                <a:spcPts val="0"/>
              </a:spcAft>
              <a:buClr>
                <a:schemeClr val="dk2"/>
              </a:buClr>
              <a:buSzPts val="2800"/>
              <a:buNone/>
              <a:defRPr sz="2800">
                <a:solidFill>
                  <a:schemeClr val="dk2"/>
                </a:solidFill>
              </a:defRPr>
            </a:lvl4pPr>
            <a:lvl5pPr lvl="4" rtl="0" algn="ctr">
              <a:lnSpc>
                <a:spcPct val="100000"/>
              </a:lnSpc>
              <a:spcBef>
                <a:spcPts val="0"/>
              </a:spcBef>
              <a:spcAft>
                <a:spcPts val="0"/>
              </a:spcAft>
              <a:buClr>
                <a:schemeClr val="dk2"/>
              </a:buClr>
              <a:buSzPts val="2800"/>
              <a:buNone/>
              <a:defRPr sz="2800">
                <a:solidFill>
                  <a:schemeClr val="dk2"/>
                </a:solidFill>
              </a:defRPr>
            </a:lvl5pPr>
            <a:lvl6pPr lvl="5" rtl="0" algn="ctr">
              <a:lnSpc>
                <a:spcPct val="100000"/>
              </a:lnSpc>
              <a:spcBef>
                <a:spcPts val="0"/>
              </a:spcBef>
              <a:spcAft>
                <a:spcPts val="0"/>
              </a:spcAft>
              <a:buClr>
                <a:schemeClr val="dk2"/>
              </a:buClr>
              <a:buSzPts val="2800"/>
              <a:buNone/>
              <a:defRPr sz="2800">
                <a:solidFill>
                  <a:schemeClr val="dk2"/>
                </a:solidFill>
              </a:defRPr>
            </a:lvl6pPr>
            <a:lvl7pPr lvl="6" rtl="0" algn="ctr">
              <a:lnSpc>
                <a:spcPct val="100000"/>
              </a:lnSpc>
              <a:spcBef>
                <a:spcPts val="0"/>
              </a:spcBef>
              <a:spcAft>
                <a:spcPts val="0"/>
              </a:spcAft>
              <a:buClr>
                <a:schemeClr val="dk2"/>
              </a:buClr>
              <a:buSzPts val="2800"/>
              <a:buNone/>
              <a:defRPr sz="2800">
                <a:solidFill>
                  <a:schemeClr val="dk2"/>
                </a:solidFill>
              </a:defRPr>
            </a:lvl7pPr>
            <a:lvl8pPr lvl="7" rtl="0" algn="ctr">
              <a:lnSpc>
                <a:spcPct val="100000"/>
              </a:lnSpc>
              <a:spcBef>
                <a:spcPts val="0"/>
              </a:spcBef>
              <a:spcAft>
                <a:spcPts val="0"/>
              </a:spcAft>
              <a:buClr>
                <a:schemeClr val="dk2"/>
              </a:buClr>
              <a:buSzPts val="2800"/>
              <a:buNone/>
              <a:defRPr sz="2800">
                <a:solidFill>
                  <a:schemeClr val="dk2"/>
                </a:solidFill>
              </a:defRPr>
            </a:lvl8pPr>
            <a:lvl9pPr lvl="8" rtl="0" algn="ctr">
              <a:lnSpc>
                <a:spcPct val="100000"/>
              </a:lnSpc>
              <a:spcBef>
                <a:spcPts val="0"/>
              </a:spcBef>
              <a:spcAft>
                <a:spcPts val="0"/>
              </a:spcAft>
              <a:buClr>
                <a:schemeClr val="dk2"/>
              </a:buClr>
              <a:buSzPts val="2800"/>
              <a:buNone/>
              <a:defRPr sz="2800">
                <a:solidFill>
                  <a:schemeClr val="dk2"/>
                </a:solidFill>
              </a:defRPr>
            </a:lvl9pPr>
          </a:lstStyle>
          <a:p/>
        </p:txBody>
      </p:sp>
      <p:grpSp>
        <p:nvGrpSpPr>
          <p:cNvPr id="1390" name="Google Shape;1390;p58"/>
          <p:cNvGrpSpPr/>
          <p:nvPr/>
        </p:nvGrpSpPr>
        <p:grpSpPr>
          <a:xfrm rot="697126">
            <a:off x="8218474" y="-369190"/>
            <a:ext cx="1305393" cy="1346461"/>
            <a:chOff x="1492000" y="427450"/>
            <a:chExt cx="1188000" cy="1225375"/>
          </a:xfrm>
        </p:grpSpPr>
        <p:sp>
          <p:nvSpPr>
            <p:cNvPr id="1391" name="Google Shape;1391;p58"/>
            <p:cNvSpPr/>
            <p:nvPr/>
          </p:nvSpPr>
          <p:spPr>
            <a:xfrm>
              <a:off x="1492000" y="427450"/>
              <a:ext cx="1188000" cy="1225375"/>
            </a:xfrm>
            <a:custGeom>
              <a:rect b="b" l="l" r="r" t="t"/>
              <a:pathLst>
                <a:path extrusionOk="0" h="49015" w="47520">
                  <a:moveTo>
                    <a:pt x="44863" y="698"/>
                  </a:moveTo>
                  <a:lnTo>
                    <a:pt x="44863" y="698"/>
                  </a:lnTo>
                  <a:cubicBezTo>
                    <a:pt x="45260" y="745"/>
                    <a:pt x="45657" y="763"/>
                    <a:pt x="46048" y="763"/>
                  </a:cubicBezTo>
                  <a:cubicBezTo>
                    <a:pt x="46274" y="763"/>
                    <a:pt x="46497" y="757"/>
                    <a:pt x="46717" y="748"/>
                  </a:cubicBezTo>
                  <a:lnTo>
                    <a:pt x="46717" y="748"/>
                  </a:lnTo>
                  <a:cubicBezTo>
                    <a:pt x="46667" y="8567"/>
                    <a:pt x="46617" y="16387"/>
                    <a:pt x="46642" y="24207"/>
                  </a:cubicBezTo>
                  <a:cubicBezTo>
                    <a:pt x="46667" y="32076"/>
                    <a:pt x="46366" y="40046"/>
                    <a:pt x="46868" y="47891"/>
                  </a:cubicBezTo>
                  <a:cubicBezTo>
                    <a:pt x="46818" y="47891"/>
                    <a:pt x="46792" y="47866"/>
                    <a:pt x="46767" y="47866"/>
                  </a:cubicBezTo>
                  <a:cubicBezTo>
                    <a:pt x="39987" y="48053"/>
                    <a:pt x="33211" y="48100"/>
                    <a:pt x="26436" y="48100"/>
                  </a:cubicBezTo>
                  <a:cubicBezTo>
                    <a:pt x="19684" y="48100"/>
                    <a:pt x="12934" y="48054"/>
                    <a:pt x="6180" y="48054"/>
                  </a:cubicBezTo>
                  <a:cubicBezTo>
                    <a:pt x="4304" y="48054"/>
                    <a:pt x="2428" y="48057"/>
                    <a:pt x="552" y="48066"/>
                  </a:cubicBezTo>
                  <a:cubicBezTo>
                    <a:pt x="802" y="38116"/>
                    <a:pt x="1203" y="28066"/>
                    <a:pt x="1203" y="18066"/>
                  </a:cubicBezTo>
                  <a:cubicBezTo>
                    <a:pt x="1203" y="12452"/>
                    <a:pt x="1078" y="6863"/>
                    <a:pt x="727" y="1299"/>
                  </a:cubicBezTo>
                  <a:lnTo>
                    <a:pt x="752" y="1299"/>
                  </a:lnTo>
                  <a:cubicBezTo>
                    <a:pt x="1098" y="1362"/>
                    <a:pt x="1492" y="1415"/>
                    <a:pt x="1880" y="1415"/>
                  </a:cubicBezTo>
                  <a:cubicBezTo>
                    <a:pt x="2112" y="1415"/>
                    <a:pt x="2341" y="1396"/>
                    <a:pt x="2557" y="1349"/>
                  </a:cubicBezTo>
                  <a:lnTo>
                    <a:pt x="2557" y="1349"/>
                  </a:lnTo>
                  <a:cubicBezTo>
                    <a:pt x="2406" y="1650"/>
                    <a:pt x="2406" y="2051"/>
                    <a:pt x="2582" y="2377"/>
                  </a:cubicBezTo>
                  <a:cubicBezTo>
                    <a:pt x="2901" y="2970"/>
                    <a:pt x="3636" y="3314"/>
                    <a:pt x="4314" y="3314"/>
                  </a:cubicBezTo>
                  <a:cubicBezTo>
                    <a:pt x="4381" y="3314"/>
                    <a:pt x="4447" y="3311"/>
                    <a:pt x="4512" y="3304"/>
                  </a:cubicBezTo>
                  <a:cubicBezTo>
                    <a:pt x="5740" y="3229"/>
                    <a:pt x="6316" y="1700"/>
                    <a:pt x="5539" y="873"/>
                  </a:cubicBezTo>
                  <a:lnTo>
                    <a:pt x="5539" y="873"/>
                  </a:lnTo>
                  <a:cubicBezTo>
                    <a:pt x="5943" y="910"/>
                    <a:pt x="6360" y="933"/>
                    <a:pt x="6771" y="933"/>
                  </a:cubicBezTo>
                  <a:cubicBezTo>
                    <a:pt x="6921" y="933"/>
                    <a:pt x="7071" y="930"/>
                    <a:pt x="7218" y="923"/>
                  </a:cubicBezTo>
                  <a:lnTo>
                    <a:pt x="7218" y="923"/>
                  </a:lnTo>
                  <a:cubicBezTo>
                    <a:pt x="6918" y="1199"/>
                    <a:pt x="6742" y="1700"/>
                    <a:pt x="6792" y="2101"/>
                  </a:cubicBezTo>
                  <a:cubicBezTo>
                    <a:pt x="6842" y="2778"/>
                    <a:pt x="7344" y="3254"/>
                    <a:pt x="7995" y="3354"/>
                  </a:cubicBezTo>
                  <a:cubicBezTo>
                    <a:pt x="8078" y="3367"/>
                    <a:pt x="8161" y="3373"/>
                    <a:pt x="8244" y="3373"/>
                  </a:cubicBezTo>
                  <a:cubicBezTo>
                    <a:pt x="8813" y="3373"/>
                    <a:pt x="9362" y="3077"/>
                    <a:pt x="9624" y="2552"/>
                  </a:cubicBezTo>
                  <a:cubicBezTo>
                    <a:pt x="9850" y="2076"/>
                    <a:pt x="9850" y="1475"/>
                    <a:pt x="9599" y="998"/>
                  </a:cubicBezTo>
                  <a:cubicBezTo>
                    <a:pt x="10025" y="998"/>
                    <a:pt x="10451" y="973"/>
                    <a:pt x="10903" y="898"/>
                  </a:cubicBezTo>
                  <a:lnTo>
                    <a:pt x="10903" y="898"/>
                  </a:lnTo>
                  <a:cubicBezTo>
                    <a:pt x="10652" y="1149"/>
                    <a:pt x="10527" y="1500"/>
                    <a:pt x="10552" y="1876"/>
                  </a:cubicBezTo>
                  <a:cubicBezTo>
                    <a:pt x="10627" y="2527"/>
                    <a:pt x="11178" y="3029"/>
                    <a:pt x="11830" y="3104"/>
                  </a:cubicBezTo>
                  <a:cubicBezTo>
                    <a:pt x="11905" y="3116"/>
                    <a:pt x="11981" y="3122"/>
                    <a:pt x="12056" y="3122"/>
                  </a:cubicBezTo>
                  <a:cubicBezTo>
                    <a:pt x="12607" y="3122"/>
                    <a:pt x="13138" y="2806"/>
                    <a:pt x="13359" y="2277"/>
                  </a:cubicBezTo>
                  <a:cubicBezTo>
                    <a:pt x="13559" y="1826"/>
                    <a:pt x="13509" y="1299"/>
                    <a:pt x="13258" y="898"/>
                  </a:cubicBezTo>
                  <a:cubicBezTo>
                    <a:pt x="13576" y="898"/>
                    <a:pt x="13904" y="909"/>
                    <a:pt x="14237" y="909"/>
                  </a:cubicBezTo>
                  <a:cubicBezTo>
                    <a:pt x="14403" y="909"/>
                    <a:pt x="14570" y="907"/>
                    <a:pt x="14737" y="898"/>
                  </a:cubicBezTo>
                  <a:lnTo>
                    <a:pt x="14737" y="898"/>
                  </a:lnTo>
                  <a:cubicBezTo>
                    <a:pt x="14273" y="1850"/>
                    <a:pt x="14626" y="3103"/>
                    <a:pt x="15816" y="3103"/>
                  </a:cubicBezTo>
                  <a:cubicBezTo>
                    <a:pt x="15911" y="3103"/>
                    <a:pt x="16010" y="3095"/>
                    <a:pt x="16116" y="3079"/>
                  </a:cubicBezTo>
                  <a:cubicBezTo>
                    <a:pt x="17268" y="2928"/>
                    <a:pt x="17644" y="1625"/>
                    <a:pt x="17093" y="798"/>
                  </a:cubicBezTo>
                  <a:lnTo>
                    <a:pt x="17093" y="798"/>
                  </a:lnTo>
                  <a:cubicBezTo>
                    <a:pt x="17569" y="823"/>
                    <a:pt x="18070" y="823"/>
                    <a:pt x="18572" y="823"/>
                  </a:cubicBezTo>
                  <a:cubicBezTo>
                    <a:pt x="18183" y="1796"/>
                    <a:pt x="18761" y="2957"/>
                    <a:pt x="19917" y="2957"/>
                  </a:cubicBezTo>
                  <a:cubicBezTo>
                    <a:pt x="19952" y="2957"/>
                    <a:pt x="19989" y="2956"/>
                    <a:pt x="20025" y="2953"/>
                  </a:cubicBezTo>
                  <a:cubicBezTo>
                    <a:pt x="21103" y="2878"/>
                    <a:pt x="21604" y="1775"/>
                    <a:pt x="21203" y="898"/>
                  </a:cubicBezTo>
                  <a:lnTo>
                    <a:pt x="21203" y="898"/>
                  </a:lnTo>
                  <a:cubicBezTo>
                    <a:pt x="21579" y="923"/>
                    <a:pt x="21930" y="923"/>
                    <a:pt x="22306" y="923"/>
                  </a:cubicBezTo>
                  <a:cubicBezTo>
                    <a:pt x="21963" y="1782"/>
                    <a:pt x="22460" y="2905"/>
                    <a:pt x="23492" y="2905"/>
                  </a:cubicBezTo>
                  <a:cubicBezTo>
                    <a:pt x="23514" y="2905"/>
                    <a:pt x="23536" y="2904"/>
                    <a:pt x="23559" y="2903"/>
                  </a:cubicBezTo>
                  <a:cubicBezTo>
                    <a:pt x="24436" y="2878"/>
                    <a:pt x="25339" y="1775"/>
                    <a:pt x="25013" y="1024"/>
                  </a:cubicBezTo>
                  <a:cubicBezTo>
                    <a:pt x="25489" y="998"/>
                    <a:pt x="25940" y="998"/>
                    <a:pt x="26391" y="923"/>
                  </a:cubicBezTo>
                  <a:lnTo>
                    <a:pt x="26391" y="923"/>
                  </a:lnTo>
                  <a:cubicBezTo>
                    <a:pt x="26141" y="1450"/>
                    <a:pt x="25990" y="2001"/>
                    <a:pt x="26391" y="2502"/>
                  </a:cubicBezTo>
                  <a:cubicBezTo>
                    <a:pt x="26730" y="2921"/>
                    <a:pt x="27291" y="3117"/>
                    <a:pt x="27809" y="3117"/>
                  </a:cubicBezTo>
                  <a:cubicBezTo>
                    <a:pt x="27942" y="3117"/>
                    <a:pt x="28073" y="3104"/>
                    <a:pt x="28196" y="3079"/>
                  </a:cubicBezTo>
                  <a:cubicBezTo>
                    <a:pt x="29173" y="2828"/>
                    <a:pt x="29675" y="1625"/>
                    <a:pt x="29073" y="923"/>
                  </a:cubicBezTo>
                  <a:lnTo>
                    <a:pt x="30226" y="923"/>
                  </a:lnTo>
                  <a:cubicBezTo>
                    <a:pt x="29910" y="1969"/>
                    <a:pt x="30584" y="3132"/>
                    <a:pt x="31769" y="3132"/>
                  </a:cubicBezTo>
                  <a:cubicBezTo>
                    <a:pt x="31806" y="3132"/>
                    <a:pt x="31843" y="3131"/>
                    <a:pt x="31880" y="3129"/>
                  </a:cubicBezTo>
                  <a:cubicBezTo>
                    <a:pt x="33108" y="3029"/>
                    <a:pt x="33685" y="1750"/>
                    <a:pt x="33208" y="773"/>
                  </a:cubicBezTo>
                  <a:lnTo>
                    <a:pt x="33208" y="773"/>
                  </a:lnTo>
                  <a:cubicBezTo>
                    <a:pt x="33559" y="798"/>
                    <a:pt x="33885" y="823"/>
                    <a:pt x="34236" y="848"/>
                  </a:cubicBezTo>
                  <a:cubicBezTo>
                    <a:pt x="33885" y="1800"/>
                    <a:pt x="34436" y="2928"/>
                    <a:pt x="35589" y="2928"/>
                  </a:cubicBezTo>
                  <a:cubicBezTo>
                    <a:pt x="35602" y="2929"/>
                    <a:pt x="35614" y="2929"/>
                    <a:pt x="35626" y="2929"/>
                  </a:cubicBezTo>
                  <a:cubicBezTo>
                    <a:pt x="36682" y="2929"/>
                    <a:pt x="37315" y="1865"/>
                    <a:pt x="37018" y="973"/>
                  </a:cubicBezTo>
                  <a:cubicBezTo>
                    <a:pt x="37319" y="948"/>
                    <a:pt x="37645" y="923"/>
                    <a:pt x="37945" y="898"/>
                  </a:cubicBezTo>
                  <a:lnTo>
                    <a:pt x="37945" y="898"/>
                  </a:lnTo>
                  <a:cubicBezTo>
                    <a:pt x="37695" y="1775"/>
                    <a:pt x="38221" y="2753"/>
                    <a:pt x="39274" y="2803"/>
                  </a:cubicBezTo>
                  <a:cubicBezTo>
                    <a:pt x="39298" y="2804"/>
                    <a:pt x="39323" y="2805"/>
                    <a:pt x="39347" y="2805"/>
                  </a:cubicBezTo>
                  <a:cubicBezTo>
                    <a:pt x="40334" y="2805"/>
                    <a:pt x="40996" y="1829"/>
                    <a:pt x="40727" y="948"/>
                  </a:cubicBezTo>
                  <a:lnTo>
                    <a:pt x="40727" y="948"/>
                  </a:lnTo>
                  <a:cubicBezTo>
                    <a:pt x="41028" y="1024"/>
                    <a:pt x="41329" y="1049"/>
                    <a:pt x="41630" y="1074"/>
                  </a:cubicBezTo>
                  <a:cubicBezTo>
                    <a:pt x="41228" y="1800"/>
                    <a:pt x="41880" y="2928"/>
                    <a:pt x="42858" y="3079"/>
                  </a:cubicBezTo>
                  <a:cubicBezTo>
                    <a:pt x="42948" y="3092"/>
                    <a:pt x="43038" y="3099"/>
                    <a:pt x="43126" y="3099"/>
                  </a:cubicBezTo>
                  <a:cubicBezTo>
                    <a:pt x="44355" y="3099"/>
                    <a:pt x="45307" y="1844"/>
                    <a:pt x="44863" y="698"/>
                  </a:cubicBezTo>
                  <a:close/>
                  <a:moveTo>
                    <a:pt x="47088" y="0"/>
                  </a:moveTo>
                  <a:cubicBezTo>
                    <a:pt x="46975" y="0"/>
                    <a:pt x="46861" y="48"/>
                    <a:pt x="46792" y="146"/>
                  </a:cubicBezTo>
                  <a:cubicBezTo>
                    <a:pt x="46603" y="146"/>
                    <a:pt x="46411" y="145"/>
                    <a:pt x="46218" y="145"/>
                  </a:cubicBezTo>
                  <a:cubicBezTo>
                    <a:pt x="45543" y="145"/>
                    <a:pt x="44854" y="160"/>
                    <a:pt x="44211" y="297"/>
                  </a:cubicBezTo>
                  <a:cubicBezTo>
                    <a:pt x="44061" y="347"/>
                    <a:pt x="44061" y="572"/>
                    <a:pt x="44211" y="597"/>
                  </a:cubicBezTo>
                  <a:lnTo>
                    <a:pt x="44286" y="597"/>
                  </a:lnTo>
                  <a:cubicBezTo>
                    <a:pt x="44462" y="1199"/>
                    <a:pt x="44512" y="1851"/>
                    <a:pt x="43935" y="2277"/>
                  </a:cubicBezTo>
                  <a:cubicBezTo>
                    <a:pt x="43706" y="2437"/>
                    <a:pt x="43435" y="2556"/>
                    <a:pt x="43161" y="2556"/>
                  </a:cubicBezTo>
                  <a:cubicBezTo>
                    <a:pt x="43135" y="2556"/>
                    <a:pt x="43109" y="2555"/>
                    <a:pt x="43083" y="2552"/>
                  </a:cubicBezTo>
                  <a:cubicBezTo>
                    <a:pt x="42908" y="2502"/>
                    <a:pt x="42757" y="2452"/>
                    <a:pt x="42582" y="2427"/>
                  </a:cubicBezTo>
                  <a:cubicBezTo>
                    <a:pt x="41980" y="2126"/>
                    <a:pt x="41955" y="1675"/>
                    <a:pt x="42482" y="1099"/>
                  </a:cubicBezTo>
                  <a:cubicBezTo>
                    <a:pt x="42807" y="998"/>
                    <a:pt x="42732" y="547"/>
                    <a:pt x="42406" y="522"/>
                  </a:cubicBezTo>
                  <a:cubicBezTo>
                    <a:pt x="42002" y="490"/>
                    <a:pt x="41577" y="437"/>
                    <a:pt x="41158" y="437"/>
                  </a:cubicBezTo>
                  <a:cubicBezTo>
                    <a:pt x="40927" y="437"/>
                    <a:pt x="40699" y="453"/>
                    <a:pt x="40477" y="497"/>
                  </a:cubicBezTo>
                  <a:cubicBezTo>
                    <a:pt x="40451" y="489"/>
                    <a:pt x="40422" y="484"/>
                    <a:pt x="40393" y="484"/>
                  </a:cubicBezTo>
                  <a:cubicBezTo>
                    <a:pt x="40251" y="484"/>
                    <a:pt x="40093" y="582"/>
                    <a:pt x="40176" y="748"/>
                  </a:cubicBezTo>
                  <a:cubicBezTo>
                    <a:pt x="40426" y="1399"/>
                    <a:pt x="40226" y="2277"/>
                    <a:pt x="39374" y="2302"/>
                  </a:cubicBezTo>
                  <a:cubicBezTo>
                    <a:pt x="39362" y="2302"/>
                    <a:pt x="39351" y="2302"/>
                    <a:pt x="39340" y="2302"/>
                  </a:cubicBezTo>
                  <a:cubicBezTo>
                    <a:pt x="38464" y="2302"/>
                    <a:pt x="38177" y="1341"/>
                    <a:pt x="38622" y="698"/>
                  </a:cubicBezTo>
                  <a:cubicBezTo>
                    <a:pt x="38722" y="547"/>
                    <a:pt x="38597" y="297"/>
                    <a:pt x="38396" y="297"/>
                  </a:cubicBezTo>
                  <a:cubicBezTo>
                    <a:pt x="37845" y="372"/>
                    <a:pt x="37319" y="447"/>
                    <a:pt x="36792" y="572"/>
                  </a:cubicBezTo>
                  <a:cubicBezTo>
                    <a:pt x="36767" y="547"/>
                    <a:pt x="36742" y="522"/>
                    <a:pt x="36717" y="472"/>
                  </a:cubicBezTo>
                  <a:cubicBezTo>
                    <a:pt x="36687" y="435"/>
                    <a:pt x="36647" y="420"/>
                    <a:pt x="36606" y="420"/>
                  </a:cubicBezTo>
                  <a:cubicBezTo>
                    <a:pt x="36478" y="420"/>
                    <a:pt x="36335" y="571"/>
                    <a:pt x="36391" y="723"/>
                  </a:cubicBezTo>
                  <a:cubicBezTo>
                    <a:pt x="36341" y="798"/>
                    <a:pt x="36391" y="948"/>
                    <a:pt x="36492" y="973"/>
                  </a:cubicBezTo>
                  <a:cubicBezTo>
                    <a:pt x="36735" y="1630"/>
                    <a:pt x="36459" y="2429"/>
                    <a:pt x="35662" y="2429"/>
                  </a:cubicBezTo>
                  <a:cubicBezTo>
                    <a:pt x="35638" y="2429"/>
                    <a:pt x="35614" y="2429"/>
                    <a:pt x="35589" y="2427"/>
                  </a:cubicBezTo>
                  <a:cubicBezTo>
                    <a:pt x="34687" y="2402"/>
                    <a:pt x="34436" y="1374"/>
                    <a:pt x="34913" y="723"/>
                  </a:cubicBezTo>
                  <a:cubicBezTo>
                    <a:pt x="35063" y="572"/>
                    <a:pt x="34888" y="322"/>
                    <a:pt x="34687" y="322"/>
                  </a:cubicBezTo>
                  <a:cubicBezTo>
                    <a:pt x="34086" y="322"/>
                    <a:pt x="33509" y="322"/>
                    <a:pt x="32908" y="347"/>
                  </a:cubicBezTo>
                  <a:cubicBezTo>
                    <a:pt x="32873" y="312"/>
                    <a:pt x="32831" y="298"/>
                    <a:pt x="32787" y="298"/>
                  </a:cubicBezTo>
                  <a:cubicBezTo>
                    <a:pt x="32641" y="298"/>
                    <a:pt x="32485" y="462"/>
                    <a:pt x="32582" y="597"/>
                  </a:cubicBezTo>
                  <a:cubicBezTo>
                    <a:pt x="33098" y="1359"/>
                    <a:pt x="32867" y="2554"/>
                    <a:pt x="31843" y="2554"/>
                  </a:cubicBezTo>
                  <a:cubicBezTo>
                    <a:pt x="31822" y="2554"/>
                    <a:pt x="31801" y="2553"/>
                    <a:pt x="31780" y="2552"/>
                  </a:cubicBezTo>
                  <a:cubicBezTo>
                    <a:pt x="30827" y="2527"/>
                    <a:pt x="30477" y="1550"/>
                    <a:pt x="30878" y="798"/>
                  </a:cubicBezTo>
                  <a:cubicBezTo>
                    <a:pt x="31003" y="623"/>
                    <a:pt x="30853" y="397"/>
                    <a:pt x="30652" y="397"/>
                  </a:cubicBezTo>
                  <a:cubicBezTo>
                    <a:pt x="29975" y="397"/>
                    <a:pt x="29374" y="497"/>
                    <a:pt x="28722" y="648"/>
                  </a:cubicBezTo>
                  <a:cubicBezTo>
                    <a:pt x="28697" y="623"/>
                    <a:pt x="28647" y="597"/>
                    <a:pt x="28622" y="572"/>
                  </a:cubicBezTo>
                  <a:cubicBezTo>
                    <a:pt x="28590" y="561"/>
                    <a:pt x="28559" y="556"/>
                    <a:pt x="28528" y="556"/>
                  </a:cubicBezTo>
                  <a:cubicBezTo>
                    <a:pt x="28295" y="556"/>
                    <a:pt x="28127" y="863"/>
                    <a:pt x="28371" y="973"/>
                  </a:cubicBezTo>
                  <a:cubicBezTo>
                    <a:pt x="29098" y="1349"/>
                    <a:pt x="28923" y="2277"/>
                    <a:pt x="28196" y="2552"/>
                  </a:cubicBezTo>
                  <a:cubicBezTo>
                    <a:pt x="28045" y="2590"/>
                    <a:pt x="27901" y="2609"/>
                    <a:pt x="27760" y="2609"/>
                  </a:cubicBezTo>
                  <a:cubicBezTo>
                    <a:pt x="27619" y="2609"/>
                    <a:pt x="27482" y="2590"/>
                    <a:pt x="27344" y="2552"/>
                  </a:cubicBezTo>
                  <a:cubicBezTo>
                    <a:pt x="26517" y="2001"/>
                    <a:pt x="26391" y="1399"/>
                    <a:pt x="26993" y="798"/>
                  </a:cubicBezTo>
                  <a:cubicBezTo>
                    <a:pt x="27118" y="623"/>
                    <a:pt x="27043" y="372"/>
                    <a:pt x="26817" y="372"/>
                  </a:cubicBezTo>
                  <a:cubicBezTo>
                    <a:pt x="26091" y="397"/>
                    <a:pt x="25339" y="497"/>
                    <a:pt x="24612" y="572"/>
                  </a:cubicBezTo>
                  <a:cubicBezTo>
                    <a:pt x="24587" y="572"/>
                    <a:pt x="24562" y="547"/>
                    <a:pt x="24537" y="547"/>
                  </a:cubicBezTo>
                  <a:cubicBezTo>
                    <a:pt x="24503" y="522"/>
                    <a:pt x="24467" y="511"/>
                    <a:pt x="24432" y="511"/>
                  </a:cubicBezTo>
                  <a:cubicBezTo>
                    <a:pt x="24361" y="511"/>
                    <a:pt x="24294" y="556"/>
                    <a:pt x="24261" y="623"/>
                  </a:cubicBezTo>
                  <a:cubicBezTo>
                    <a:pt x="24086" y="698"/>
                    <a:pt x="24111" y="998"/>
                    <a:pt x="24336" y="998"/>
                  </a:cubicBezTo>
                  <a:lnTo>
                    <a:pt x="24436" y="998"/>
                  </a:lnTo>
                  <a:cubicBezTo>
                    <a:pt x="24637" y="1299"/>
                    <a:pt x="24512" y="1800"/>
                    <a:pt x="24336" y="2026"/>
                  </a:cubicBezTo>
                  <a:cubicBezTo>
                    <a:pt x="24134" y="2249"/>
                    <a:pt x="23882" y="2373"/>
                    <a:pt x="23608" y="2373"/>
                  </a:cubicBezTo>
                  <a:cubicBezTo>
                    <a:pt x="23543" y="2373"/>
                    <a:pt x="23476" y="2366"/>
                    <a:pt x="23409" y="2352"/>
                  </a:cubicBezTo>
                  <a:cubicBezTo>
                    <a:pt x="22732" y="2252"/>
                    <a:pt x="22381" y="1425"/>
                    <a:pt x="22857" y="823"/>
                  </a:cubicBezTo>
                  <a:cubicBezTo>
                    <a:pt x="22983" y="673"/>
                    <a:pt x="22908" y="472"/>
                    <a:pt x="22707" y="447"/>
                  </a:cubicBezTo>
                  <a:cubicBezTo>
                    <a:pt x="22439" y="428"/>
                    <a:pt x="22171" y="420"/>
                    <a:pt x="21903" y="420"/>
                  </a:cubicBezTo>
                  <a:cubicBezTo>
                    <a:pt x="21469" y="420"/>
                    <a:pt x="21036" y="441"/>
                    <a:pt x="20602" y="472"/>
                  </a:cubicBezTo>
                  <a:cubicBezTo>
                    <a:pt x="20351" y="497"/>
                    <a:pt x="20351" y="848"/>
                    <a:pt x="20602" y="873"/>
                  </a:cubicBezTo>
                  <a:lnTo>
                    <a:pt x="20652" y="873"/>
                  </a:lnTo>
                  <a:cubicBezTo>
                    <a:pt x="21028" y="1525"/>
                    <a:pt x="20777" y="2452"/>
                    <a:pt x="19925" y="2452"/>
                  </a:cubicBezTo>
                  <a:cubicBezTo>
                    <a:pt x="18998" y="2452"/>
                    <a:pt x="18747" y="1349"/>
                    <a:pt x="19198" y="698"/>
                  </a:cubicBezTo>
                  <a:cubicBezTo>
                    <a:pt x="19299" y="547"/>
                    <a:pt x="19173" y="322"/>
                    <a:pt x="18973" y="322"/>
                  </a:cubicBezTo>
                  <a:cubicBezTo>
                    <a:pt x="18529" y="322"/>
                    <a:pt x="18085" y="305"/>
                    <a:pt x="17641" y="305"/>
                  </a:cubicBezTo>
                  <a:cubicBezTo>
                    <a:pt x="17308" y="305"/>
                    <a:pt x="16975" y="315"/>
                    <a:pt x="16642" y="347"/>
                  </a:cubicBezTo>
                  <a:lnTo>
                    <a:pt x="16592" y="347"/>
                  </a:lnTo>
                  <a:cubicBezTo>
                    <a:pt x="16592" y="347"/>
                    <a:pt x="16567" y="322"/>
                    <a:pt x="16542" y="322"/>
                  </a:cubicBezTo>
                  <a:cubicBezTo>
                    <a:pt x="16503" y="299"/>
                    <a:pt x="16465" y="289"/>
                    <a:pt x="16428" y="289"/>
                  </a:cubicBezTo>
                  <a:cubicBezTo>
                    <a:pt x="16226" y="289"/>
                    <a:pt x="16083" y="595"/>
                    <a:pt x="16316" y="723"/>
                  </a:cubicBezTo>
                  <a:cubicBezTo>
                    <a:pt x="17068" y="1224"/>
                    <a:pt x="17118" y="2427"/>
                    <a:pt x="16065" y="2628"/>
                  </a:cubicBezTo>
                  <a:cubicBezTo>
                    <a:pt x="16001" y="2641"/>
                    <a:pt x="15937" y="2648"/>
                    <a:pt x="15874" y="2648"/>
                  </a:cubicBezTo>
                  <a:cubicBezTo>
                    <a:pt x="15009" y="2648"/>
                    <a:pt x="14351" y="1430"/>
                    <a:pt x="15238" y="823"/>
                  </a:cubicBezTo>
                  <a:cubicBezTo>
                    <a:pt x="15414" y="723"/>
                    <a:pt x="15339" y="472"/>
                    <a:pt x="15113" y="447"/>
                  </a:cubicBezTo>
                  <a:cubicBezTo>
                    <a:pt x="14835" y="428"/>
                    <a:pt x="14558" y="420"/>
                    <a:pt x="14279" y="420"/>
                  </a:cubicBezTo>
                  <a:cubicBezTo>
                    <a:pt x="13827" y="420"/>
                    <a:pt x="13372" y="441"/>
                    <a:pt x="12908" y="472"/>
                  </a:cubicBezTo>
                  <a:cubicBezTo>
                    <a:pt x="12882" y="497"/>
                    <a:pt x="12857" y="497"/>
                    <a:pt x="12807" y="522"/>
                  </a:cubicBezTo>
                  <a:cubicBezTo>
                    <a:pt x="12682" y="522"/>
                    <a:pt x="12582" y="748"/>
                    <a:pt x="12682" y="898"/>
                  </a:cubicBezTo>
                  <a:cubicBezTo>
                    <a:pt x="13208" y="1525"/>
                    <a:pt x="13008" y="2628"/>
                    <a:pt x="12030" y="2628"/>
                  </a:cubicBezTo>
                  <a:cubicBezTo>
                    <a:pt x="11103" y="2628"/>
                    <a:pt x="10627" y="1274"/>
                    <a:pt x="11604" y="923"/>
                  </a:cubicBezTo>
                  <a:cubicBezTo>
                    <a:pt x="11730" y="873"/>
                    <a:pt x="11730" y="698"/>
                    <a:pt x="11629" y="673"/>
                  </a:cubicBezTo>
                  <a:cubicBezTo>
                    <a:pt x="11604" y="572"/>
                    <a:pt x="11554" y="472"/>
                    <a:pt x="11429" y="472"/>
                  </a:cubicBezTo>
                  <a:cubicBezTo>
                    <a:pt x="11209" y="457"/>
                    <a:pt x="10984" y="449"/>
                    <a:pt x="10758" y="449"/>
                  </a:cubicBezTo>
                  <a:cubicBezTo>
                    <a:pt x="10236" y="449"/>
                    <a:pt x="9705" y="493"/>
                    <a:pt x="9198" y="597"/>
                  </a:cubicBezTo>
                  <a:cubicBezTo>
                    <a:pt x="9187" y="596"/>
                    <a:pt x="9176" y="595"/>
                    <a:pt x="9164" y="595"/>
                  </a:cubicBezTo>
                  <a:cubicBezTo>
                    <a:pt x="9020" y="595"/>
                    <a:pt x="8857" y="736"/>
                    <a:pt x="8973" y="898"/>
                  </a:cubicBezTo>
                  <a:cubicBezTo>
                    <a:pt x="9248" y="1299"/>
                    <a:pt x="9424" y="1750"/>
                    <a:pt x="9223" y="2227"/>
                  </a:cubicBezTo>
                  <a:cubicBezTo>
                    <a:pt x="9070" y="2620"/>
                    <a:pt x="8688" y="2842"/>
                    <a:pt x="8276" y="2842"/>
                  </a:cubicBezTo>
                  <a:cubicBezTo>
                    <a:pt x="8216" y="2842"/>
                    <a:pt x="8156" y="2838"/>
                    <a:pt x="8095" y="2828"/>
                  </a:cubicBezTo>
                  <a:cubicBezTo>
                    <a:pt x="7669" y="2778"/>
                    <a:pt x="7344" y="2452"/>
                    <a:pt x="7344" y="2001"/>
                  </a:cubicBezTo>
                  <a:cubicBezTo>
                    <a:pt x="7319" y="1600"/>
                    <a:pt x="7544" y="1299"/>
                    <a:pt x="7845" y="1024"/>
                  </a:cubicBezTo>
                  <a:cubicBezTo>
                    <a:pt x="7920" y="948"/>
                    <a:pt x="7920" y="873"/>
                    <a:pt x="7870" y="798"/>
                  </a:cubicBezTo>
                  <a:cubicBezTo>
                    <a:pt x="7945" y="698"/>
                    <a:pt x="7895" y="497"/>
                    <a:pt x="7770" y="472"/>
                  </a:cubicBezTo>
                  <a:cubicBezTo>
                    <a:pt x="7476" y="428"/>
                    <a:pt x="7177" y="412"/>
                    <a:pt x="6874" y="412"/>
                  </a:cubicBezTo>
                  <a:cubicBezTo>
                    <a:pt x="6324" y="412"/>
                    <a:pt x="5763" y="465"/>
                    <a:pt x="5213" y="497"/>
                  </a:cubicBezTo>
                  <a:cubicBezTo>
                    <a:pt x="5163" y="497"/>
                    <a:pt x="5113" y="522"/>
                    <a:pt x="5088" y="572"/>
                  </a:cubicBezTo>
                  <a:cubicBezTo>
                    <a:pt x="5069" y="567"/>
                    <a:pt x="5050" y="565"/>
                    <a:pt x="5032" y="565"/>
                  </a:cubicBezTo>
                  <a:cubicBezTo>
                    <a:pt x="4879" y="565"/>
                    <a:pt x="4756" y="736"/>
                    <a:pt x="4913" y="848"/>
                  </a:cubicBezTo>
                  <a:cubicBezTo>
                    <a:pt x="5213" y="1099"/>
                    <a:pt x="5464" y="1425"/>
                    <a:pt x="5439" y="1826"/>
                  </a:cubicBezTo>
                  <a:cubicBezTo>
                    <a:pt x="5389" y="2327"/>
                    <a:pt x="4988" y="2728"/>
                    <a:pt x="4512" y="2778"/>
                  </a:cubicBezTo>
                  <a:cubicBezTo>
                    <a:pt x="4478" y="2781"/>
                    <a:pt x="4444" y="2783"/>
                    <a:pt x="4409" y="2783"/>
                  </a:cubicBezTo>
                  <a:cubicBezTo>
                    <a:pt x="3603" y="2783"/>
                    <a:pt x="2415" y="1966"/>
                    <a:pt x="3208" y="1149"/>
                  </a:cubicBezTo>
                  <a:cubicBezTo>
                    <a:pt x="3312" y="1045"/>
                    <a:pt x="3210" y="873"/>
                    <a:pt x="3087" y="873"/>
                  </a:cubicBezTo>
                  <a:cubicBezTo>
                    <a:pt x="3061" y="873"/>
                    <a:pt x="3034" y="881"/>
                    <a:pt x="3008" y="898"/>
                  </a:cubicBezTo>
                  <a:lnTo>
                    <a:pt x="2983" y="898"/>
                  </a:lnTo>
                  <a:cubicBezTo>
                    <a:pt x="2933" y="873"/>
                    <a:pt x="2907" y="848"/>
                    <a:pt x="2857" y="848"/>
                  </a:cubicBezTo>
                  <a:cubicBezTo>
                    <a:pt x="2773" y="836"/>
                    <a:pt x="2689" y="831"/>
                    <a:pt x="2605" y="831"/>
                  </a:cubicBezTo>
                  <a:cubicBezTo>
                    <a:pt x="2339" y="831"/>
                    <a:pt x="2077" y="879"/>
                    <a:pt x="1830" y="898"/>
                  </a:cubicBezTo>
                  <a:cubicBezTo>
                    <a:pt x="1479" y="923"/>
                    <a:pt x="1153" y="923"/>
                    <a:pt x="802" y="923"/>
                  </a:cubicBezTo>
                  <a:cubicBezTo>
                    <a:pt x="752" y="923"/>
                    <a:pt x="727" y="923"/>
                    <a:pt x="702" y="948"/>
                  </a:cubicBezTo>
                  <a:cubicBezTo>
                    <a:pt x="669" y="893"/>
                    <a:pt x="606" y="862"/>
                    <a:pt x="547" y="862"/>
                  </a:cubicBezTo>
                  <a:cubicBezTo>
                    <a:pt x="472" y="862"/>
                    <a:pt x="401" y="912"/>
                    <a:pt x="401" y="1024"/>
                  </a:cubicBezTo>
                  <a:cubicBezTo>
                    <a:pt x="151" y="8693"/>
                    <a:pt x="552" y="16412"/>
                    <a:pt x="501" y="24106"/>
                  </a:cubicBezTo>
                  <a:cubicBezTo>
                    <a:pt x="451" y="32126"/>
                    <a:pt x="226" y="40147"/>
                    <a:pt x="0" y="48167"/>
                  </a:cubicBezTo>
                  <a:cubicBezTo>
                    <a:pt x="0" y="48346"/>
                    <a:pt x="141" y="48435"/>
                    <a:pt x="276" y="48435"/>
                  </a:cubicBezTo>
                  <a:cubicBezTo>
                    <a:pt x="330" y="48435"/>
                    <a:pt x="383" y="48421"/>
                    <a:pt x="426" y="48392"/>
                  </a:cubicBezTo>
                  <a:cubicBezTo>
                    <a:pt x="451" y="48417"/>
                    <a:pt x="501" y="48442"/>
                    <a:pt x="552" y="48442"/>
                  </a:cubicBezTo>
                  <a:cubicBezTo>
                    <a:pt x="6395" y="48873"/>
                    <a:pt x="12274" y="49015"/>
                    <a:pt x="18164" y="49015"/>
                  </a:cubicBezTo>
                  <a:cubicBezTo>
                    <a:pt x="27709" y="49015"/>
                    <a:pt x="37282" y="48642"/>
                    <a:pt x="46767" y="48518"/>
                  </a:cubicBezTo>
                  <a:cubicBezTo>
                    <a:pt x="46968" y="48518"/>
                    <a:pt x="47068" y="48367"/>
                    <a:pt x="47068" y="48217"/>
                  </a:cubicBezTo>
                  <a:cubicBezTo>
                    <a:pt x="47118" y="48217"/>
                    <a:pt x="47193" y="48167"/>
                    <a:pt x="47193" y="48066"/>
                  </a:cubicBezTo>
                  <a:cubicBezTo>
                    <a:pt x="47519" y="40147"/>
                    <a:pt x="47118" y="32152"/>
                    <a:pt x="47168" y="24207"/>
                  </a:cubicBezTo>
                  <a:cubicBezTo>
                    <a:pt x="47193" y="16237"/>
                    <a:pt x="47269" y="8292"/>
                    <a:pt x="47419" y="347"/>
                  </a:cubicBezTo>
                  <a:cubicBezTo>
                    <a:pt x="47434" y="118"/>
                    <a:pt x="47263" y="0"/>
                    <a:pt x="47088"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8"/>
            <p:cNvSpPr/>
            <p:nvPr/>
          </p:nvSpPr>
          <p:spPr>
            <a:xfrm>
              <a:off x="1505775" y="444875"/>
              <a:ext cx="1157925" cy="1185100"/>
            </a:xfrm>
            <a:custGeom>
              <a:rect b="b" l="l" r="r" t="t"/>
              <a:pathLst>
                <a:path extrusionOk="0" h="47404" w="46317">
                  <a:moveTo>
                    <a:pt x="19694" y="12839"/>
                  </a:moveTo>
                  <a:cubicBezTo>
                    <a:pt x="25666" y="12839"/>
                    <a:pt x="31640" y="12924"/>
                    <a:pt x="37606" y="12924"/>
                  </a:cubicBezTo>
                  <a:cubicBezTo>
                    <a:pt x="38998" y="12924"/>
                    <a:pt x="40389" y="12919"/>
                    <a:pt x="41780" y="12908"/>
                  </a:cubicBezTo>
                  <a:cubicBezTo>
                    <a:pt x="42031" y="12908"/>
                    <a:pt x="42031" y="13309"/>
                    <a:pt x="41780" y="13309"/>
                  </a:cubicBezTo>
                  <a:cubicBezTo>
                    <a:pt x="40353" y="13295"/>
                    <a:pt x="38925" y="13288"/>
                    <a:pt x="37497" y="13288"/>
                  </a:cubicBezTo>
                  <a:cubicBezTo>
                    <a:pt x="30111" y="13288"/>
                    <a:pt x="22711" y="13452"/>
                    <a:pt x="15319" y="13452"/>
                  </a:cubicBezTo>
                  <a:cubicBezTo>
                    <a:pt x="11840" y="13452"/>
                    <a:pt x="8362" y="13415"/>
                    <a:pt x="4888" y="13309"/>
                  </a:cubicBezTo>
                  <a:cubicBezTo>
                    <a:pt x="4763" y="13309"/>
                    <a:pt x="4763" y="13109"/>
                    <a:pt x="4888" y="13109"/>
                  </a:cubicBezTo>
                  <a:cubicBezTo>
                    <a:pt x="9817" y="12897"/>
                    <a:pt x="14755" y="12839"/>
                    <a:pt x="19694" y="12839"/>
                  </a:cubicBezTo>
                  <a:close/>
                  <a:moveTo>
                    <a:pt x="41778" y="16165"/>
                  </a:moveTo>
                  <a:cubicBezTo>
                    <a:pt x="42081" y="16165"/>
                    <a:pt x="42073" y="16643"/>
                    <a:pt x="41755" y="16667"/>
                  </a:cubicBezTo>
                  <a:cubicBezTo>
                    <a:pt x="33336" y="16859"/>
                    <a:pt x="24820" y="17221"/>
                    <a:pt x="16342" y="17221"/>
                  </a:cubicBezTo>
                  <a:cubicBezTo>
                    <a:pt x="12630" y="17221"/>
                    <a:pt x="8925" y="17151"/>
                    <a:pt x="5239" y="16968"/>
                  </a:cubicBezTo>
                  <a:cubicBezTo>
                    <a:pt x="5113" y="16968"/>
                    <a:pt x="5113" y="16793"/>
                    <a:pt x="5239" y="16793"/>
                  </a:cubicBezTo>
                  <a:cubicBezTo>
                    <a:pt x="17369" y="16166"/>
                    <a:pt x="29625" y="16467"/>
                    <a:pt x="41755" y="16166"/>
                  </a:cubicBezTo>
                  <a:cubicBezTo>
                    <a:pt x="41763" y="16166"/>
                    <a:pt x="41771" y="16165"/>
                    <a:pt x="41778" y="16165"/>
                  </a:cubicBezTo>
                  <a:close/>
                  <a:moveTo>
                    <a:pt x="30937" y="19611"/>
                  </a:moveTo>
                  <a:cubicBezTo>
                    <a:pt x="34361" y="19611"/>
                    <a:pt x="37787" y="19640"/>
                    <a:pt x="41204" y="19725"/>
                  </a:cubicBezTo>
                  <a:cubicBezTo>
                    <a:pt x="41505" y="19750"/>
                    <a:pt x="41505" y="20201"/>
                    <a:pt x="41204" y="20201"/>
                  </a:cubicBezTo>
                  <a:cubicBezTo>
                    <a:pt x="36567" y="20163"/>
                    <a:pt x="31916" y="20110"/>
                    <a:pt x="27273" y="20110"/>
                  </a:cubicBezTo>
                  <a:cubicBezTo>
                    <a:pt x="25867" y="20110"/>
                    <a:pt x="24462" y="20114"/>
                    <a:pt x="23058" y="20126"/>
                  </a:cubicBezTo>
                  <a:cubicBezTo>
                    <a:pt x="18090" y="20167"/>
                    <a:pt x="13089" y="20446"/>
                    <a:pt x="8109" y="20446"/>
                  </a:cubicBezTo>
                  <a:cubicBezTo>
                    <a:pt x="7034" y="20446"/>
                    <a:pt x="5960" y="20433"/>
                    <a:pt x="4888" y="20402"/>
                  </a:cubicBezTo>
                  <a:cubicBezTo>
                    <a:pt x="4737" y="20402"/>
                    <a:pt x="4763" y="20176"/>
                    <a:pt x="4888" y="20176"/>
                  </a:cubicBezTo>
                  <a:cubicBezTo>
                    <a:pt x="10903" y="19575"/>
                    <a:pt x="17018" y="19700"/>
                    <a:pt x="23058" y="19650"/>
                  </a:cubicBezTo>
                  <a:cubicBezTo>
                    <a:pt x="25681" y="19628"/>
                    <a:pt x="28309" y="19611"/>
                    <a:pt x="30937" y="19611"/>
                  </a:cubicBezTo>
                  <a:close/>
                  <a:moveTo>
                    <a:pt x="29043" y="23158"/>
                  </a:moveTo>
                  <a:cubicBezTo>
                    <a:pt x="32026" y="23158"/>
                    <a:pt x="35010" y="23162"/>
                    <a:pt x="37992" y="23162"/>
                  </a:cubicBezTo>
                  <a:cubicBezTo>
                    <a:pt x="39330" y="23162"/>
                    <a:pt x="40668" y="23161"/>
                    <a:pt x="42006" y="23159"/>
                  </a:cubicBezTo>
                  <a:cubicBezTo>
                    <a:pt x="42013" y="23158"/>
                    <a:pt x="42021" y="23158"/>
                    <a:pt x="42028" y="23158"/>
                  </a:cubicBezTo>
                  <a:cubicBezTo>
                    <a:pt x="42357" y="23158"/>
                    <a:pt x="42349" y="23710"/>
                    <a:pt x="42006" y="23710"/>
                  </a:cubicBezTo>
                  <a:cubicBezTo>
                    <a:pt x="33957" y="23743"/>
                    <a:pt x="25897" y="23862"/>
                    <a:pt x="17848" y="23862"/>
                  </a:cubicBezTo>
                  <a:cubicBezTo>
                    <a:pt x="13641" y="23862"/>
                    <a:pt x="9437" y="23830"/>
                    <a:pt x="5239" y="23735"/>
                  </a:cubicBezTo>
                  <a:cubicBezTo>
                    <a:pt x="5038" y="23735"/>
                    <a:pt x="5063" y="23459"/>
                    <a:pt x="5239" y="23434"/>
                  </a:cubicBezTo>
                  <a:cubicBezTo>
                    <a:pt x="13159" y="23191"/>
                    <a:pt x="21101" y="23158"/>
                    <a:pt x="29043" y="23158"/>
                  </a:cubicBezTo>
                  <a:close/>
                  <a:moveTo>
                    <a:pt x="41678" y="26667"/>
                  </a:moveTo>
                  <a:cubicBezTo>
                    <a:pt x="41981" y="26667"/>
                    <a:pt x="41973" y="27144"/>
                    <a:pt x="41655" y="27144"/>
                  </a:cubicBezTo>
                  <a:cubicBezTo>
                    <a:pt x="33375" y="27482"/>
                    <a:pt x="25039" y="27820"/>
                    <a:pt x="16714" y="27820"/>
                  </a:cubicBezTo>
                  <a:cubicBezTo>
                    <a:pt x="12691" y="27820"/>
                    <a:pt x="8672" y="27741"/>
                    <a:pt x="4662" y="27545"/>
                  </a:cubicBezTo>
                  <a:cubicBezTo>
                    <a:pt x="4462" y="27545"/>
                    <a:pt x="4462" y="27219"/>
                    <a:pt x="4662" y="27219"/>
                  </a:cubicBezTo>
                  <a:cubicBezTo>
                    <a:pt x="16993" y="27018"/>
                    <a:pt x="29324" y="27194"/>
                    <a:pt x="41655" y="26668"/>
                  </a:cubicBezTo>
                  <a:cubicBezTo>
                    <a:pt x="41663" y="26667"/>
                    <a:pt x="41671" y="26667"/>
                    <a:pt x="41678" y="26667"/>
                  </a:cubicBezTo>
                  <a:close/>
                  <a:moveTo>
                    <a:pt x="31837" y="30448"/>
                  </a:moveTo>
                  <a:cubicBezTo>
                    <a:pt x="35001" y="30448"/>
                    <a:pt x="38165" y="30457"/>
                    <a:pt x="41329" y="30477"/>
                  </a:cubicBezTo>
                  <a:cubicBezTo>
                    <a:pt x="41605" y="30477"/>
                    <a:pt x="41605" y="30928"/>
                    <a:pt x="41329" y="30928"/>
                  </a:cubicBezTo>
                  <a:cubicBezTo>
                    <a:pt x="33886" y="31036"/>
                    <a:pt x="26444" y="31087"/>
                    <a:pt x="19001" y="31087"/>
                  </a:cubicBezTo>
                  <a:cubicBezTo>
                    <a:pt x="14338" y="31087"/>
                    <a:pt x="9676" y="31067"/>
                    <a:pt x="5013" y="31028"/>
                  </a:cubicBezTo>
                  <a:cubicBezTo>
                    <a:pt x="4763" y="31028"/>
                    <a:pt x="4763" y="30678"/>
                    <a:pt x="5013" y="30653"/>
                  </a:cubicBezTo>
                  <a:cubicBezTo>
                    <a:pt x="13954" y="30523"/>
                    <a:pt x="22895" y="30448"/>
                    <a:pt x="31837" y="30448"/>
                  </a:cubicBezTo>
                  <a:close/>
                  <a:moveTo>
                    <a:pt x="41079" y="33485"/>
                  </a:moveTo>
                  <a:cubicBezTo>
                    <a:pt x="41429" y="33485"/>
                    <a:pt x="41429" y="34011"/>
                    <a:pt x="41079" y="34011"/>
                  </a:cubicBezTo>
                  <a:cubicBezTo>
                    <a:pt x="29149" y="34136"/>
                    <a:pt x="17194" y="34387"/>
                    <a:pt x="5239" y="34487"/>
                  </a:cubicBezTo>
                  <a:cubicBezTo>
                    <a:pt x="4938" y="34487"/>
                    <a:pt x="4938" y="34036"/>
                    <a:pt x="5239" y="34036"/>
                  </a:cubicBezTo>
                  <a:cubicBezTo>
                    <a:pt x="17169" y="33660"/>
                    <a:pt x="29149" y="33560"/>
                    <a:pt x="41079" y="33485"/>
                  </a:cubicBezTo>
                  <a:close/>
                  <a:moveTo>
                    <a:pt x="41079" y="36617"/>
                  </a:moveTo>
                  <a:cubicBezTo>
                    <a:pt x="41404" y="36617"/>
                    <a:pt x="41404" y="37094"/>
                    <a:pt x="41079" y="37094"/>
                  </a:cubicBezTo>
                  <a:cubicBezTo>
                    <a:pt x="30993" y="37304"/>
                    <a:pt x="20855" y="37549"/>
                    <a:pt x="10738" y="37549"/>
                  </a:cubicBezTo>
                  <a:cubicBezTo>
                    <a:pt x="8787" y="37549"/>
                    <a:pt x="6837" y="37540"/>
                    <a:pt x="4888" y="37520"/>
                  </a:cubicBezTo>
                  <a:cubicBezTo>
                    <a:pt x="4612" y="37520"/>
                    <a:pt x="4612" y="37094"/>
                    <a:pt x="4888" y="37094"/>
                  </a:cubicBezTo>
                  <a:cubicBezTo>
                    <a:pt x="16943" y="36693"/>
                    <a:pt x="29023" y="36668"/>
                    <a:pt x="41079" y="36617"/>
                  </a:cubicBezTo>
                  <a:close/>
                  <a:moveTo>
                    <a:pt x="35737" y="40152"/>
                  </a:moveTo>
                  <a:cubicBezTo>
                    <a:pt x="37600" y="40152"/>
                    <a:pt x="39464" y="40188"/>
                    <a:pt x="41329" y="40277"/>
                  </a:cubicBezTo>
                  <a:cubicBezTo>
                    <a:pt x="41722" y="40301"/>
                    <a:pt x="41730" y="40904"/>
                    <a:pt x="41352" y="40904"/>
                  </a:cubicBezTo>
                  <a:cubicBezTo>
                    <a:pt x="41345" y="40904"/>
                    <a:pt x="41337" y="40904"/>
                    <a:pt x="41329" y="40903"/>
                  </a:cubicBezTo>
                  <a:cubicBezTo>
                    <a:pt x="39822" y="40831"/>
                    <a:pt x="38312" y="40801"/>
                    <a:pt x="36801" y="40801"/>
                  </a:cubicBezTo>
                  <a:cubicBezTo>
                    <a:pt x="29527" y="40801"/>
                    <a:pt x="22222" y="41492"/>
                    <a:pt x="14950" y="41492"/>
                  </a:cubicBezTo>
                  <a:cubicBezTo>
                    <a:pt x="11629" y="41492"/>
                    <a:pt x="8314" y="41348"/>
                    <a:pt x="5013" y="40928"/>
                  </a:cubicBezTo>
                  <a:cubicBezTo>
                    <a:pt x="4813" y="40903"/>
                    <a:pt x="4788" y="40602"/>
                    <a:pt x="5013" y="40602"/>
                  </a:cubicBezTo>
                  <a:cubicBezTo>
                    <a:pt x="7338" y="40747"/>
                    <a:pt x="9660" y="40802"/>
                    <a:pt x="11980" y="40802"/>
                  </a:cubicBezTo>
                  <a:cubicBezTo>
                    <a:pt x="19905" y="40802"/>
                    <a:pt x="27810" y="40152"/>
                    <a:pt x="35737" y="40152"/>
                  </a:cubicBezTo>
                  <a:close/>
                  <a:moveTo>
                    <a:pt x="44312" y="1"/>
                  </a:moveTo>
                  <a:lnTo>
                    <a:pt x="44312" y="1"/>
                  </a:lnTo>
                  <a:cubicBezTo>
                    <a:pt x="44756" y="1147"/>
                    <a:pt x="43804" y="2402"/>
                    <a:pt x="42575" y="2402"/>
                  </a:cubicBezTo>
                  <a:cubicBezTo>
                    <a:pt x="42487" y="2402"/>
                    <a:pt x="42397" y="2395"/>
                    <a:pt x="42307" y="2382"/>
                  </a:cubicBezTo>
                  <a:cubicBezTo>
                    <a:pt x="41329" y="2231"/>
                    <a:pt x="40652" y="1103"/>
                    <a:pt x="41079" y="377"/>
                  </a:cubicBezTo>
                  <a:cubicBezTo>
                    <a:pt x="40778" y="352"/>
                    <a:pt x="40477" y="327"/>
                    <a:pt x="40176" y="251"/>
                  </a:cubicBezTo>
                  <a:lnTo>
                    <a:pt x="40176" y="251"/>
                  </a:lnTo>
                  <a:cubicBezTo>
                    <a:pt x="40445" y="1132"/>
                    <a:pt x="39783" y="2108"/>
                    <a:pt x="38796" y="2108"/>
                  </a:cubicBezTo>
                  <a:cubicBezTo>
                    <a:pt x="38772" y="2108"/>
                    <a:pt x="38747" y="2107"/>
                    <a:pt x="38723" y="2106"/>
                  </a:cubicBezTo>
                  <a:cubicBezTo>
                    <a:pt x="37670" y="2056"/>
                    <a:pt x="37144" y="1078"/>
                    <a:pt x="37394" y="201"/>
                  </a:cubicBezTo>
                  <a:lnTo>
                    <a:pt x="37394" y="201"/>
                  </a:lnTo>
                  <a:cubicBezTo>
                    <a:pt x="37094" y="226"/>
                    <a:pt x="36768" y="251"/>
                    <a:pt x="36467" y="276"/>
                  </a:cubicBezTo>
                  <a:cubicBezTo>
                    <a:pt x="36764" y="1168"/>
                    <a:pt x="36131" y="2232"/>
                    <a:pt x="35075" y="2232"/>
                  </a:cubicBezTo>
                  <a:cubicBezTo>
                    <a:pt x="35063" y="2232"/>
                    <a:pt x="35051" y="2232"/>
                    <a:pt x="35038" y="2231"/>
                  </a:cubicBezTo>
                  <a:cubicBezTo>
                    <a:pt x="33885" y="2231"/>
                    <a:pt x="33334" y="1103"/>
                    <a:pt x="33685" y="151"/>
                  </a:cubicBezTo>
                  <a:cubicBezTo>
                    <a:pt x="33334" y="126"/>
                    <a:pt x="33008" y="101"/>
                    <a:pt x="32657" y="76"/>
                  </a:cubicBezTo>
                  <a:lnTo>
                    <a:pt x="32657" y="76"/>
                  </a:lnTo>
                  <a:cubicBezTo>
                    <a:pt x="33134" y="1053"/>
                    <a:pt x="32557" y="2332"/>
                    <a:pt x="31329" y="2432"/>
                  </a:cubicBezTo>
                  <a:cubicBezTo>
                    <a:pt x="31292" y="2434"/>
                    <a:pt x="31255" y="2435"/>
                    <a:pt x="31218" y="2435"/>
                  </a:cubicBezTo>
                  <a:cubicBezTo>
                    <a:pt x="30032" y="2435"/>
                    <a:pt x="29335" y="1272"/>
                    <a:pt x="29675" y="226"/>
                  </a:cubicBezTo>
                  <a:lnTo>
                    <a:pt x="28522" y="226"/>
                  </a:lnTo>
                  <a:cubicBezTo>
                    <a:pt x="29124" y="928"/>
                    <a:pt x="28622" y="2131"/>
                    <a:pt x="27645" y="2382"/>
                  </a:cubicBezTo>
                  <a:cubicBezTo>
                    <a:pt x="27522" y="2407"/>
                    <a:pt x="27391" y="2420"/>
                    <a:pt x="27258" y="2420"/>
                  </a:cubicBezTo>
                  <a:cubicBezTo>
                    <a:pt x="26740" y="2420"/>
                    <a:pt x="26179" y="2224"/>
                    <a:pt x="25840" y="1805"/>
                  </a:cubicBezTo>
                  <a:cubicBezTo>
                    <a:pt x="25439" y="1304"/>
                    <a:pt x="25590" y="753"/>
                    <a:pt x="25840" y="226"/>
                  </a:cubicBezTo>
                  <a:lnTo>
                    <a:pt x="25840" y="226"/>
                  </a:lnTo>
                  <a:cubicBezTo>
                    <a:pt x="25389" y="301"/>
                    <a:pt x="24938" y="301"/>
                    <a:pt x="24462" y="327"/>
                  </a:cubicBezTo>
                  <a:cubicBezTo>
                    <a:pt x="24788" y="1078"/>
                    <a:pt x="23885" y="2181"/>
                    <a:pt x="23008" y="2206"/>
                  </a:cubicBezTo>
                  <a:cubicBezTo>
                    <a:pt x="22985" y="2207"/>
                    <a:pt x="22963" y="2208"/>
                    <a:pt x="22941" y="2208"/>
                  </a:cubicBezTo>
                  <a:cubicBezTo>
                    <a:pt x="21909" y="2208"/>
                    <a:pt x="21412" y="1085"/>
                    <a:pt x="21755" y="226"/>
                  </a:cubicBezTo>
                  <a:cubicBezTo>
                    <a:pt x="21379" y="226"/>
                    <a:pt x="21028" y="226"/>
                    <a:pt x="20652" y="201"/>
                  </a:cubicBezTo>
                  <a:lnTo>
                    <a:pt x="20652" y="201"/>
                  </a:lnTo>
                  <a:cubicBezTo>
                    <a:pt x="21053" y="1078"/>
                    <a:pt x="20552" y="2181"/>
                    <a:pt x="19474" y="2256"/>
                  </a:cubicBezTo>
                  <a:cubicBezTo>
                    <a:pt x="19438" y="2259"/>
                    <a:pt x="19401" y="2260"/>
                    <a:pt x="19366" y="2260"/>
                  </a:cubicBezTo>
                  <a:cubicBezTo>
                    <a:pt x="18210" y="2260"/>
                    <a:pt x="17632" y="1099"/>
                    <a:pt x="18021" y="126"/>
                  </a:cubicBezTo>
                  <a:cubicBezTo>
                    <a:pt x="17519" y="126"/>
                    <a:pt x="17018" y="126"/>
                    <a:pt x="16542" y="101"/>
                  </a:cubicBezTo>
                  <a:lnTo>
                    <a:pt x="16542" y="101"/>
                  </a:lnTo>
                  <a:cubicBezTo>
                    <a:pt x="17093" y="928"/>
                    <a:pt x="16717" y="2231"/>
                    <a:pt x="15565" y="2382"/>
                  </a:cubicBezTo>
                  <a:cubicBezTo>
                    <a:pt x="15459" y="2398"/>
                    <a:pt x="15360" y="2406"/>
                    <a:pt x="15265" y="2406"/>
                  </a:cubicBezTo>
                  <a:cubicBezTo>
                    <a:pt x="14075" y="2406"/>
                    <a:pt x="13722" y="1153"/>
                    <a:pt x="14186" y="201"/>
                  </a:cubicBezTo>
                  <a:lnTo>
                    <a:pt x="14186" y="201"/>
                  </a:lnTo>
                  <a:cubicBezTo>
                    <a:pt x="14019" y="210"/>
                    <a:pt x="13852" y="212"/>
                    <a:pt x="13686" y="212"/>
                  </a:cubicBezTo>
                  <a:cubicBezTo>
                    <a:pt x="13353" y="212"/>
                    <a:pt x="13025" y="201"/>
                    <a:pt x="12707" y="201"/>
                  </a:cubicBezTo>
                  <a:cubicBezTo>
                    <a:pt x="12958" y="602"/>
                    <a:pt x="13008" y="1129"/>
                    <a:pt x="12808" y="1580"/>
                  </a:cubicBezTo>
                  <a:cubicBezTo>
                    <a:pt x="12587" y="2109"/>
                    <a:pt x="12056" y="2425"/>
                    <a:pt x="11505" y="2425"/>
                  </a:cubicBezTo>
                  <a:cubicBezTo>
                    <a:pt x="11430" y="2425"/>
                    <a:pt x="11354" y="2419"/>
                    <a:pt x="11279" y="2407"/>
                  </a:cubicBezTo>
                  <a:cubicBezTo>
                    <a:pt x="10627" y="2332"/>
                    <a:pt x="10076" y="1830"/>
                    <a:pt x="10001" y="1179"/>
                  </a:cubicBezTo>
                  <a:cubicBezTo>
                    <a:pt x="9976" y="803"/>
                    <a:pt x="10101" y="452"/>
                    <a:pt x="10352" y="201"/>
                  </a:cubicBezTo>
                  <a:lnTo>
                    <a:pt x="10352" y="201"/>
                  </a:lnTo>
                  <a:cubicBezTo>
                    <a:pt x="9900" y="276"/>
                    <a:pt x="9474" y="301"/>
                    <a:pt x="9048" y="301"/>
                  </a:cubicBezTo>
                  <a:cubicBezTo>
                    <a:pt x="9299" y="778"/>
                    <a:pt x="9299" y="1379"/>
                    <a:pt x="9073" y="1855"/>
                  </a:cubicBezTo>
                  <a:cubicBezTo>
                    <a:pt x="8811" y="2380"/>
                    <a:pt x="8262" y="2676"/>
                    <a:pt x="7693" y="2676"/>
                  </a:cubicBezTo>
                  <a:cubicBezTo>
                    <a:pt x="7610" y="2676"/>
                    <a:pt x="7527" y="2670"/>
                    <a:pt x="7444" y="2657"/>
                  </a:cubicBezTo>
                  <a:cubicBezTo>
                    <a:pt x="6793" y="2557"/>
                    <a:pt x="6291" y="2081"/>
                    <a:pt x="6241" y="1404"/>
                  </a:cubicBezTo>
                  <a:cubicBezTo>
                    <a:pt x="6191" y="1003"/>
                    <a:pt x="6367" y="502"/>
                    <a:pt x="6667" y="226"/>
                  </a:cubicBezTo>
                  <a:lnTo>
                    <a:pt x="6667" y="226"/>
                  </a:lnTo>
                  <a:cubicBezTo>
                    <a:pt x="6520" y="233"/>
                    <a:pt x="6370" y="236"/>
                    <a:pt x="6220" y="236"/>
                  </a:cubicBezTo>
                  <a:cubicBezTo>
                    <a:pt x="5809" y="236"/>
                    <a:pt x="5392" y="213"/>
                    <a:pt x="4988" y="176"/>
                  </a:cubicBezTo>
                  <a:lnTo>
                    <a:pt x="4988" y="176"/>
                  </a:lnTo>
                  <a:cubicBezTo>
                    <a:pt x="5765" y="1003"/>
                    <a:pt x="5189" y="2532"/>
                    <a:pt x="3961" y="2607"/>
                  </a:cubicBezTo>
                  <a:cubicBezTo>
                    <a:pt x="3896" y="2614"/>
                    <a:pt x="3830" y="2617"/>
                    <a:pt x="3763" y="2617"/>
                  </a:cubicBezTo>
                  <a:cubicBezTo>
                    <a:pt x="3085" y="2617"/>
                    <a:pt x="2350" y="2273"/>
                    <a:pt x="2031" y="1680"/>
                  </a:cubicBezTo>
                  <a:cubicBezTo>
                    <a:pt x="1855" y="1354"/>
                    <a:pt x="1855" y="953"/>
                    <a:pt x="2006" y="652"/>
                  </a:cubicBezTo>
                  <a:lnTo>
                    <a:pt x="2006" y="652"/>
                  </a:lnTo>
                  <a:cubicBezTo>
                    <a:pt x="1790" y="699"/>
                    <a:pt x="1561" y="718"/>
                    <a:pt x="1329" y="718"/>
                  </a:cubicBezTo>
                  <a:cubicBezTo>
                    <a:pt x="941" y="718"/>
                    <a:pt x="547" y="665"/>
                    <a:pt x="201" y="602"/>
                  </a:cubicBezTo>
                  <a:lnTo>
                    <a:pt x="176" y="602"/>
                  </a:lnTo>
                  <a:cubicBezTo>
                    <a:pt x="527" y="6166"/>
                    <a:pt x="652" y="11755"/>
                    <a:pt x="652" y="17369"/>
                  </a:cubicBezTo>
                  <a:cubicBezTo>
                    <a:pt x="652" y="27369"/>
                    <a:pt x="251" y="37419"/>
                    <a:pt x="1" y="47369"/>
                  </a:cubicBezTo>
                  <a:cubicBezTo>
                    <a:pt x="1877" y="47360"/>
                    <a:pt x="3753" y="47357"/>
                    <a:pt x="5629" y="47357"/>
                  </a:cubicBezTo>
                  <a:cubicBezTo>
                    <a:pt x="12383" y="47357"/>
                    <a:pt x="19133" y="47403"/>
                    <a:pt x="25885" y="47403"/>
                  </a:cubicBezTo>
                  <a:cubicBezTo>
                    <a:pt x="32660" y="47403"/>
                    <a:pt x="39436" y="47356"/>
                    <a:pt x="46216" y="47169"/>
                  </a:cubicBezTo>
                  <a:cubicBezTo>
                    <a:pt x="46241" y="47169"/>
                    <a:pt x="46267" y="47194"/>
                    <a:pt x="46317" y="47194"/>
                  </a:cubicBezTo>
                  <a:cubicBezTo>
                    <a:pt x="45815" y="39349"/>
                    <a:pt x="46116" y="31379"/>
                    <a:pt x="46091" y="23510"/>
                  </a:cubicBezTo>
                  <a:cubicBezTo>
                    <a:pt x="46066" y="15690"/>
                    <a:pt x="46116" y="7870"/>
                    <a:pt x="46166" y="51"/>
                  </a:cubicBezTo>
                  <a:lnTo>
                    <a:pt x="46166" y="51"/>
                  </a:lnTo>
                  <a:cubicBezTo>
                    <a:pt x="45946" y="60"/>
                    <a:pt x="45723" y="66"/>
                    <a:pt x="45497" y="66"/>
                  </a:cubicBezTo>
                  <a:cubicBezTo>
                    <a:pt x="45106" y="66"/>
                    <a:pt x="44709" y="48"/>
                    <a:pt x="443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8"/>
            <p:cNvSpPr/>
            <p:nvPr/>
          </p:nvSpPr>
          <p:spPr>
            <a:xfrm>
              <a:off x="1631725" y="1023800"/>
              <a:ext cx="932975" cy="17650"/>
            </a:xfrm>
            <a:custGeom>
              <a:rect b="b" l="l" r="r" t="t"/>
              <a:pathLst>
                <a:path extrusionOk="0" h="706" w="37319">
                  <a:moveTo>
                    <a:pt x="24005" y="1"/>
                  </a:moveTo>
                  <a:cubicBezTo>
                    <a:pt x="16063" y="1"/>
                    <a:pt x="8121" y="34"/>
                    <a:pt x="201" y="277"/>
                  </a:cubicBezTo>
                  <a:cubicBezTo>
                    <a:pt x="25" y="302"/>
                    <a:pt x="0" y="578"/>
                    <a:pt x="201" y="578"/>
                  </a:cubicBezTo>
                  <a:cubicBezTo>
                    <a:pt x="4399" y="673"/>
                    <a:pt x="8603" y="705"/>
                    <a:pt x="12810" y="705"/>
                  </a:cubicBezTo>
                  <a:cubicBezTo>
                    <a:pt x="20859" y="705"/>
                    <a:pt x="28919" y="586"/>
                    <a:pt x="36968" y="553"/>
                  </a:cubicBezTo>
                  <a:cubicBezTo>
                    <a:pt x="37311" y="553"/>
                    <a:pt x="37319" y="1"/>
                    <a:pt x="36990" y="1"/>
                  </a:cubicBezTo>
                  <a:cubicBezTo>
                    <a:pt x="36983" y="1"/>
                    <a:pt x="36975" y="1"/>
                    <a:pt x="36968" y="2"/>
                  </a:cubicBezTo>
                  <a:cubicBezTo>
                    <a:pt x="35630" y="4"/>
                    <a:pt x="34292" y="5"/>
                    <a:pt x="32954" y="5"/>
                  </a:cubicBezTo>
                  <a:cubicBezTo>
                    <a:pt x="29972" y="5"/>
                    <a:pt x="26988" y="1"/>
                    <a:pt x="24005"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8"/>
            <p:cNvSpPr/>
            <p:nvPr/>
          </p:nvSpPr>
          <p:spPr>
            <a:xfrm>
              <a:off x="1633600" y="849000"/>
              <a:ext cx="924200" cy="26400"/>
            </a:xfrm>
            <a:custGeom>
              <a:rect b="b" l="l" r="r" t="t"/>
              <a:pathLst>
                <a:path extrusionOk="0" h="1056" w="36968">
                  <a:moveTo>
                    <a:pt x="36665" y="0"/>
                  </a:moveTo>
                  <a:cubicBezTo>
                    <a:pt x="36658" y="0"/>
                    <a:pt x="36650" y="1"/>
                    <a:pt x="36642" y="1"/>
                  </a:cubicBezTo>
                  <a:cubicBezTo>
                    <a:pt x="24512" y="302"/>
                    <a:pt x="12256" y="1"/>
                    <a:pt x="126" y="628"/>
                  </a:cubicBezTo>
                  <a:cubicBezTo>
                    <a:pt x="0" y="628"/>
                    <a:pt x="0" y="803"/>
                    <a:pt x="126" y="803"/>
                  </a:cubicBezTo>
                  <a:cubicBezTo>
                    <a:pt x="3812" y="986"/>
                    <a:pt x="7517" y="1056"/>
                    <a:pt x="11229" y="1056"/>
                  </a:cubicBezTo>
                  <a:cubicBezTo>
                    <a:pt x="19707" y="1056"/>
                    <a:pt x="28223" y="694"/>
                    <a:pt x="36642" y="502"/>
                  </a:cubicBezTo>
                  <a:cubicBezTo>
                    <a:pt x="36960" y="478"/>
                    <a:pt x="36968" y="0"/>
                    <a:pt x="36665"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8"/>
            <p:cNvSpPr/>
            <p:nvPr/>
          </p:nvSpPr>
          <p:spPr>
            <a:xfrm>
              <a:off x="1624825" y="765850"/>
              <a:ext cx="931725" cy="15325"/>
            </a:xfrm>
            <a:custGeom>
              <a:rect b="b" l="l" r="r" t="t"/>
              <a:pathLst>
                <a:path extrusionOk="0" h="613" w="37269">
                  <a:moveTo>
                    <a:pt x="14932" y="0"/>
                  </a:moveTo>
                  <a:cubicBezTo>
                    <a:pt x="9993" y="0"/>
                    <a:pt x="5055" y="58"/>
                    <a:pt x="126" y="270"/>
                  </a:cubicBezTo>
                  <a:cubicBezTo>
                    <a:pt x="1" y="270"/>
                    <a:pt x="1" y="470"/>
                    <a:pt x="126" y="470"/>
                  </a:cubicBezTo>
                  <a:cubicBezTo>
                    <a:pt x="3600" y="576"/>
                    <a:pt x="7078" y="613"/>
                    <a:pt x="10557" y="613"/>
                  </a:cubicBezTo>
                  <a:cubicBezTo>
                    <a:pt x="17949" y="613"/>
                    <a:pt x="25349" y="449"/>
                    <a:pt x="32735" y="449"/>
                  </a:cubicBezTo>
                  <a:cubicBezTo>
                    <a:pt x="34163" y="449"/>
                    <a:pt x="35591" y="456"/>
                    <a:pt x="37018" y="470"/>
                  </a:cubicBezTo>
                  <a:cubicBezTo>
                    <a:pt x="37269" y="470"/>
                    <a:pt x="37269" y="69"/>
                    <a:pt x="37018" y="69"/>
                  </a:cubicBezTo>
                  <a:cubicBezTo>
                    <a:pt x="35627" y="80"/>
                    <a:pt x="34236" y="85"/>
                    <a:pt x="32844" y="85"/>
                  </a:cubicBezTo>
                  <a:cubicBezTo>
                    <a:pt x="26878" y="85"/>
                    <a:pt x="20904" y="0"/>
                    <a:pt x="14932"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8"/>
            <p:cNvSpPr/>
            <p:nvPr/>
          </p:nvSpPr>
          <p:spPr>
            <a:xfrm>
              <a:off x="1617300" y="1111525"/>
              <a:ext cx="938000" cy="28850"/>
            </a:xfrm>
            <a:custGeom>
              <a:rect b="b" l="l" r="r" t="t"/>
              <a:pathLst>
                <a:path extrusionOk="0" h="1154" w="37520">
                  <a:moveTo>
                    <a:pt x="37217" y="1"/>
                  </a:moveTo>
                  <a:cubicBezTo>
                    <a:pt x="37210" y="1"/>
                    <a:pt x="37202" y="1"/>
                    <a:pt x="37194" y="2"/>
                  </a:cubicBezTo>
                  <a:cubicBezTo>
                    <a:pt x="24863" y="528"/>
                    <a:pt x="12532" y="352"/>
                    <a:pt x="201" y="553"/>
                  </a:cubicBezTo>
                  <a:cubicBezTo>
                    <a:pt x="1" y="553"/>
                    <a:pt x="1" y="879"/>
                    <a:pt x="201" y="879"/>
                  </a:cubicBezTo>
                  <a:cubicBezTo>
                    <a:pt x="4211" y="1075"/>
                    <a:pt x="8230" y="1154"/>
                    <a:pt x="12253" y="1154"/>
                  </a:cubicBezTo>
                  <a:cubicBezTo>
                    <a:pt x="20578" y="1154"/>
                    <a:pt x="28914" y="816"/>
                    <a:pt x="37194" y="478"/>
                  </a:cubicBezTo>
                  <a:cubicBezTo>
                    <a:pt x="37512" y="478"/>
                    <a:pt x="37520" y="1"/>
                    <a:pt x="37217"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8"/>
            <p:cNvSpPr/>
            <p:nvPr/>
          </p:nvSpPr>
          <p:spPr>
            <a:xfrm>
              <a:off x="1624825" y="1206075"/>
              <a:ext cx="921075" cy="16000"/>
            </a:xfrm>
            <a:custGeom>
              <a:rect b="b" l="l" r="r" t="t"/>
              <a:pathLst>
                <a:path extrusionOk="0" h="640" w="36843">
                  <a:moveTo>
                    <a:pt x="27075" y="0"/>
                  </a:moveTo>
                  <a:cubicBezTo>
                    <a:pt x="18133" y="0"/>
                    <a:pt x="9192" y="75"/>
                    <a:pt x="251" y="205"/>
                  </a:cubicBezTo>
                  <a:cubicBezTo>
                    <a:pt x="1" y="230"/>
                    <a:pt x="1" y="580"/>
                    <a:pt x="251" y="580"/>
                  </a:cubicBezTo>
                  <a:cubicBezTo>
                    <a:pt x="4914" y="619"/>
                    <a:pt x="9576" y="639"/>
                    <a:pt x="14239" y="639"/>
                  </a:cubicBezTo>
                  <a:cubicBezTo>
                    <a:pt x="21682" y="639"/>
                    <a:pt x="29124" y="588"/>
                    <a:pt x="36567" y="480"/>
                  </a:cubicBezTo>
                  <a:cubicBezTo>
                    <a:pt x="36843" y="480"/>
                    <a:pt x="36843" y="29"/>
                    <a:pt x="36567" y="29"/>
                  </a:cubicBezTo>
                  <a:cubicBezTo>
                    <a:pt x="33403" y="9"/>
                    <a:pt x="30239" y="0"/>
                    <a:pt x="27075"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8"/>
            <p:cNvSpPr/>
            <p:nvPr/>
          </p:nvSpPr>
          <p:spPr>
            <a:xfrm>
              <a:off x="1625450" y="1448675"/>
              <a:ext cx="923575" cy="33500"/>
            </a:xfrm>
            <a:custGeom>
              <a:rect b="b" l="l" r="r" t="t"/>
              <a:pathLst>
                <a:path extrusionOk="0" h="1340" w="36943">
                  <a:moveTo>
                    <a:pt x="30950" y="0"/>
                  </a:moveTo>
                  <a:cubicBezTo>
                    <a:pt x="23023" y="0"/>
                    <a:pt x="15118" y="650"/>
                    <a:pt x="7193" y="650"/>
                  </a:cubicBezTo>
                  <a:cubicBezTo>
                    <a:pt x="4873" y="650"/>
                    <a:pt x="2551" y="595"/>
                    <a:pt x="226" y="450"/>
                  </a:cubicBezTo>
                  <a:cubicBezTo>
                    <a:pt x="1" y="450"/>
                    <a:pt x="26" y="751"/>
                    <a:pt x="226" y="776"/>
                  </a:cubicBezTo>
                  <a:cubicBezTo>
                    <a:pt x="3527" y="1196"/>
                    <a:pt x="6842" y="1340"/>
                    <a:pt x="10163" y="1340"/>
                  </a:cubicBezTo>
                  <a:cubicBezTo>
                    <a:pt x="17435" y="1340"/>
                    <a:pt x="24740" y="649"/>
                    <a:pt x="32014" y="649"/>
                  </a:cubicBezTo>
                  <a:cubicBezTo>
                    <a:pt x="33525" y="649"/>
                    <a:pt x="35035" y="679"/>
                    <a:pt x="36542" y="751"/>
                  </a:cubicBezTo>
                  <a:cubicBezTo>
                    <a:pt x="36550" y="752"/>
                    <a:pt x="36558" y="752"/>
                    <a:pt x="36565" y="752"/>
                  </a:cubicBezTo>
                  <a:cubicBezTo>
                    <a:pt x="36943" y="752"/>
                    <a:pt x="36935" y="149"/>
                    <a:pt x="36542" y="125"/>
                  </a:cubicBezTo>
                  <a:cubicBezTo>
                    <a:pt x="34677" y="36"/>
                    <a:pt x="32813" y="0"/>
                    <a:pt x="3095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8"/>
            <p:cNvSpPr/>
            <p:nvPr/>
          </p:nvSpPr>
          <p:spPr>
            <a:xfrm>
              <a:off x="1624200" y="934225"/>
              <a:ext cx="919200" cy="21800"/>
            </a:xfrm>
            <a:custGeom>
              <a:rect b="b" l="l" r="r" t="t"/>
              <a:pathLst>
                <a:path extrusionOk="0" h="872" w="36768">
                  <a:moveTo>
                    <a:pt x="26200" y="37"/>
                  </a:moveTo>
                  <a:cubicBezTo>
                    <a:pt x="23572" y="37"/>
                    <a:pt x="20944" y="54"/>
                    <a:pt x="18321" y="76"/>
                  </a:cubicBezTo>
                  <a:cubicBezTo>
                    <a:pt x="12281" y="126"/>
                    <a:pt x="6166" y="1"/>
                    <a:pt x="151" y="602"/>
                  </a:cubicBezTo>
                  <a:cubicBezTo>
                    <a:pt x="26" y="602"/>
                    <a:pt x="0" y="828"/>
                    <a:pt x="151" y="828"/>
                  </a:cubicBezTo>
                  <a:cubicBezTo>
                    <a:pt x="1223" y="859"/>
                    <a:pt x="2297" y="872"/>
                    <a:pt x="3372" y="872"/>
                  </a:cubicBezTo>
                  <a:cubicBezTo>
                    <a:pt x="8352" y="872"/>
                    <a:pt x="13353" y="593"/>
                    <a:pt x="18321" y="552"/>
                  </a:cubicBezTo>
                  <a:cubicBezTo>
                    <a:pt x="19725" y="540"/>
                    <a:pt x="21130" y="536"/>
                    <a:pt x="22536" y="536"/>
                  </a:cubicBezTo>
                  <a:cubicBezTo>
                    <a:pt x="27179" y="536"/>
                    <a:pt x="31830" y="589"/>
                    <a:pt x="36467" y="627"/>
                  </a:cubicBezTo>
                  <a:cubicBezTo>
                    <a:pt x="36768" y="627"/>
                    <a:pt x="36768" y="176"/>
                    <a:pt x="36467" y="151"/>
                  </a:cubicBezTo>
                  <a:cubicBezTo>
                    <a:pt x="33050" y="66"/>
                    <a:pt x="29624" y="37"/>
                    <a:pt x="26200" y="37"/>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8"/>
            <p:cNvSpPr/>
            <p:nvPr/>
          </p:nvSpPr>
          <p:spPr>
            <a:xfrm>
              <a:off x="1629200" y="1281975"/>
              <a:ext cx="912325" cy="25100"/>
            </a:xfrm>
            <a:custGeom>
              <a:rect b="b" l="l" r="r" t="t"/>
              <a:pathLst>
                <a:path extrusionOk="0" h="1004" w="36493">
                  <a:moveTo>
                    <a:pt x="36142" y="1"/>
                  </a:moveTo>
                  <a:cubicBezTo>
                    <a:pt x="24212" y="76"/>
                    <a:pt x="12232" y="176"/>
                    <a:pt x="302" y="552"/>
                  </a:cubicBezTo>
                  <a:cubicBezTo>
                    <a:pt x="1" y="552"/>
                    <a:pt x="1" y="1003"/>
                    <a:pt x="302" y="1003"/>
                  </a:cubicBezTo>
                  <a:cubicBezTo>
                    <a:pt x="12257" y="903"/>
                    <a:pt x="24212" y="652"/>
                    <a:pt x="36142" y="527"/>
                  </a:cubicBezTo>
                  <a:cubicBezTo>
                    <a:pt x="36492" y="527"/>
                    <a:pt x="36492" y="1"/>
                    <a:pt x="36142"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8"/>
            <p:cNvSpPr/>
            <p:nvPr/>
          </p:nvSpPr>
          <p:spPr>
            <a:xfrm>
              <a:off x="1621075" y="1360300"/>
              <a:ext cx="919825" cy="23325"/>
            </a:xfrm>
            <a:custGeom>
              <a:rect b="b" l="l" r="r" t="t"/>
              <a:pathLst>
                <a:path extrusionOk="0" h="933" w="36793">
                  <a:moveTo>
                    <a:pt x="36467" y="0"/>
                  </a:moveTo>
                  <a:cubicBezTo>
                    <a:pt x="24411" y="51"/>
                    <a:pt x="12331" y="76"/>
                    <a:pt x="276" y="477"/>
                  </a:cubicBezTo>
                  <a:cubicBezTo>
                    <a:pt x="0" y="477"/>
                    <a:pt x="0" y="903"/>
                    <a:pt x="276" y="903"/>
                  </a:cubicBezTo>
                  <a:cubicBezTo>
                    <a:pt x="2225" y="923"/>
                    <a:pt x="4175" y="932"/>
                    <a:pt x="6126" y="932"/>
                  </a:cubicBezTo>
                  <a:cubicBezTo>
                    <a:pt x="16243" y="932"/>
                    <a:pt x="26381" y="687"/>
                    <a:pt x="36467" y="477"/>
                  </a:cubicBezTo>
                  <a:cubicBezTo>
                    <a:pt x="36792" y="477"/>
                    <a:pt x="36792" y="0"/>
                    <a:pt x="36467"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35">
    <p:spTree>
      <p:nvGrpSpPr>
        <p:cNvPr id="1402" name="Shape 1402"/>
        <p:cNvGrpSpPr/>
        <p:nvPr/>
      </p:nvGrpSpPr>
      <p:grpSpPr>
        <a:xfrm>
          <a:off x="0" y="0"/>
          <a:ext cx="0" cy="0"/>
          <a:chOff x="0" y="0"/>
          <a:chExt cx="0" cy="0"/>
        </a:xfrm>
      </p:grpSpPr>
      <p:grpSp>
        <p:nvGrpSpPr>
          <p:cNvPr id="1403" name="Google Shape;1403;p59"/>
          <p:cNvGrpSpPr/>
          <p:nvPr/>
        </p:nvGrpSpPr>
        <p:grpSpPr>
          <a:xfrm>
            <a:off x="-174525" y="-22399"/>
            <a:ext cx="9487164" cy="5193049"/>
            <a:chOff x="-174525" y="-22399"/>
            <a:chExt cx="9487164" cy="5193049"/>
          </a:xfrm>
        </p:grpSpPr>
        <p:sp>
          <p:nvSpPr>
            <p:cNvPr id="1404" name="Google Shape;1404;p59"/>
            <p:cNvSpPr/>
            <p:nvPr/>
          </p:nvSpPr>
          <p:spPr>
            <a:xfrm>
              <a:off x="-174525" y="-22399"/>
              <a:ext cx="9487164" cy="5188298"/>
            </a:xfrm>
            <a:custGeom>
              <a:rect b="b" l="l" r="r" t="t"/>
              <a:pathLst>
                <a:path extrusionOk="0" h="144360" w="264469">
                  <a:moveTo>
                    <a:pt x="125024" y="0"/>
                  </a:moveTo>
                  <a:cubicBezTo>
                    <a:pt x="124865" y="0"/>
                    <a:pt x="124702" y="4"/>
                    <a:pt x="124536" y="11"/>
                  </a:cubicBezTo>
                  <a:lnTo>
                    <a:pt x="4940" y="11"/>
                  </a:lnTo>
                  <a:cubicBezTo>
                    <a:pt x="1569" y="65"/>
                    <a:pt x="0" y="1705"/>
                    <a:pt x="226" y="4914"/>
                  </a:cubicBezTo>
                  <a:lnTo>
                    <a:pt x="226" y="138500"/>
                  </a:lnTo>
                  <a:cubicBezTo>
                    <a:pt x="208" y="142159"/>
                    <a:pt x="1811" y="143993"/>
                    <a:pt x="5034" y="143993"/>
                  </a:cubicBezTo>
                  <a:cubicBezTo>
                    <a:pt x="5185" y="143993"/>
                    <a:pt x="5340" y="143989"/>
                    <a:pt x="5499" y="143981"/>
                  </a:cubicBezTo>
                  <a:cubicBezTo>
                    <a:pt x="23166" y="144233"/>
                    <a:pt x="61538" y="144359"/>
                    <a:pt x="76177" y="144359"/>
                  </a:cubicBezTo>
                  <a:cubicBezTo>
                    <a:pt x="90824" y="144359"/>
                    <a:pt x="107103" y="144233"/>
                    <a:pt x="125041" y="143981"/>
                  </a:cubicBezTo>
                  <a:cubicBezTo>
                    <a:pt x="129025" y="143963"/>
                    <a:pt x="130900" y="142007"/>
                    <a:pt x="130675" y="138122"/>
                  </a:cubicBezTo>
                  <a:lnTo>
                    <a:pt x="130675" y="6393"/>
                  </a:lnTo>
                  <a:cubicBezTo>
                    <a:pt x="130839" y="2139"/>
                    <a:pt x="128956" y="0"/>
                    <a:pt x="125024" y="0"/>
                  </a:cubicBezTo>
                  <a:close/>
                  <a:moveTo>
                    <a:pt x="139427" y="0"/>
                  </a:moveTo>
                  <a:cubicBezTo>
                    <a:pt x="135503" y="0"/>
                    <a:pt x="133611" y="2139"/>
                    <a:pt x="133776" y="6393"/>
                  </a:cubicBezTo>
                  <a:lnTo>
                    <a:pt x="133776" y="138122"/>
                  </a:lnTo>
                  <a:cubicBezTo>
                    <a:pt x="133550" y="142007"/>
                    <a:pt x="135434" y="143963"/>
                    <a:pt x="139409" y="143981"/>
                  </a:cubicBezTo>
                  <a:cubicBezTo>
                    <a:pt x="157347" y="144233"/>
                    <a:pt x="173635" y="144359"/>
                    <a:pt x="188274" y="144359"/>
                  </a:cubicBezTo>
                  <a:cubicBezTo>
                    <a:pt x="202912" y="144359"/>
                    <a:pt x="241294" y="144233"/>
                    <a:pt x="258970" y="143981"/>
                  </a:cubicBezTo>
                  <a:cubicBezTo>
                    <a:pt x="259129" y="143989"/>
                    <a:pt x="259285" y="143993"/>
                    <a:pt x="259437" y="143993"/>
                  </a:cubicBezTo>
                  <a:cubicBezTo>
                    <a:pt x="262675" y="143993"/>
                    <a:pt x="264277" y="142159"/>
                    <a:pt x="264243" y="138500"/>
                  </a:cubicBezTo>
                  <a:lnTo>
                    <a:pt x="264243" y="4914"/>
                  </a:lnTo>
                  <a:cubicBezTo>
                    <a:pt x="264468" y="1705"/>
                    <a:pt x="262900" y="65"/>
                    <a:pt x="259529" y="11"/>
                  </a:cubicBezTo>
                  <a:lnTo>
                    <a:pt x="139914" y="11"/>
                  </a:lnTo>
                  <a:cubicBezTo>
                    <a:pt x="139749" y="4"/>
                    <a:pt x="139586" y="0"/>
                    <a:pt x="1394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5" name="Google Shape;1405;p59"/>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nvGrpSpPr>
            <p:cNvPr id="1406" name="Google Shape;1406;p59"/>
            <p:cNvGrpSpPr/>
            <p:nvPr/>
          </p:nvGrpSpPr>
          <p:grpSpPr>
            <a:xfrm>
              <a:off x="263005" y="845117"/>
              <a:ext cx="3790149" cy="3960313"/>
              <a:chOff x="263005" y="845117"/>
              <a:chExt cx="3790149" cy="3960313"/>
            </a:xfrm>
          </p:grpSpPr>
          <p:sp>
            <p:nvSpPr>
              <p:cNvPr id="1407" name="Google Shape;1407;p59"/>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9"/>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9"/>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9"/>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9"/>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9"/>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9"/>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9"/>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9"/>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9"/>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9"/>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9"/>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9"/>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9"/>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9"/>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 name="Google Shape;1422;p59"/>
            <p:cNvGrpSpPr/>
            <p:nvPr/>
          </p:nvGrpSpPr>
          <p:grpSpPr>
            <a:xfrm>
              <a:off x="5055305" y="845117"/>
              <a:ext cx="3790149" cy="3960313"/>
              <a:chOff x="263005" y="845117"/>
              <a:chExt cx="3790149" cy="3960313"/>
            </a:xfrm>
          </p:grpSpPr>
          <p:sp>
            <p:nvSpPr>
              <p:cNvPr id="1423" name="Google Shape;1423;p59"/>
              <p:cNvSpPr/>
              <p:nvPr/>
            </p:nvSpPr>
            <p:spPr>
              <a:xfrm>
                <a:off x="263005" y="3941386"/>
                <a:ext cx="3790149" cy="19569"/>
              </a:xfrm>
              <a:custGeom>
                <a:rect b="b" l="l" r="r" t="t"/>
                <a:pathLst>
                  <a:path extrusionOk="0" h="551" w="109629">
                    <a:moveTo>
                      <a:pt x="271" y="0"/>
                    </a:moveTo>
                    <a:cubicBezTo>
                      <a:pt x="118" y="9"/>
                      <a:pt x="1" y="127"/>
                      <a:pt x="1" y="280"/>
                    </a:cubicBezTo>
                    <a:cubicBezTo>
                      <a:pt x="1" y="424"/>
                      <a:pt x="118" y="550"/>
                      <a:pt x="271" y="550"/>
                    </a:cubicBezTo>
                    <a:lnTo>
                      <a:pt x="13909" y="496"/>
                    </a:lnTo>
                    <a:lnTo>
                      <a:pt x="27538" y="478"/>
                    </a:lnTo>
                    <a:lnTo>
                      <a:pt x="54814" y="451"/>
                    </a:lnTo>
                    <a:lnTo>
                      <a:pt x="82082" y="478"/>
                    </a:lnTo>
                    <a:lnTo>
                      <a:pt x="95720" y="496"/>
                    </a:lnTo>
                    <a:lnTo>
                      <a:pt x="109349" y="550"/>
                    </a:lnTo>
                    <a:lnTo>
                      <a:pt x="109358" y="550"/>
                    </a:lnTo>
                    <a:cubicBezTo>
                      <a:pt x="109502" y="550"/>
                      <a:pt x="109628" y="424"/>
                      <a:pt x="109619" y="271"/>
                    </a:cubicBezTo>
                    <a:cubicBezTo>
                      <a:pt x="109619" y="127"/>
                      <a:pt x="109502" y="0"/>
                      <a:pt x="109349" y="0"/>
                    </a:cubicBezTo>
                    <a:lnTo>
                      <a:pt x="95720" y="55"/>
                    </a:lnTo>
                    <a:lnTo>
                      <a:pt x="82082" y="73"/>
                    </a:lnTo>
                    <a:lnTo>
                      <a:pt x="54814" y="109"/>
                    </a:lnTo>
                    <a:lnTo>
                      <a:pt x="27538" y="73"/>
                    </a:lnTo>
                    <a:lnTo>
                      <a:pt x="13909" y="55"/>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9"/>
              <p:cNvSpPr/>
              <p:nvPr/>
            </p:nvSpPr>
            <p:spPr>
              <a:xfrm>
                <a:off x="263005" y="4223091"/>
                <a:ext cx="3790149" cy="19249"/>
              </a:xfrm>
              <a:custGeom>
                <a:rect b="b" l="l" r="r" t="t"/>
                <a:pathLst>
                  <a:path extrusionOk="0" h="542" w="109629">
                    <a:moveTo>
                      <a:pt x="271" y="1"/>
                    </a:moveTo>
                    <a:cubicBezTo>
                      <a:pt x="118" y="1"/>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9"/>
              <p:cNvSpPr/>
              <p:nvPr/>
            </p:nvSpPr>
            <p:spPr>
              <a:xfrm>
                <a:off x="263005" y="4504476"/>
                <a:ext cx="3790149" cy="19249"/>
              </a:xfrm>
              <a:custGeom>
                <a:rect b="b" l="l" r="r" t="t"/>
                <a:pathLst>
                  <a:path extrusionOk="0" h="542" w="109629">
                    <a:moveTo>
                      <a:pt x="271" y="1"/>
                    </a:moveTo>
                    <a:cubicBezTo>
                      <a:pt x="118" y="1"/>
                      <a:pt x="1" y="127"/>
                      <a:pt x="1" y="271"/>
                    </a:cubicBezTo>
                    <a:cubicBezTo>
                      <a:pt x="1" y="425"/>
                      <a:pt x="118"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9"/>
              <p:cNvSpPr/>
              <p:nvPr/>
            </p:nvSpPr>
            <p:spPr>
              <a:xfrm>
                <a:off x="263005" y="3378615"/>
                <a:ext cx="3790149" cy="19214"/>
              </a:xfrm>
              <a:custGeom>
                <a:rect b="b" l="l" r="r" t="t"/>
                <a:pathLst>
                  <a:path extrusionOk="0" h="541" w="109629">
                    <a:moveTo>
                      <a:pt x="271" y="0"/>
                    </a:moveTo>
                    <a:cubicBezTo>
                      <a:pt x="118" y="0"/>
                      <a:pt x="1" y="117"/>
                      <a:pt x="1" y="270"/>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0"/>
                    </a:cubicBezTo>
                    <a:cubicBezTo>
                      <a:pt x="109619" y="117"/>
                      <a:pt x="109502" y="0"/>
                      <a:pt x="109349" y="0"/>
                    </a:cubicBezTo>
                    <a:lnTo>
                      <a:pt x="95720" y="45"/>
                    </a:lnTo>
                    <a:lnTo>
                      <a:pt x="82082" y="63"/>
                    </a:lnTo>
                    <a:lnTo>
                      <a:pt x="54814" y="99"/>
                    </a:lnTo>
                    <a:lnTo>
                      <a:pt x="27538" y="63"/>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9"/>
              <p:cNvSpPr/>
              <p:nvPr/>
            </p:nvSpPr>
            <p:spPr>
              <a:xfrm>
                <a:off x="263005" y="3660001"/>
                <a:ext cx="3790149" cy="19249"/>
              </a:xfrm>
              <a:custGeom>
                <a:rect b="b" l="l" r="r" t="t"/>
                <a:pathLst>
                  <a:path extrusionOk="0" h="542" w="109629">
                    <a:moveTo>
                      <a:pt x="271" y="0"/>
                    </a:moveTo>
                    <a:cubicBezTo>
                      <a:pt x="118" y="0"/>
                      <a:pt x="1" y="126"/>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9"/>
              <p:cNvSpPr/>
              <p:nvPr/>
            </p:nvSpPr>
            <p:spPr>
              <a:xfrm>
                <a:off x="263005" y="3097194"/>
                <a:ext cx="3790149" cy="19249"/>
              </a:xfrm>
              <a:custGeom>
                <a:rect b="b" l="l" r="r" t="t"/>
                <a:pathLst>
                  <a:path extrusionOk="0" h="542" w="109629">
                    <a:moveTo>
                      <a:pt x="109364" y="0"/>
                    </a:moveTo>
                    <a:cubicBezTo>
                      <a:pt x="109359" y="0"/>
                      <a:pt x="109354" y="0"/>
                      <a:pt x="109349" y="1"/>
                    </a:cubicBezTo>
                    <a:lnTo>
                      <a:pt x="95720" y="46"/>
                    </a:lnTo>
                    <a:lnTo>
                      <a:pt x="82082" y="64"/>
                    </a:lnTo>
                    <a:lnTo>
                      <a:pt x="54814" y="100"/>
                    </a:lnTo>
                    <a:lnTo>
                      <a:pt x="27538" y="64"/>
                    </a:lnTo>
                    <a:lnTo>
                      <a:pt x="13909" y="46"/>
                    </a:lnTo>
                    <a:lnTo>
                      <a:pt x="271" y="1"/>
                    </a:lnTo>
                    <a:cubicBezTo>
                      <a:pt x="118" y="1"/>
                      <a:pt x="1" y="118"/>
                      <a:pt x="1" y="271"/>
                    </a:cubicBezTo>
                    <a:cubicBezTo>
                      <a:pt x="1" y="415"/>
                      <a:pt x="118" y="542"/>
                      <a:pt x="271" y="542"/>
                    </a:cubicBezTo>
                    <a:lnTo>
                      <a:pt x="13909" y="488"/>
                    </a:lnTo>
                    <a:lnTo>
                      <a:pt x="27538" y="470"/>
                    </a:lnTo>
                    <a:lnTo>
                      <a:pt x="54814" y="442"/>
                    </a:lnTo>
                    <a:lnTo>
                      <a:pt x="82082" y="470"/>
                    </a:lnTo>
                    <a:lnTo>
                      <a:pt x="95720" y="488"/>
                    </a:lnTo>
                    <a:lnTo>
                      <a:pt x="109349" y="542"/>
                    </a:lnTo>
                    <a:lnTo>
                      <a:pt x="109358" y="542"/>
                    </a:lnTo>
                    <a:cubicBezTo>
                      <a:pt x="109502" y="542"/>
                      <a:pt x="109628" y="415"/>
                      <a:pt x="109619" y="262"/>
                    </a:cubicBezTo>
                    <a:cubicBezTo>
                      <a:pt x="109619" y="123"/>
                      <a:pt x="109510" y="0"/>
                      <a:pt x="109364"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9"/>
              <p:cNvSpPr/>
              <p:nvPr/>
            </p:nvSpPr>
            <p:spPr>
              <a:xfrm>
                <a:off x="263005" y="2252683"/>
                <a:ext cx="3790149" cy="19249"/>
              </a:xfrm>
              <a:custGeom>
                <a:rect b="b" l="l" r="r" t="t"/>
                <a:pathLst>
                  <a:path extrusionOk="0" h="542" w="109629">
                    <a:moveTo>
                      <a:pt x="109364" y="1"/>
                    </a:moveTo>
                    <a:cubicBezTo>
                      <a:pt x="109359" y="1"/>
                      <a:pt x="109354" y="1"/>
                      <a:pt x="109349" y="1"/>
                    </a:cubicBezTo>
                    <a:lnTo>
                      <a:pt x="95720" y="46"/>
                    </a:lnTo>
                    <a:lnTo>
                      <a:pt x="82082" y="64"/>
                    </a:lnTo>
                    <a:lnTo>
                      <a:pt x="54814" y="100"/>
                    </a:lnTo>
                    <a:lnTo>
                      <a:pt x="27538" y="64"/>
                    </a:lnTo>
                    <a:lnTo>
                      <a:pt x="13909" y="46"/>
                    </a:lnTo>
                    <a:lnTo>
                      <a:pt x="271" y="1"/>
                    </a:lnTo>
                    <a:cubicBezTo>
                      <a:pt x="118" y="1"/>
                      <a:pt x="1" y="118"/>
                      <a:pt x="1" y="272"/>
                    </a:cubicBezTo>
                    <a:cubicBezTo>
                      <a:pt x="1" y="416"/>
                      <a:pt x="118" y="542"/>
                      <a:pt x="271" y="542"/>
                    </a:cubicBezTo>
                    <a:lnTo>
                      <a:pt x="13909" y="488"/>
                    </a:lnTo>
                    <a:lnTo>
                      <a:pt x="27538" y="470"/>
                    </a:lnTo>
                    <a:lnTo>
                      <a:pt x="54814" y="443"/>
                    </a:lnTo>
                    <a:lnTo>
                      <a:pt x="82082" y="470"/>
                    </a:lnTo>
                    <a:lnTo>
                      <a:pt x="95720" y="488"/>
                    </a:lnTo>
                    <a:lnTo>
                      <a:pt x="109349" y="542"/>
                    </a:lnTo>
                    <a:lnTo>
                      <a:pt x="109358" y="542"/>
                    </a:lnTo>
                    <a:cubicBezTo>
                      <a:pt x="109502" y="542"/>
                      <a:pt x="109628" y="416"/>
                      <a:pt x="109619" y="272"/>
                    </a:cubicBezTo>
                    <a:cubicBezTo>
                      <a:pt x="109619" y="124"/>
                      <a:pt x="109510" y="1"/>
                      <a:pt x="109364"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9"/>
              <p:cNvSpPr/>
              <p:nvPr/>
            </p:nvSpPr>
            <p:spPr>
              <a:xfrm>
                <a:off x="263005" y="2534104"/>
                <a:ext cx="3790149" cy="19249"/>
              </a:xfrm>
              <a:custGeom>
                <a:rect b="b" l="l" r="r" t="t"/>
                <a:pathLst>
                  <a:path extrusionOk="0" h="542" w="109629">
                    <a:moveTo>
                      <a:pt x="271" y="0"/>
                    </a:moveTo>
                    <a:cubicBezTo>
                      <a:pt x="118" y="0"/>
                      <a:pt x="1" y="118"/>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15"/>
                      <a:pt x="109619" y="271"/>
                    </a:cubicBezTo>
                    <a:cubicBezTo>
                      <a:pt x="109619" y="118"/>
                      <a:pt x="109502" y="0"/>
                      <a:pt x="109349" y="0"/>
                    </a:cubicBezTo>
                    <a:lnTo>
                      <a:pt x="95720" y="45"/>
                    </a:lnTo>
                    <a:lnTo>
                      <a:pt x="82082" y="63"/>
                    </a:lnTo>
                    <a:lnTo>
                      <a:pt x="54814" y="100"/>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9"/>
              <p:cNvSpPr/>
              <p:nvPr/>
            </p:nvSpPr>
            <p:spPr>
              <a:xfrm>
                <a:off x="263005" y="1970978"/>
                <a:ext cx="3790149" cy="19285"/>
              </a:xfrm>
              <a:custGeom>
                <a:rect b="b" l="l" r="r" t="t"/>
                <a:pathLst>
                  <a:path extrusionOk="0" h="543" w="109629">
                    <a:moveTo>
                      <a:pt x="271" y="1"/>
                    </a:moveTo>
                    <a:cubicBezTo>
                      <a:pt x="118" y="1"/>
                      <a:pt x="1" y="127"/>
                      <a:pt x="1" y="271"/>
                    </a:cubicBezTo>
                    <a:cubicBezTo>
                      <a:pt x="1" y="419"/>
                      <a:pt x="110" y="542"/>
                      <a:pt x="256" y="542"/>
                    </a:cubicBezTo>
                    <a:cubicBezTo>
                      <a:pt x="261" y="542"/>
                      <a:pt x="266" y="542"/>
                      <a:pt x="271" y="542"/>
                    </a:cubicBezTo>
                    <a:lnTo>
                      <a:pt x="13909" y="497"/>
                    </a:lnTo>
                    <a:lnTo>
                      <a:pt x="27538" y="479"/>
                    </a:lnTo>
                    <a:lnTo>
                      <a:pt x="54814" y="443"/>
                    </a:lnTo>
                    <a:lnTo>
                      <a:pt x="82082" y="479"/>
                    </a:lnTo>
                    <a:lnTo>
                      <a:pt x="95720" y="497"/>
                    </a:lnTo>
                    <a:lnTo>
                      <a:pt x="109349" y="542"/>
                    </a:lnTo>
                    <a:lnTo>
                      <a:pt x="109358" y="542"/>
                    </a:lnTo>
                    <a:cubicBezTo>
                      <a:pt x="109502" y="542"/>
                      <a:pt x="109628" y="425"/>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9"/>
              <p:cNvSpPr/>
              <p:nvPr/>
            </p:nvSpPr>
            <p:spPr>
              <a:xfrm>
                <a:off x="263005" y="1408208"/>
                <a:ext cx="3790149" cy="19249"/>
              </a:xfrm>
              <a:custGeom>
                <a:rect b="b" l="l" r="r" t="t"/>
                <a:pathLst>
                  <a:path extrusionOk="0" h="542" w="109629">
                    <a:moveTo>
                      <a:pt x="271" y="1"/>
                    </a:moveTo>
                    <a:cubicBezTo>
                      <a:pt x="118" y="1"/>
                      <a:pt x="1" y="118"/>
                      <a:pt x="1" y="271"/>
                    </a:cubicBezTo>
                    <a:cubicBezTo>
                      <a:pt x="1" y="415"/>
                      <a:pt x="118" y="541"/>
                      <a:pt x="271" y="541"/>
                    </a:cubicBezTo>
                    <a:lnTo>
                      <a:pt x="13909" y="487"/>
                    </a:lnTo>
                    <a:lnTo>
                      <a:pt x="27538" y="469"/>
                    </a:lnTo>
                    <a:lnTo>
                      <a:pt x="54814" y="442"/>
                    </a:lnTo>
                    <a:lnTo>
                      <a:pt x="82082" y="469"/>
                    </a:lnTo>
                    <a:lnTo>
                      <a:pt x="95720" y="487"/>
                    </a:lnTo>
                    <a:lnTo>
                      <a:pt x="109349" y="541"/>
                    </a:lnTo>
                    <a:lnTo>
                      <a:pt x="109358" y="541"/>
                    </a:lnTo>
                    <a:cubicBezTo>
                      <a:pt x="109502" y="541"/>
                      <a:pt x="109628" y="415"/>
                      <a:pt x="109619" y="271"/>
                    </a:cubicBezTo>
                    <a:cubicBezTo>
                      <a:pt x="109619" y="118"/>
                      <a:pt x="109502" y="1"/>
                      <a:pt x="109349" y="1"/>
                    </a:cubicBezTo>
                    <a:lnTo>
                      <a:pt x="95720" y="46"/>
                    </a:lnTo>
                    <a:lnTo>
                      <a:pt x="82082" y="64"/>
                    </a:lnTo>
                    <a:lnTo>
                      <a:pt x="54814" y="100"/>
                    </a:lnTo>
                    <a:lnTo>
                      <a:pt x="27538" y="64"/>
                    </a:lnTo>
                    <a:lnTo>
                      <a:pt x="13909" y="46"/>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9"/>
              <p:cNvSpPr/>
              <p:nvPr/>
            </p:nvSpPr>
            <p:spPr>
              <a:xfrm>
                <a:off x="263005" y="845117"/>
                <a:ext cx="3790149" cy="19214"/>
              </a:xfrm>
              <a:custGeom>
                <a:rect b="b" l="l" r="r" t="t"/>
                <a:pathLst>
                  <a:path extrusionOk="0" h="541" w="109629">
                    <a:moveTo>
                      <a:pt x="271" y="0"/>
                    </a:moveTo>
                    <a:cubicBezTo>
                      <a:pt x="118" y="0"/>
                      <a:pt x="1" y="126"/>
                      <a:pt x="1" y="271"/>
                    </a:cubicBezTo>
                    <a:cubicBezTo>
                      <a:pt x="1" y="424"/>
                      <a:pt x="118" y="541"/>
                      <a:pt x="271" y="541"/>
                    </a:cubicBezTo>
                    <a:lnTo>
                      <a:pt x="13909" y="487"/>
                    </a:lnTo>
                    <a:lnTo>
                      <a:pt x="27538" y="469"/>
                    </a:lnTo>
                    <a:lnTo>
                      <a:pt x="54814" y="442"/>
                    </a:lnTo>
                    <a:lnTo>
                      <a:pt x="82082" y="478"/>
                    </a:lnTo>
                    <a:lnTo>
                      <a:pt x="95720" y="496"/>
                    </a:lnTo>
                    <a:lnTo>
                      <a:pt x="109349" y="541"/>
                    </a:lnTo>
                    <a:lnTo>
                      <a:pt x="109358" y="541"/>
                    </a:lnTo>
                    <a:cubicBezTo>
                      <a:pt x="109502" y="541"/>
                      <a:pt x="109628" y="424"/>
                      <a:pt x="109619" y="271"/>
                    </a:cubicBezTo>
                    <a:cubicBezTo>
                      <a:pt x="109619" y="117"/>
                      <a:pt x="109502" y="0"/>
                      <a:pt x="109349" y="0"/>
                    </a:cubicBezTo>
                    <a:lnTo>
                      <a:pt x="95720" y="45"/>
                    </a:lnTo>
                    <a:lnTo>
                      <a:pt x="82082" y="63"/>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9"/>
              <p:cNvSpPr/>
              <p:nvPr/>
            </p:nvSpPr>
            <p:spPr>
              <a:xfrm>
                <a:off x="263005" y="1126503"/>
                <a:ext cx="3790149" cy="19249"/>
              </a:xfrm>
              <a:custGeom>
                <a:rect b="b" l="l" r="r" t="t"/>
                <a:pathLst>
                  <a:path extrusionOk="0" h="542" w="109629">
                    <a:moveTo>
                      <a:pt x="271" y="0"/>
                    </a:moveTo>
                    <a:cubicBezTo>
                      <a:pt x="118" y="0"/>
                      <a:pt x="1" y="126"/>
                      <a:pt x="1" y="271"/>
                    </a:cubicBezTo>
                    <a:cubicBezTo>
                      <a:pt x="1" y="419"/>
                      <a:pt x="110" y="542"/>
                      <a:pt x="256" y="542"/>
                    </a:cubicBezTo>
                    <a:cubicBezTo>
                      <a:pt x="261" y="542"/>
                      <a:pt x="266"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6"/>
                      <a:pt x="109502" y="0"/>
                      <a:pt x="109349" y="0"/>
                    </a:cubicBezTo>
                    <a:lnTo>
                      <a:pt x="95720" y="54"/>
                    </a:lnTo>
                    <a:lnTo>
                      <a:pt x="82082" y="72"/>
                    </a:lnTo>
                    <a:lnTo>
                      <a:pt x="54814" y="99"/>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9"/>
              <p:cNvSpPr/>
              <p:nvPr/>
            </p:nvSpPr>
            <p:spPr>
              <a:xfrm>
                <a:off x="263005" y="1689593"/>
                <a:ext cx="3790149" cy="19249"/>
              </a:xfrm>
              <a:custGeom>
                <a:rect b="b" l="l" r="r" t="t"/>
                <a:pathLst>
                  <a:path extrusionOk="0" h="542" w="109629">
                    <a:moveTo>
                      <a:pt x="271" y="1"/>
                    </a:moveTo>
                    <a:cubicBezTo>
                      <a:pt x="118" y="1"/>
                      <a:pt x="1" y="127"/>
                      <a:pt x="1" y="271"/>
                    </a:cubicBezTo>
                    <a:cubicBezTo>
                      <a:pt x="1" y="424"/>
                      <a:pt x="118" y="542"/>
                      <a:pt x="271" y="542"/>
                    </a:cubicBezTo>
                    <a:lnTo>
                      <a:pt x="13909" y="487"/>
                    </a:lnTo>
                    <a:lnTo>
                      <a:pt x="27538" y="469"/>
                    </a:lnTo>
                    <a:lnTo>
                      <a:pt x="54814" y="442"/>
                    </a:lnTo>
                    <a:lnTo>
                      <a:pt x="82082" y="478"/>
                    </a:lnTo>
                    <a:lnTo>
                      <a:pt x="95720" y="496"/>
                    </a:lnTo>
                    <a:lnTo>
                      <a:pt x="109349" y="542"/>
                    </a:lnTo>
                    <a:lnTo>
                      <a:pt x="109358" y="542"/>
                    </a:lnTo>
                    <a:cubicBezTo>
                      <a:pt x="109502" y="542"/>
                      <a:pt x="109628" y="424"/>
                      <a:pt x="109619" y="271"/>
                    </a:cubicBezTo>
                    <a:cubicBezTo>
                      <a:pt x="109619" y="118"/>
                      <a:pt x="109502" y="1"/>
                      <a:pt x="109349" y="1"/>
                    </a:cubicBezTo>
                    <a:lnTo>
                      <a:pt x="95720" y="46"/>
                    </a:lnTo>
                    <a:lnTo>
                      <a:pt x="82082" y="64"/>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9"/>
              <p:cNvSpPr/>
              <p:nvPr/>
            </p:nvSpPr>
            <p:spPr>
              <a:xfrm>
                <a:off x="263005" y="2815489"/>
                <a:ext cx="3790149" cy="19249"/>
              </a:xfrm>
              <a:custGeom>
                <a:rect b="b" l="l" r="r" t="t"/>
                <a:pathLst>
                  <a:path extrusionOk="0" h="542" w="109629">
                    <a:moveTo>
                      <a:pt x="271" y="1"/>
                    </a:moveTo>
                    <a:cubicBezTo>
                      <a:pt x="118" y="1"/>
                      <a:pt x="1" y="127"/>
                      <a:pt x="1" y="271"/>
                    </a:cubicBezTo>
                    <a:cubicBezTo>
                      <a:pt x="1" y="424"/>
                      <a:pt x="118" y="541"/>
                      <a:pt x="271" y="541"/>
                    </a:cubicBezTo>
                    <a:lnTo>
                      <a:pt x="13909" y="496"/>
                    </a:lnTo>
                    <a:lnTo>
                      <a:pt x="27538" y="478"/>
                    </a:lnTo>
                    <a:lnTo>
                      <a:pt x="54814" y="442"/>
                    </a:lnTo>
                    <a:lnTo>
                      <a:pt x="82082" y="478"/>
                    </a:lnTo>
                    <a:lnTo>
                      <a:pt x="95720" y="496"/>
                    </a:lnTo>
                    <a:lnTo>
                      <a:pt x="109349" y="541"/>
                    </a:lnTo>
                    <a:lnTo>
                      <a:pt x="109358" y="541"/>
                    </a:lnTo>
                    <a:cubicBezTo>
                      <a:pt x="109502" y="541"/>
                      <a:pt x="109628" y="424"/>
                      <a:pt x="109619" y="271"/>
                    </a:cubicBezTo>
                    <a:cubicBezTo>
                      <a:pt x="109619" y="127"/>
                      <a:pt x="109502" y="1"/>
                      <a:pt x="109349" y="1"/>
                    </a:cubicBezTo>
                    <a:lnTo>
                      <a:pt x="95720" y="55"/>
                    </a:lnTo>
                    <a:lnTo>
                      <a:pt x="82082" y="73"/>
                    </a:lnTo>
                    <a:lnTo>
                      <a:pt x="54814" y="100"/>
                    </a:lnTo>
                    <a:lnTo>
                      <a:pt x="27538" y="73"/>
                    </a:lnTo>
                    <a:lnTo>
                      <a:pt x="13909" y="55"/>
                    </a:lnTo>
                    <a:lnTo>
                      <a:pt x="271" y="1"/>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9"/>
              <p:cNvSpPr/>
              <p:nvPr/>
            </p:nvSpPr>
            <p:spPr>
              <a:xfrm>
                <a:off x="263005" y="4785897"/>
                <a:ext cx="3790149" cy="19533"/>
              </a:xfrm>
              <a:custGeom>
                <a:rect b="b" l="l" r="r" t="t"/>
                <a:pathLst>
                  <a:path extrusionOk="0" h="550" w="109629">
                    <a:moveTo>
                      <a:pt x="271" y="0"/>
                    </a:moveTo>
                    <a:cubicBezTo>
                      <a:pt x="118" y="0"/>
                      <a:pt x="1" y="126"/>
                      <a:pt x="1" y="280"/>
                    </a:cubicBezTo>
                    <a:cubicBezTo>
                      <a:pt x="1" y="424"/>
                      <a:pt x="118" y="550"/>
                      <a:pt x="271" y="550"/>
                    </a:cubicBezTo>
                    <a:lnTo>
                      <a:pt x="13909" y="496"/>
                    </a:lnTo>
                    <a:lnTo>
                      <a:pt x="27538" y="478"/>
                    </a:lnTo>
                    <a:lnTo>
                      <a:pt x="54814" y="442"/>
                    </a:lnTo>
                    <a:lnTo>
                      <a:pt x="82082" y="478"/>
                    </a:lnTo>
                    <a:lnTo>
                      <a:pt x="95720" y="496"/>
                    </a:lnTo>
                    <a:lnTo>
                      <a:pt x="109349" y="550"/>
                    </a:lnTo>
                    <a:lnTo>
                      <a:pt x="109358" y="550"/>
                    </a:lnTo>
                    <a:cubicBezTo>
                      <a:pt x="109502" y="550"/>
                      <a:pt x="109628" y="424"/>
                      <a:pt x="109619" y="270"/>
                    </a:cubicBezTo>
                    <a:cubicBezTo>
                      <a:pt x="109619" y="126"/>
                      <a:pt x="109502" y="0"/>
                      <a:pt x="109349" y="0"/>
                    </a:cubicBezTo>
                    <a:lnTo>
                      <a:pt x="95720" y="54"/>
                    </a:lnTo>
                    <a:lnTo>
                      <a:pt x="82082" y="72"/>
                    </a:lnTo>
                    <a:lnTo>
                      <a:pt x="54814" y="108"/>
                    </a:lnTo>
                    <a:lnTo>
                      <a:pt x="27538" y="72"/>
                    </a:lnTo>
                    <a:lnTo>
                      <a:pt x="13909" y="54"/>
                    </a:lnTo>
                    <a:lnTo>
                      <a:pt x="271"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8" name="Google Shape;1438;p59"/>
            <p:cNvCxnSpPr/>
            <p:nvPr/>
          </p:nvCxnSpPr>
          <p:spPr>
            <a:xfrm>
              <a:off x="4625700" y="540000"/>
              <a:ext cx="4679100" cy="0"/>
            </a:xfrm>
            <a:prstGeom prst="straightConnector1">
              <a:avLst/>
            </a:prstGeom>
            <a:noFill/>
            <a:ln cap="flat" cmpd="sng" w="9525">
              <a:solidFill>
                <a:srgbClr val="6D9EEB"/>
              </a:solidFill>
              <a:prstDash val="solid"/>
              <a:round/>
              <a:headEnd len="med" w="med" type="none"/>
              <a:tailEnd len="med" w="med" type="none"/>
            </a:ln>
          </p:spPr>
        </p:cxnSp>
        <p:cxnSp>
          <p:nvCxnSpPr>
            <p:cNvPr id="1439" name="Google Shape;1439;p59"/>
            <p:cNvCxnSpPr/>
            <p:nvPr/>
          </p:nvCxnSpPr>
          <p:spPr>
            <a:xfrm>
              <a:off x="40493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440" name="Google Shape;1440;p59"/>
            <p:cNvCxnSpPr/>
            <p:nvPr/>
          </p:nvCxnSpPr>
          <p:spPr>
            <a:xfrm>
              <a:off x="4112975"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441" name="Google Shape;1441;p59"/>
            <p:cNvCxnSpPr/>
            <p:nvPr/>
          </p:nvCxnSpPr>
          <p:spPr>
            <a:xfrm>
              <a:off x="49917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442" name="Google Shape;1442;p59"/>
            <p:cNvCxnSpPr/>
            <p:nvPr/>
          </p:nvCxnSpPr>
          <p:spPr>
            <a:xfrm>
              <a:off x="5055300" y="545250"/>
              <a:ext cx="0" cy="4625400"/>
            </a:xfrm>
            <a:prstGeom prst="straightConnector1">
              <a:avLst/>
            </a:prstGeom>
            <a:noFill/>
            <a:ln cap="flat" cmpd="sng" w="9525">
              <a:solidFill>
                <a:srgbClr val="6D9EEB"/>
              </a:solidFill>
              <a:prstDash val="solid"/>
              <a:round/>
              <a:headEnd len="med" w="med" type="none"/>
              <a:tailEnd len="med" w="med" type="none"/>
            </a:ln>
          </p:spPr>
        </p:cxnSp>
        <p:cxnSp>
          <p:nvCxnSpPr>
            <p:cNvPr id="1443" name="Google Shape;1443;p59"/>
            <p:cNvCxnSpPr/>
            <p:nvPr/>
          </p:nvCxnSpPr>
          <p:spPr>
            <a:xfrm>
              <a:off x="-166800" y="540000"/>
              <a:ext cx="4681500" cy="0"/>
            </a:xfrm>
            <a:prstGeom prst="straightConnector1">
              <a:avLst/>
            </a:prstGeom>
            <a:noFill/>
            <a:ln cap="flat" cmpd="sng" w="9525">
              <a:solidFill>
                <a:srgbClr val="6D9EEB"/>
              </a:solidFill>
              <a:prstDash val="solid"/>
              <a:round/>
              <a:headEnd len="med" w="med" type="none"/>
              <a:tailEnd len="med" w="med" type="none"/>
            </a:ln>
          </p:spPr>
        </p:cxn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36">
    <p:spTree>
      <p:nvGrpSpPr>
        <p:cNvPr id="1444" name="Shape 1444"/>
        <p:cNvGrpSpPr/>
        <p:nvPr/>
      </p:nvGrpSpPr>
      <p:grpSpPr>
        <a:xfrm>
          <a:off x="0" y="0"/>
          <a:ext cx="0" cy="0"/>
          <a:chOff x="0" y="0"/>
          <a:chExt cx="0" cy="0"/>
        </a:xfrm>
      </p:grpSpPr>
      <p:grpSp>
        <p:nvGrpSpPr>
          <p:cNvPr id="1445" name="Google Shape;1445;p60"/>
          <p:cNvGrpSpPr/>
          <p:nvPr/>
        </p:nvGrpSpPr>
        <p:grpSpPr>
          <a:xfrm>
            <a:off x="-1700" y="329"/>
            <a:ext cx="9147400" cy="5142843"/>
            <a:chOff x="238125" y="854700"/>
            <a:chExt cx="7142500" cy="4015650"/>
          </a:xfrm>
        </p:grpSpPr>
        <p:sp>
          <p:nvSpPr>
            <p:cNvPr id="1446" name="Google Shape;1446;p60"/>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0"/>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0"/>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0"/>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0"/>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0"/>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0"/>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0"/>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0"/>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0"/>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0"/>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0"/>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0"/>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0"/>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0"/>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0"/>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0"/>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0"/>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0"/>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rgbClr val="6D9EEB"/>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65" name="Google Shape;1465;p60"/>
          <p:cNvCxnSpPr/>
          <p:nvPr/>
        </p:nvCxnSpPr>
        <p:spPr>
          <a:xfrm>
            <a:off x="-62550" y="540000"/>
            <a:ext cx="9269100" cy="0"/>
          </a:xfrm>
          <a:prstGeom prst="straightConnector1">
            <a:avLst/>
          </a:prstGeom>
          <a:noFill/>
          <a:ln cap="flat" cmpd="sng" w="9525">
            <a:solidFill>
              <a:srgbClr val="6D9EEB"/>
            </a:solidFill>
            <a:prstDash val="solid"/>
            <a:round/>
            <a:headEnd len="med" w="med" type="none"/>
            <a:tailEnd len="med" w="med" type="none"/>
          </a:ln>
        </p:spPr>
      </p:cxnSp>
      <p:sp>
        <p:nvSpPr>
          <p:cNvPr id="1466" name="Google Shape;1466;p60"/>
          <p:cNvSpPr/>
          <p:nvPr/>
        </p:nvSpPr>
        <p:spPr>
          <a:xfrm>
            <a:off x="-14550" y="5010825"/>
            <a:ext cx="9160200" cy="156300"/>
          </a:xfrm>
          <a:prstGeom prst="rect">
            <a:avLst/>
          </a:pr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 name="Google Shape;1467;p60"/>
          <p:cNvGrpSpPr/>
          <p:nvPr/>
        </p:nvGrpSpPr>
        <p:grpSpPr>
          <a:xfrm rot="697126">
            <a:off x="8218474" y="-369190"/>
            <a:ext cx="1305393" cy="1346461"/>
            <a:chOff x="1492000" y="427450"/>
            <a:chExt cx="1188000" cy="1225375"/>
          </a:xfrm>
        </p:grpSpPr>
        <p:sp>
          <p:nvSpPr>
            <p:cNvPr id="1468" name="Google Shape;1468;p60"/>
            <p:cNvSpPr/>
            <p:nvPr/>
          </p:nvSpPr>
          <p:spPr>
            <a:xfrm>
              <a:off x="1492000" y="427450"/>
              <a:ext cx="1188000" cy="1225375"/>
            </a:xfrm>
            <a:custGeom>
              <a:rect b="b" l="l" r="r" t="t"/>
              <a:pathLst>
                <a:path extrusionOk="0" h="49015" w="47520">
                  <a:moveTo>
                    <a:pt x="44863" y="698"/>
                  </a:moveTo>
                  <a:lnTo>
                    <a:pt x="44863" y="698"/>
                  </a:lnTo>
                  <a:cubicBezTo>
                    <a:pt x="45260" y="745"/>
                    <a:pt x="45657" y="763"/>
                    <a:pt x="46048" y="763"/>
                  </a:cubicBezTo>
                  <a:cubicBezTo>
                    <a:pt x="46274" y="763"/>
                    <a:pt x="46497" y="757"/>
                    <a:pt x="46717" y="748"/>
                  </a:cubicBezTo>
                  <a:lnTo>
                    <a:pt x="46717" y="748"/>
                  </a:lnTo>
                  <a:cubicBezTo>
                    <a:pt x="46667" y="8567"/>
                    <a:pt x="46617" y="16387"/>
                    <a:pt x="46642" y="24207"/>
                  </a:cubicBezTo>
                  <a:cubicBezTo>
                    <a:pt x="46667" y="32076"/>
                    <a:pt x="46366" y="40046"/>
                    <a:pt x="46868" y="47891"/>
                  </a:cubicBezTo>
                  <a:cubicBezTo>
                    <a:pt x="46818" y="47891"/>
                    <a:pt x="46792" y="47866"/>
                    <a:pt x="46767" y="47866"/>
                  </a:cubicBezTo>
                  <a:cubicBezTo>
                    <a:pt x="39987" y="48053"/>
                    <a:pt x="33211" y="48100"/>
                    <a:pt x="26436" y="48100"/>
                  </a:cubicBezTo>
                  <a:cubicBezTo>
                    <a:pt x="19684" y="48100"/>
                    <a:pt x="12934" y="48054"/>
                    <a:pt x="6180" y="48054"/>
                  </a:cubicBezTo>
                  <a:cubicBezTo>
                    <a:pt x="4304" y="48054"/>
                    <a:pt x="2428" y="48057"/>
                    <a:pt x="552" y="48066"/>
                  </a:cubicBezTo>
                  <a:cubicBezTo>
                    <a:pt x="802" y="38116"/>
                    <a:pt x="1203" y="28066"/>
                    <a:pt x="1203" y="18066"/>
                  </a:cubicBezTo>
                  <a:cubicBezTo>
                    <a:pt x="1203" y="12452"/>
                    <a:pt x="1078" y="6863"/>
                    <a:pt x="727" y="1299"/>
                  </a:cubicBezTo>
                  <a:lnTo>
                    <a:pt x="752" y="1299"/>
                  </a:lnTo>
                  <a:cubicBezTo>
                    <a:pt x="1098" y="1362"/>
                    <a:pt x="1492" y="1415"/>
                    <a:pt x="1880" y="1415"/>
                  </a:cubicBezTo>
                  <a:cubicBezTo>
                    <a:pt x="2112" y="1415"/>
                    <a:pt x="2341" y="1396"/>
                    <a:pt x="2557" y="1349"/>
                  </a:cubicBezTo>
                  <a:lnTo>
                    <a:pt x="2557" y="1349"/>
                  </a:lnTo>
                  <a:cubicBezTo>
                    <a:pt x="2406" y="1650"/>
                    <a:pt x="2406" y="2051"/>
                    <a:pt x="2582" y="2377"/>
                  </a:cubicBezTo>
                  <a:cubicBezTo>
                    <a:pt x="2901" y="2970"/>
                    <a:pt x="3636" y="3314"/>
                    <a:pt x="4314" y="3314"/>
                  </a:cubicBezTo>
                  <a:cubicBezTo>
                    <a:pt x="4381" y="3314"/>
                    <a:pt x="4447" y="3311"/>
                    <a:pt x="4512" y="3304"/>
                  </a:cubicBezTo>
                  <a:cubicBezTo>
                    <a:pt x="5740" y="3229"/>
                    <a:pt x="6316" y="1700"/>
                    <a:pt x="5539" y="873"/>
                  </a:cubicBezTo>
                  <a:lnTo>
                    <a:pt x="5539" y="873"/>
                  </a:lnTo>
                  <a:cubicBezTo>
                    <a:pt x="5943" y="910"/>
                    <a:pt x="6360" y="933"/>
                    <a:pt x="6771" y="933"/>
                  </a:cubicBezTo>
                  <a:cubicBezTo>
                    <a:pt x="6921" y="933"/>
                    <a:pt x="7071" y="930"/>
                    <a:pt x="7218" y="923"/>
                  </a:cubicBezTo>
                  <a:lnTo>
                    <a:pt x="7218" y="923"/>
                  </a:lnTo>
                  <a:cubicBezTo>
                    <a:pt x="6918" y="1199"/>
                    <a:pt x="6742" y="1700"/>
                    <a:pt x="6792" y="2101"/>
                  </a:cubicBezTo>
                  <a:cubicBezTo>
                    <a:pt x="6842" y="2778"/>
                    <a:pt x="7344" y="3254"/>
                    <a:pt x="7995" y="3354"/>
                  </a:cubicBezTo>
                  <a:cubicBezTo>
                    <a:pt x="8078" y="3367"/>
                    <a:pt x="8161" y="3373"/>
                    <a:pt x="8244" y="3373"/>
                  </a:cubicBezTo>
                  <a:cubicBezTo>
                    <a:pt x="8813" y="3373"/>
                    <a:pt x="9362" y="3077"/>
                    <a:pt x="9624" y="2552"/>
                  </a:cubicBezTo>
                  <a:cubicBezTo>
                    <a:pt x="9850" y="2076"/>
                    <a:pt x="9850" y="1475"/>
                    <a:pt x="9599" y="998"/>
                  </a:cubicBezTo>
                  <a:cubicBezTo>
                    <a:pt x="10025" y="998"/>
                    <a:pt x="10451" y="973"/>
                    <a:pt x="10903" y="898"/>
                  </a:cubicBezTo>
                  <a:lnTo>
                    <a:pt x="10903" y="898"/>
                  </a:lnTo>
                  <a:cubicBezTo>
                    <a:pt x="10652" y="1149"/>
                    <a:pt x="10527" y="1500"/>
                    <a:pt x="10552" y="1876"/>
                  </a:cubicBezTo>
                  <a:cubicBezTo>
                    <a:pt x="10627" y="2527"/>
                    <a:pt x="11178" y="3029"/>
                    <a:pt x="11830" y="3104"/>
                  </a:cubicBezTo>
                  <a:cubicBezTo>
                    <a:pt x="11905" y="3116"/>
                    <a:pt x="11981" y="3122"/>
                    <a:pt x="12056" y="3122"/>
                  </a:cubicBezTo>
                  <a:cubicBezTo>
                    <a:pt x="12607" y="3122"/>
                    <a:pt x="13138" y="2806"/>
                    <a:pt x="13359" y="2277"/>
                  </a:cubicBezTo>
                  <a:cubicBezTo>
                    <a:pt x="13559" y="1826"/>
                    <a:pt x="13509" y="1299"/>
                    <a:pt x="13258" y="898"/>
                  </a:cubicBezTo>
                  <a:cubicBezTo>
                    <a:pt x="13576" y="898"/>
                    <a:pt x="13904" y="909"/>
                    <a:pt x="14237" y="909"/>
                  </a:cubicBezTo>
                  <a:cubicBezTo>
                    <a:pt x="14403" y="909"/>
                    <a:pt x="14570" y="907"/>
                    <a:pt x="14737" y="898"/>
                  </a:cubicBezTo>
                  <a:lnTo>
                    <a:pt x="14737" y="898"/>
                  </a:lnTo>
                  <a:cubicBezTo>
                    <a:pt x="14273" y="1850"/>
                    <a:pt x="14626" y="3103"/>
                    <a:pt x="15816" y="3103"/>
                  </a:cubicBezTo>
                  <a:cubicBezTo>
                    <a:pt x="15911" y="3103"/>
                    <a:pt x="16010" y="3095"/>
                    <a:pt x="16116" y="3079"/>
                  </a:cubicBezTo>
                  <a:cubicBezTo>
                    <a:pt x="17268" y="2928"/>
                    <a:pt x="17644" y="1625"/>
                    <a:pt x="17093" y="798"/>
                  </a:cubicBezTo>
                  <a:lnTo>
                    <a:pt x="17093" y="798"/>
                  </a:lnTo>
                  <a:cubicBezTo>
                    <a:pt x="17569" y="823"/>
                    <a:pt x="18070" y="823"/>
                    <a:pt x="18572" y="823"/>
                  </a:cubicBezTo>
                  <a:cubicBezTo>
                    <a:pt x="18183" y="1796"/>
                    <a:pt x="18761" y="2957"/>
                    <a:pt x="19917" y="2957"/>
                  </a:cubicBezTo>
                  <a:cubicBezTo>
                    <a:pt x="19952" y="2957"/>
                    <a:pt x="19989" y="2956"/>
                    <a:pt x="20025" y="2953"/>
                  </a:cubicBezTo>
                  <a:cubicBezTo>
                    <a:pt x="21103" y="2878"/>
                    <a:pt x="21604" y="1775"/>
                    <a:pt x="21203" y="898"/>
                  </a:cubicBezTo>
                  <a:lnTo>
                    <a:pt x="21203" y="898"/>
                  </a:lnTo>
                  <a:cubicBezTo>
                    <a:pt x="21579" y="923"/>
                    <a:pt x="21930" y="923"/>
                    <a:pt x="22306" y="923"/>
                  </a:cubicBezTo>
                  <a:cubicBezTo>
                    <a:pt x="21963" y="1782"/>
                    <a:pt x="22460" y="2905"/>
                    <a:pt x="23492" y="2905"/>
                  </a:cubicBezTo>
                  <a:cubicBezTo>
                    <a:pt x="23514" y="2905"/>
                    <a:pt x="23536" y="2904"/>
                    <a:pt x="23559" y="2903"/>
                  </a:cubicBezTo>
                  <a:cubicBezTo>
                    <a:pt x="24436" y="2878"/>
                    <a:pt x="25339" y="1775"/>
                    <a:pt x="25013" y="1024"/>
                  </a:cubicBezTo>
                  <a:cubicBezTo>
                    <a:pt x="25489" y="998"/>
                    <a:pt x="25940" y="998"/>
                    <a:pt x="26391" y="923"/>
                  </a:cubicBezTo>
                  <a:lnTo>
                    <a:pt x="26391" y="923"/>
                  </a:lnTo>
                  <a:cubicBezTo>
                    <a:pt x="26141" y="1450"/>
                    <a:pt x="25990" y="2001"/>
                    <a:pt x="26391" y="2502"/>
                  </a:cubicBezTo>
                  <a:cubicBezTo>
                    <a:pt x="26730" y="2921"/>
                    <a:pt x="27291" y="3117"/>
                    <a:pt x="27809" y="3117"/>
                  </a:cubicBezTo>
                  <a:cubicBezTo>
                    <a:pt x="27942" y="3117"/>
                    <a:pt x="28073" y="3104"/>
                    <a:pt x="28196" y="3079"/>
                  </a:cubicBezTo>
                  <a:cubicBezTo>
                    <a:pt x="29173" y="2828"/>
                    <a:pt x="29675" y="1625"/>
                    <a:pt x="29073" y="923"/>
                  </a:cubicBezTo>
                  <a:lnTo>
                    <a:pt x="30226" y="923"/>
                  </a:lnTo>
                  <a:cubicBezTo>
                    <a:pt x="29910" y="1969"/>
                    <a:pt x="30584" y="3132"/>
                    <a:pt x="31769" y="3132"/>
                  </a:cubicBezTo>
                  <a:cubicBezTo>
                    <a:pt x="31806" y="3132"/>
                    <a:pt x="31843" y="3131"/>
                    <a:pt x="31880" y="3129"/>
                  </a:cubicBezTo>
                  <a:cubicBezTo>
                    <a:pt x="33108" y="3029"/>
                    <a:pt x="33685" y="1750"/>
                    <a:pt x="33208" y="773"/>
                  </a:cubicBezTo>
                  <a:lnTo>
                    <a:pt x="33208" y="773"/>
                  </a:lnTo>
                  <a:cubicBezTo>
                    <a:pt x="33559" y="798"/>
                    <a:pt x="33885" y="823"/>
                    <a:pt x="34236" y="848"/>
                  </a:cubicBezTo>
                  <a:cubicBezTo>
                    <a:pt x="33885" y="1800"/>
                    <a:pt x="34436" y="2928"/>
                    <a:pt x="35589" y="2928"/>
                  </a:cubicBezTo>
                  <a:cubicBezTo>
                    <a:pt x="35602" y="2929"/>
                    <a:pt x="35614" y="2929"/>
                    <a:pt x="35626" y="2929"/>
                  </a:cubicBezTo>
                  <a:cubicBezTo>
                    <a:pt x="36682" y="2929"/>
                    <a:pt x="37315" y="1865"/>
                    <a:pt x="37018" y="973"/>
                  </a:cubicBezTo>
                  <a:cubicBezTo>
                    <a:pt x="37319" y="948"/>
                    <a:pt x="37645" y="923"/>
                    <a:pt x="37945" y="898"/>
                  </a:cubicBezTo>
                  <a:lnTo>
                    <a:pt x="37945" y="898"/>
                  </a:lnTo>
                  <a:cubicBezTo>
                    <a:pt x="37695" y="1775"/>
                    <a:pt x="38221" y="2753"/>
                    <a:pt x="39274" y="2803"/>
                  </a:cubicBezTo>
                  <a:cubicBezTo>
                    <a:pt x="39298" y="2804"/>
                    <a:pt x="39323" y="2805"/>
                    <a:pt x="39347" y="2805"/>
                  </a:cubicBezTo>
                  <a:cubicBezTo>
                    <a:pt x="40334" y="2805"/>
                    <a:pt x="40996" y="1829"/>
                    <a:pt x="40727" y="948"/>
                  </a:cubicBezTo>
                  <a:lnTo>
                    <a:pt x="40727" y="948"/>
                  </a:lnTo>
                  <a:cubicBezTo>
                    <a:pt x="41028" y="1024"/>
                    <a:pt x="41329" y="1049"/>
                    <a:pt x="41630" y="1074"/>
                  </a:cubicBezTo>
                  <a:cubicBezTo>
                    <a:pt x="41228" y="1800"/>
                    <a:pt x="41880" y="2928"/>
                    <a:pt x="42858" y="3079"/>
                  </a:cubicBezTo>
                  <a:cubicBezTo>
                    <a:pt x="42948" y="3092"/>
                    <a:pt x="43038" y="3099"/>
                    <a:pt x="43126" y="3099"/>
                  </a:cubicBezTo>
                  <a:cubicBezTo>
                    <a:pt x="44355" y="3099"/>
                    <a:pt x="45307" y="1844"/>
                    <a:pt x="44863" y="698"/>
                  </a:cubicBezTo>
                  <a:close/>
                  <a:moveTo>
                    <a:pt x="47088" y="0"/>
                  </a:moveTo>
                  <a:cubicBezTo>
                    <a:pt x="46975" y="0"/>
                    <a:pt x="46861" y="48"/>
                    <a:pt x="46792" y="146"/>
                  </a:cubicBezTo>
                  <a:cubicBezTo>
                    <a:pt x="46603" y="146"/>
                    <a:pt x="46411" y="145"/>
                    <a:pt x="46218" y="145"/>
                  </a:cubicBezTo>
                  <a:cubicBezTo>
                    <a:pt x="45543" y="145"/>
                    <a:pt x="44854" y="160"/>
                    <a:pt x="44211" y="297"/>
                  </a:cubicBezTo>
                  <a:cubicBezTo>
                    <a:pt x="44061" y="347"/>
                    <a:pt x="44061" y="572"/>
                    <a:pt x="44211" y="597"/>
                  </a:cubicBezTo>
                  <a:lnTo>
                    <a:pt x="44286" y="597"/>
                  </a:lnTo>
                  <a:cubicBezTo>
                    <a:pt x="44462" y="1199"/>
                    <a:pt x="44512" y="1851"/>
                    <a:pt x="43935" y="2277"/>
                  </a:cubicBezTo>
                  <a:cubicBezTo>
                    <a:pt x="43706" y="2437"/>
                    <a:pt x="43435" y="2556"/>
                    <a:pt x="43161" y="2556"/>
                  </a:cubicBezTo>
                  <a:cubicBezTo>
                    <a:pt x="43135" y="2556"/>
                    <a:pt x="43109" y="2555"/>
                    <a:pt x="43083" y="2552"/>
                  </a:cubicBezTo>
                  <a:cubicBezTo>
                    <a:pt x="42908" y="2502"/>
                    <a:pt x="42757" y="2452"/>
                    <a:pt x="42582" y="2427"/>
                  </a:cubicBezTo>
                  <a:cubicBezTo>
                    <a:pt x="41980" y="2126"/>
                    <a:pt x="41955" y="1675"/>
                    <a:pt x="42482" y="1099"/>
                  </a:cubicBezTo>
                  <a:cubicBezTo>
                    <a:pt x="42807" y="998"/>
                    <a:pt x="42732" y="547"/>
                    <a:pt x="42406" y="522"/>
                  </a:cubicBezTo>
                  <a:cubicBezTo>
                    <a:pt x="42002" y="490"/>
                    <a:pt x="41577" y="437"/>
                    <a:pt x="41158" y="437"/>
                  </a:cubicBezTo>
                  <a:cubicBezTo>
                    <a:pt x="40927" y="437"/>
                    <a:pt x="40699" y="453"/>
                    <a:pt x="40477" y="497"/>
                  </a:cubicBezTo>
                  <a:cubicBezTo>
                    <a:pt x="40451" y="489"/>
                    <a:pt x="40422" y="484"/>
                    <a:pt x="40393" y="484"/>
                  </a:cubicBezTo>
                  <a:cubicBezTo>
                    <a:pt x="40251" y="484"/>
                    <a:pt x="40093" y="582"/>
                    <a:pt x="40176" y="748"/>
                  </a:cubicBezTo>
                  <a:cubicBezTo>
                    <a:pt x="40426" y="1399"/>
                    <a:pt x="40226" y="2277"/>
                    <a:pt x="39374" y="2302"/>
                  </a:cubicBezTo>
                  <a:cubicBezTo>
                    <a:pt x="39362" y="2302"/>
                    <a:pt x="39351" y="2302"/>
                    <a:pt x="39340" y="2302"/>
                  </a:cubicBezTo>
                  <a:cubicBezTo>
                    <a:pt x="38464" y="2302"/>
                    <a:pt x="38177" y="1341"/>
                    <a:pt x="38622" y="698"/>
                  </a:cubicBezTo>
                  <a:cubicBezTo>
                    <a:pt x="38722" y="547"/>
                    <a:pt x="38597" y="297"/>
                    <a:pt x="38396" y="297"/>
                  </a:cubicBezTo>
                  <a:cubicBezTo>
                    <a:pt x="37845" y="372"/>
                    <a:pt x="37319" y="447"/>
                    <a:pt x="36792" y="572"/>
                  </a:cubicBezTo>
                  <a:cubicBezTo>
                    <a:pt x="36767" y="547"/>
                    <a:pt x="36742" y="522"/>
                    <a:pt x="36717" y="472"/>
                  </a:cubicBezTo>
                  <a:cubicBezTo>
                    <a:pt x="36687" y="435"/>
                    <a:pt x="36647" y="420"/>
                    <a:pt x="36606" y="420"/>
                  </a:cubicBezTo>
                  <a:cubicBezTo>
                    <a:pt x="36478" y="420"/>
                    <a:pt x="36335" y="571"/>
                    <a:pt x="36391" y="723"/>
                  </a:cubicBezTo>
                  <a:cubicBezTo>
                    <a:pt x="36341" y="798"/>
                    <a:pt x="36391" y="948"/>
                    <a:pt x="36492" y="973"/>
                  </a:cubicBezTo>
                  <a:cubicBezTo>
                    <a:pt x="36735" y="1630"/>
                    <a:pt x="36459" y="2429"/>
                    <a:pt x="35662" y="2429"/>
                  </a:cubicBezTo>
                  <a:cubicBezTo>
                    <a:pt x="35638" y="2429"/>
                    <a:pt x="35614" y="2429"/>
                    <a:pt x="35589" y="2427"/>
                  </a:cubicBezTo>
                  <a:cubicBezTo>
                    <a:pt x="34687" y="2402"/>
                    <a:pt x="34436" y="1374"/>
                    <a:pt x="34913" y="723"/>
                  </a:cubicBezTo>
                  <a:cubicBezTo>
                    <a:pt x="35063" y="572"/>
                    <a:pt x="34888" y="322"/>
                    <a:pt x="34687" y="322"/>
                  </a:cubicBezTo>
                  <a:cubicBezTo>
                    <a:pt x="34086" y="322"/>
                    <a:pt x="33509" y="322"/>
                    <a:pt x="32908" y="347"/>
                  </a:cubicBezTo>
                  <a:cubicBezTo>
                    <a:pt x="32873" y="312"/>
                    <a:pt x="32831" y="298"/>
                    <a:pt x="32787" y="298"/>
                  </a:cubicBezTo>
                  <a:cubicBezTo>
                    <a:pt x="32641" y="298"/>
                    <a:pt x="32485" y="462"/>
                    <a:pt x="32582" y="597"/>
                  </a:cubicBezTo>
                  <a:cubicBezTo>
                    <a:pt x="33098" y="1359"/>
                    <a:pt x="32867" y="2554"/>
                    <a:pt x="31843" y="2554"/>
                  </a:cubicBezTo>
                  <a:cubicBezTo>
                    <a:pt x="31822" y="2554"/>
                    <a:pt x="31801" y="2553"/>
                    <a:pt x="31780" y="2552"/>
                  </a:cubicBezTo>
                  <a:cubicBezTo>
                    <a:pt x="30827" y="2527"/>
                    <a:pt x="30477" y="1550"/>
                    <a:pt x="30878" y="798"/>
                  </a:cubicBezTo>
                  <a:cubicBezTo>
                    <a:pt x="31003" y="623"/>
                    <a:pt x="30853" y="397"/>
                    <a:pt x="30652" y="397"/>
                  </a:cubicBezTo>
                  <a:cubicBezTo>
                    <a:pt x="29975" y="397"/>
                    <a:pt x="29374" y="497"/>
                    <a:pt x="28722" y="648"/>
                  </a:cubicBezTo>
                  <a:cubicBezTo>
                    <a:pt x="28697" y="623"/>
                    <a:pt x="28647" y="597"/>
                    <a:pt x="28622" y="572"/>
                  </a:cubicBezTo>
                  <a:cubicBezTo>
                    <a:pt x="28590" y="561"/>
                    <a:pt x="28559" y="556"/>
                    <a:pt x="28528" y="556"/>
                  </a:cubicBezTo>
                  <a:cubicBezTo>
                    <a:pt x="28295" y="556"/>
                    <a:pt x="28127" y="863"/>
                    <a:pt x="28371" y="973"/>
                  </a:cubicBezTo>
                  <a:cubicBezTo>
                    <a:pt x="29098" y="1349"/>
                    <a:pt x="28923" y="2277"/>
                    <a:pt x="28196" y="2552"/>
                  </a:cubicBezTo>
                  <a:cubicBezTo>
                    <a:pt x="28045" y="2590"/>
                    <a:pt x="27901" y="2609"/>
                    <a:pt x="27760" y="2609"/>
                  </a:cubicBezTo>
                  <a:cubicBezTo>
                    <a:pt x="27619" y="2609"/>
                    <a:pt x="27482" y="2590"/>
                    <a:pt x="27344" y="2552"/>
                  </a:cubicBezTo>
                  <a:cubicBezTo>
                    <a:pt x="26517" y="2001"/>
                    <a:pt x="26391" y="1399"/>
                    <a:pt x="26993" y="798"/>
                  </a:cubicBezTo>
                  <a:cubicBezTo>
                    <a:pt x="27118" y="623"/>
                    <a:pt x="27043" y="372"/>
                    <a:pt x="26817" y="372"/>
                  </a:cubicBezTo>
                  <a:cubicBezTo>
                    <a:pt x="26091" y="397"/>
                    <a:pt x="25339" y="497"/>
                    <a:pt x="24612" y="572"/>
                  </a:cubicBezTo>
                  <a:cubicBezTo>
                    <a:pt x="24587" y="572"/>
                    <a:pt x="24562" y="547"/>
                    <a:pt x="24537" y="547"/>
                  </a:cubicBezTo>
                  <a:cubicBezTo>
                    <a:pt x="24503" y="522"/>
                    <a:pt x="24467" y="511"/>
                    <a:pt x="24432" y="511"/>
                  </a:cubicBezTo>
                  <a:cubicBezTo>
                    <a:pt x="24361" y="511"/>
                    <a:pt x="24294" y="556"/>
                    <a:pt x="24261" y="623"/>
                  </a:cubicBezTo>
                  <a:cubicBezTo>
                    <a:pt x="24086" y="698"/>
                    <a:pt x="24111" y="998"/>
                    <a:pt x="24336" y="998"/>
                  </a:cubicBezTo>
                  <a:lnTo>
                    <a:pt x="24436" y="998"/>
                  </a:lnTo>
                  <a:cubicBezTo>
                    <a:pt x="24637" y="1299"/>
                    <a:pt x="24512" y="1800"/>
                    <a:pt x="24336" y="2026"/>
                  </a:cubicBezTo>
                  <a:cubicBezTo>
                    <a:pt x="24134" y="2249"/>
                    <a:pt x="23882" y="2373"/>
                    <a:pt x="23608" y="2373"/>
                  </a:cubicBezTo>
                  <a:cubicBezTo>
                    <a:pt x="23543" y="2373"/>
                    <a:pt x="23476" y="2366"/>
                    <a:pt x="23409" y="2352"/>
                  </a:cubicBezTo>
                  <a:cubicBezTo>
                    <a:pt x="22732" y="2252"/>
                    <a:pt x="22381" y="1425"/>
                    <a:pt x="22857" y="823"/>
                  </a:cubicBezTo>
                  <a:cubicBezTo>
                    <a:pt x="22983" y="673"/>
                    <a:pt x="22908" y="472"/>
                    <a:pt x="22707" y="447"/>
                  </a:cubicBezTo>
                  <a:cubicBezTo>
                    <a:pt x="22439" y="428"/>
                    <a:pt x="22171" y="420"/>
                    <a:pt x="21903" y="420"/>
                  </a:cubicBezTo>
                  <a:cubicBezTo>
                    <a:pt x="21469" y="420"/>
                    <a:pt x="21036" y="441"/>
                    <a:pt x="20602" y="472"/>
                  </a:cubicBezTo>
                  <a:cubicBezTo>
                    <a:pt x="20351" y="497"/>
                    <a:pt x="20351" y="848"/>
                    <a:pt x="20602" y="873"/>
                  </a:cubicBezTo>
                  <a:lnTo>
                    <a:pt x="20652" y="873"/>
                  </a:lnTo>
                  <a:cubicBezTo>
                    <a:pt x="21028" y="1525"/>
                    <a:pt x="20777" y="2452"/>
                    <a:pt x="19925" y="2452"/>
                  </a:cubicBezTo>
                  <a:cubicBezTo>
                    <a:pt x="18998" y="2452"/>
                    <a:pt x="18747" y="1349"/>
                    <a:pt x="19198" y="698"/>
                  </a:cubicBezTo>
                  <a:cubicBezTo>
                    <a:pt x="19299" y="547"/>
                    <a:pt x="19173" y="322"/>
                    <a:pt x="18973" y="322"/>
                  </a:cubicBezTo>
                  <a:cubicBezTo>
                    <a:pt x="18529" y="322"/>
                    <a:pt x="18085" y="305"/>
                    <a:pt x="17641" y="305"/>
                  </a:cubicBezTo>
                  <a:cubicBezTo>
                    <a:pt x="17308" y="305"/>
                    <a:pt x="16975" y="315"/>
                    <a:pt x="16642" y="347"/>
                  </a:cubicBezTo>
                  <a:lnTo>
                    <a:pt x="16592" y="347"/>
                  </a:lnTo>
                  <a:cubicBezTo>
                    <a:pt x="16592" y="347"/>
                    <a:pt x="16567" y="322"/>
                    <a:pt x="16542" y="322"/>
                  </a:cubicBezTo>
                  <a:cubicBezTo>
                    <a:pt x="16503" y="299"/>
                    <a:pt x="16465" y="289"/>
                    <a:pt x="16428" y="289"/>
                  </a:cubicBezTo>
                  <a:cubicBezTo>
                    <a:pt x="16226" y="289"/>
                    <a:pt x="16083" y="595"/>
                    <a:pt x="16316" y="723"/>
                  </a:cubicBezTo>
                  <a:cubicBezTo>
                    <a:pt x="17068" y="1224"/>
                    <a:pt x="17118" y="2427"/>
                    <a:pt x="16065" y="2628"/>
                  </a:cubicBezTo>
                  <a:cubicBezTo>
                    <a:pt x="16001" y="2641"/>
                    <a:pt x="15937" y="2648"/>
                    <a:pt x="15874" y="2648"/>
                  </a:cubicBezTo>
                  <a:cubicBezTo>
                    <a:pt x="15009" y="2648"/>
                    <a:pt x="14351" y="1430"/>
                    <a:pt x="15238" y="823"/>
                  </a:cubicBezTo>
                  <a:cubicBezTo>
                    <a:pt x="15414" y="723"/>
                    <a:pt x="15339" y="472"/>
                    <a:pt x="15113" y="447"/>
                  </a:cubicBezTo>
                  <a:cubicBezTo>
                    <a:pt x="14835" y="428"/>
                    <a:pt x="14558" y="420"/>
                    <a:pt x="14279" y="420"/>
                  </a:cubicBezTo>
                  <a:cubicBezTo>
                    <a:pt x="13827" y="420"/>
                    <a:pt x="13372" y="441"/>
                    <a:pt x="12908" y="472"/>
                  </a:cubicBezTo>
                  <a:cubicBezTo>
                    <a:pt x="12882" y="497"/>
                    <a:pt x="12857" y="497"/>
                    <a:pt x="12807" y="522"/>
                  </a:cubicBezTo>
                  <a:cubicBezTo>
                    <a:pt x="12682" y="522"/>
                    <a:pt x="12582" y="748"/>
                    <a:pt x="12682" y="898"/>
                  </a:cubicBezTo>
                  <a:cubicBezTo>
                    <a:pt x="13208" y="1525"/>
                    <a:pt x="13008" y="2628"/>
                    <a:pt x="12030" y="2628"/>
                  </a:cubicBezTo>
                  <a:cubicBezTo>
                    <a:pt x="11103" y="2628"/>
                    <a:pt x="10627" y="1274"/>
                    <a:pt x="11604" y="923"/>
                  </a:cubicBezTo>
                  <a:cubicBezTo>
                    <a:pt x="11730" y="873"/>
                    <a:pt x="11730" y="698"/>
                    <a:pt x="11629" y="673"/>
                  </a:cubicBezTo>
                  <a:cubicBezTo>
                    <a:pt x="11604" y="572"/>
                    <a:pt x="11554" y="472"/>
                    <a:pt x="11429" y="472"/>
                  </a:cubicBezTo>
                  <a:cubicBezTo>
                    <a:pt x="11209" y="457"/>
                    <a:pt x="10984" y="449"/>
                    <a:pt x="10758" y="449"/>
                  </a:cubicBezTo>
                  <a:cubicBezTo>
                    <a:pt x="10236" y="449"/>
                    <a:pt x="9705" y="493"/>
                    <a:pt x="9198" y="597"/>
                  </a:cubicBezTo>
                  <a:cubicBezTo>
                    <a:pt x="9187" y="596"/>
                    <a:pt x="9176" y="595"/>
                    <a:pt x="9164" y="595"/>
                  </a:cubicBezTo>
                  <a:cubicBezTo>
                    <a:pt x="9020" y="595"/>
                    <a:pt x="8857" y="736"/>
                    <a:pt x="8973" y="898"/>
                  </a:cubicBezTo>
                  <a:cubicBezTo>
                    <a:pt x="9248" y="1299"/>
                    <a:pt x="9424" y="1750"/>
                    <a:pt x="9223" y="2227"/>
                  </a:cubicBezTo>
                  <a:cubicBezTo>
                    <a:pt x="9070" y="2620"/>
                    <a:pt x="8688" y="2842"/>
                    <a:pt x="8276" y="2842"/>
                  </a:cubicBezTo>
                  <a:cubicBezTo>
                    <a:pt x="8216" y="2842"/>
                    <a:pt x="8156" y="2838"/>
                    <a:pt x="8095" y="2828"/>
                  </a:cubicBezTo>
                  <a:cubicBezTo>
                    <a:pt x="7669" y="2778"/>
                    <a:pt x="7344" y="2452"/>
                    <a:pt x="7344" y="2001"/>
                  </a:cubicBezTo>
                  <a:cubicBezTo>
                    <a:pt x="7319" y="1600"/>
                    <a:pt x="7544" y="1299"/>
                    <a:pt x="7845" y="1024"/>
                  </a:cubicBezTo>
                  <a:cubicBezTo>
                    <a:pt x="7920" y="948"/>
                    <a:pt x="7920" y="873"/>
                    <a:pt x="7870" y="798"/>
                  </a:cubicBezTo>
                  <a:cubicBezTo>
                    <a:pt x="7945" y="698"/>
                    <a:pt x="7895" y="497"/>
                    <a:pt x="7770" y="472"/>
                  </a:cubicBezTo>
                  <a:cubicBezTo>
                    <a:pt x="7476" y="428"/>
                    <a:pt x="7177" y="412"/>
                    <a:pt x="6874" y="412"/>
                  </a:cubicBezTo>
                  <a:cubicBezTo>
                    <a:pt x="6324" y="412"/>
                    <a:pt x="5763" y="465"/>
                    <a:pt x="5213" y="497"/>
                  </a:cubicBezTo>
                  <a:cubicBezTo>
                    <a:pt x="5163" y="497"/>
                    <a:pt x="5113" y="522"/>
                    <a:pt x="5088" y="572"/>
                  </a:cubicBezTo>
                  <a:cubicBezTo>
                    <a:pt x="5069" y="567"/>
                    <a:pt x="5050" y="565"/>
                    <a:pt x="5032" y="565"/>
                  </a:cubicBezTo>
                  <a:cubicBezTo>
                    <a:pt x="4879" y="565"/>
                    <a:pt x="4756" y="736"/>
                    <a:pt x="4913" y="848"/>
                  </a:cubicBezTo>
                  <a:cubicBezTo>
                    <a:pt x="5213" y="1099"/>
                    <a:pt x="5464" y="1425"/>
                    <a:pt x="5439" y="1826"/>
                  </a:cubicBezTo>
                  <a:cubicBezTo>
                    <a:pt x="5389" y="2327"/>
                    <a:pt x="4988" y="2728"/>
                    <a:pt x="4512" y="2778"/>
                  </a:cubicBezTo>
                  <a:cubicBezTo>
                    <a:pt x="4478" y="2781"/>
                    <a:pt x="4444" y="2783"/>
                    <a:pt x="4409" y="2783"/>
                  </a:cubicBezTo>
                  <a:cubicBezTo>
                    <a:pt x="3603" y="2783"/>
                    <a:pt x="2415" y="1966"/>
                    <a:pt x="3208" y="1149"/>
                  </a:cubicBezTo>
                  <a:cubicBezTo>
                    <a:pt x="3312" y="1045"/>
                    <a:pt x="3210" y="873"/>
                    <a:pt x="3087" y="873"/>
                  </a:cubicBezTo>
                  <a:cubicBezTo>
                    <a:pt x="3061" y="873"/>
                    <a:pt x="3034" y="881"/>
                    <a:pt x="3008" y="898"/>
                  </a:cubicBezTo>
                  <a:lnTo>
                    <a:pt x="2983" y="898"/>
                  </a:lnTo>
                  <a:cubicBezTo>
                    <a:pt x="2933" y="873"/>
                    <a:pt x="2907" y="848"/>
                    <a:pt x="2857" y="848"/>
                  </a:cubicBezTo>
                  <a:cubicBezTo>
                    <a:pt x="2773" y="836"/>
                    <a:pt x="2689" y="831"/>
                    <a:pt x="2605" y="831"/>
                  </a:cubicBezTo>
                  <a:cubicBezTo>
                    <a:pt x="2339" y="831"/>
                    <a:pt x="2077" y="879"/>
                    <a:pt x="1830" y="898"/>
                  </a:cubicBezTo>
                  <a:cubicBezTo>
                    <a:pt x="1479" y="923"/>
                    <a:pt x="1153" y="923"/>
                    <a:pt x="802" y="923"/>
                  </a:cubicBezTo>
                  <a:cubicBezTo>
                    <a:pt x="752" y="923"/>
                    <a:pt x="727" y="923"/>
                    <a:pt x="702" y="948"/>
                  </a:cubicBezTo>
                  <a:cubicBezTo>
                    <a:pt x="669" y="893"/>
                    <a:pt x="606" y="862"/>
                    <a:pt x="547" y="862"/>
                  </a:cubicBezTo>
                  <a:cubicBezTo>
                    <a:pt x="472" y="862"/>
                    <a:pt x="401" y="912"/>
                    <a:pt x="401" y="1024"/>
                  </a:cubicBezTo>
                  <a:cubicBezTo>
                    <a:pt x="151" y="8693"/>
                    <a:pt x="552" y="16412"/>
                    <a:pt x="501" y="24106"/>
                  </a:cubicBezTo>
                  <a:cubicBezTo>
                    <a:pt x="451" y="32126"/>
                    <a:pt x="226" y="40147"/>
                    <a:pt x="0" y="48167"/>
                  </a:cubicBezTo>
                  <a:cubicBezTo>
                    <a:pt x="0" y="48346"/>
                    <a:pt x="141" y="48435"/>
                    <a:pt x="276" y="48435"/>
                  </a:cubicBezTo>
                  <a:cubicBezTo>
                    <a:pt x="330" y="48435"/>
                    <a:pt x="383" y="48421"/>
                    <a:pt x="426" y="48392"/>
                  </a:cubicBezTo>
                  <a:cubicBezTo>
                    <a:pt x="451" y="48417"/>
                    <a:pt x="501" y="48442"/>
                    <a:pt x="552" y="48442"/>
                  </a:cubicBezTo>
                  <a:cubicBezTo>
                    <a:pt x="6395" y="48873"/>
                    <a:pt x="12274" y="49015"/>
                    <a:pt x="18164" y="49015"/>
                  </a:cubicBezTo>
                  <a:cubicBezTo>
                    <a:pt x="27709" y="49015"/>
                    <a:pt x="37282" y="48642"/>
                    <a:pt x="46767" y="48518"/>
                  </a:cubicBezTo>
                  <a:cubicBezTo>
                    <a:pt x="46968" y="48518"/>
                    <a:pt x="47068" y="48367"/>
                    <a:pt x="47068" y="48217"/>
                  </a:cubicBezTo>
                  <a:cubicBezTo>
                    <a:pt x="47118" y="48217"/>
                    <a:pt x="47193" y="48167"/>
                    <a:pt x="47193" y="48066"/>
                  </a:cubicBezTo>
                  <a:cubicBezTo>
                    <a:pt x="47519" y="40147"/>
                    <a:pt x="47118" y="32152"/>
                    <a:pt x="47168" y="24207"/>
                  </a:cubicBezTo>
                  <a:cubicBezTo>
                    <a:pt x="47193" y="16237"/>
                    <a:pt x="47269" y="8292"/>
                    <a:pt x="47419" y="347"/>
                  </a:cubicBezTo>
                  <a:cubicBezTo>
                    <a:pt x="47434" y="118"/>
                    <a:pt x="47263" y="0"/>
                    <a:pt x="47088"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0"/>
            <p:cNvSpPr/>
            <p:nvPr/>
          </p:nvSpPr>
          <p:spPr>
            <a:xfrm>
              <a:off x="1505775" y="444875"/>
              <a:ext cx="1157925" cy="1185100"/>
            </a:xfrm>
            <a:custGeom>
              <a:rect b="b" l="l" r="r" t="t"/>
              <a:pathLst>
                <a:path extrusionOk="0" h="47404" w="46317">
                  <a:moveTo>
                    <a:pt x="19694" y="12839"/>
                  </a:moveTo>
                  <a:cubicBezTo>
                    <a:pt x="25666" y="12839"/>
                    <a:pt x="31640" y="12924"/>
                    <a:pt x="37606" y="12924"/>
                  </a:cubicBezTo>
                  <a:cubicBezTo>
                    <a:pt x="38998" y="12924"/>
                    <a:pt x="40389" y="12919"/>
                    <a:pt x="41780" y="12908"/>
                  </a:cubicBezTo>
                  <a:cubicBezTo>
                    <a:pt x="42031" y="12908"/>
                    <a:pt x="42031" y="13309"/>
                    <a:pt x="41780" y="13309"/>
                  </a:cubicBezTo>
                  <a:cubicBezTo>
                    <a:pt x="40353" y="13295"/>
                    <a:pt x="38925" y="13288"/>
                    <a:pt x="37497" y="13288"/>
                  </a:cubicBezTo>
                  <a:cubicBezTo>
                    <a:pt x="30111" y="13288"/>
                    <a:pt x="22711" y="13452"/>
                    <a:pt x="15319" y="13452"/>
                  </a:cubicBezTo>
                  <a:cubicBezTo>
                    <a:pt x="11840" y="13452"/>
                    <a:pt x="8362" y="13415"/>
                    <a:pt x="4888" y="13309"/>
                  </a:cubicBezTo>
                  <a:cubicBezTo>
                    <a:pt x="4763" y="13309"/>
                    <a:pt x="4763" y="13109"/>
                    <a:pt x="4888" y="13109"/>
                  </a:cubicBezTo>
                  <a:cubicBezTo>
                    <a:pt x="9817" y="12897"/>
                    <a:pt x="14755" y="12839"/>
                    <a:pt x="19694" y="12839"/>
                  </a:cubicBezTo>
                  <a:close/>
                  <a:moveTo>
                    <a:pt x="41778" y="16165"/>
                  </a:moveTo>
                  <a:cubicBezTo>
                    <a:pt x="42081" y="16165"/>
                    <a:pt x="42073" y="16643"/>
                    <a:pt x="41755" y="16667"/>
                  </a:cubicBezTo>
                  <a:cubicBezTo>
                    <a:pt x="33336" y="16859"/>
                    <a:pt x="24820" y="17221"/>
                    <a:pt x="16342" y="17221"/>
                  </a:cubicBezTo>
                  <a:cubicBezTo>
                    <a:pt x="12630" y="17221"/>
                    <a:pt x="8925" y="17151"/>
                    <a:pt x="5239" y="16968"/>
                  </a:cubicBezTo>
                  <a:cubicBezTo>
                    <a:pt x="5113" y="16968"/>
                    <a:pt x="5113" y="16793"/>
                    <a:pt x="5239" y="16793"/>
                  </a:cubicBezTo>
                  <a:cubicBezTo>
                    <a:pt x="17369" y="16166"/>
                    <a:pt x="29625" y="16467"/>
                    <a:pt x="41755" y="16166"/>
                  </a:cubicBezTo>
                  <a:cubicBezTo>
                    <a:pt x="41763" y="16166"/>
                    <a:pt x="41771" y="16165"/>
                    <a:pt x="41778" y="16165"/>
                  </a:cubicBezTo>
                  <a:close/>
                  <a:moveTo>
                    <a:pt x="30937" y="19611"/>
                  </a:moveTo>
                  <a:cubicBezTo>
                    <a:pt x="34361" y="19611"/>
                    <a:pt x="37787" y="19640"/>
                    <a:pt x="41204" y="19725"/>
                  </a:cubicBezTo>
                  <a:cubicBezTo>
                    <a:pt x="41505" y="19750"/>
                    <a:pt x="41505" y="20201"/>
                    <a:pt x="41204" y="20201"/>
                  </a:cubicBezTo>
                  <a:cubicBezTo>
                    <a:pt x="36567" y="20163"/>
                    <a:pt x="31916" y="20110"/>
                    <a:pt x="27273" y="20110"/>
                  </a:cubicBezTo>
                  <a:cubicBezTo>
                    <a:pt x="25867" y="20110"/>
                    <a:pt x="24462" y="20114"/>
                    <a:pt x="23058" y="20126"/>
                  </a:cubicBezTo>
                  <a:cubicBezTo>
                    <a:pt x="18090" y="20167"/>
                    <a:pt x="13089" y="20446"/>
                    <a:pt x="8109" y="20446"/>
                  </a:cubicBezTo>
                  <a:cubicBezTo>
                    <a:pt x="7034" y="20446"/>
                    <a:pt x="5960" y="20433"/>
                    <a:pt x="4888" y="20402"/>
                  </a:cubicBezTo>
                  <a:cubicBezTo>
                    <a:pt x="4737" y="20402"/>
                    <a:pt x="4763" y="20176"/>
                    <a:pt x="4888" y="20176"/>
                  </a:cubicBezTo>
                  <a:cubicBezTo>
                    <a:pt x="10903" y="19575"/>
                    <a:pt x="17018" y="19700"/>
                    <a:pt x="23058" y="19650"/>
                  </a:cubicBezTo>
                  <a:cubicBezTo>
                    <a:pt x="25681" y="19628"/>
                    <a:pt x="28309" y="19611"/>
                    <a:pt x="30937" y="19611"/>
                  </a:cubicBezTo>
                  <a:close/>
                  <a:moveTo>
                    <a:pt x="29043" y="23158"/>
                  </a:moveTo>
                  <a:cubicBezTo>
                    <a:pt x="32026" y="23158"/>
                    <a:pt x="35010" y="23162"/>
                    <a:pt x="37992" y="23162"/>
                  </a:cubicBezTo>
                  <a:cubicBezTo>
                    <a:pt x="39330" y="23162"/>
                    <a:pt x="40668" y="23161"/>
                    <a:pt x="42006" y="23159"/>
                  </a:cubicBezTo>
                  <a:cubicBezTo>
                    <a:pt x="42013" y="23158"/>
                    <a:pt x="42021" y="23158"/>
                    <a:pt x="42028" y="23158"/>
                  </a:cubicBezTo>
                  <a:cubicBezTo>
                    <a:pt x="42357" y="23158"/>
                    <a:pt x="42349" y="23710"/>
                    <a:pt x="42006" y="23710"/>
                  </a:cubicBezTo>
                  <a:cubicBezTo>
                    <a:pt x="33957" y="23743"/>
                    <a:pt x="25897" y="23862"/>
                    <a:pt x="17848" y="23862"/>
                  </a:cubicBezTo>
                  <a:cubicBezTo>
                    <a:pt x="13641" y="23862"/>
                    <a:pt x="9437" y="23830"/>
                    <a:pt x="5239" y="23735"/>
                  </a:cubicBezTo>
                  <a:cubicBezTo>
                    <a:pt x="5038" y="23735"/>
                    <a:pt x="5063" y="23459"/>
                    <a:pt x="5239" y="23434"/>
                  </a:cubicBezTo>
                  <a:cubicBezTo>
                    <a:pt x="13159" y="23191"/>
                    <a:pt x="21101" y="23158"/>
                    <a:pt x="29043" y="23158"/>
                  </a:cubicBezTo>
                  <a:close/>
                  <a:moveTo>
                    <a:pt x="41678" y="26667"/>
                  </a:moveTo>
                  <a:cubicBezTo>
                    <a:pt x="41981" y="26667"/>
                    <a:pt x="41973" y="27144"/>
                    <a:pt x="41655" y="27144"/>
                  </a:cubicBezTo>
                  <a:cubicBezTo>
                    <a:pt x="33375" y="27482"/>
                    <a:pt x="25039" y="27820"/>
                    <a:pt x="16714" y="27820"/>
                  </a:cubicBezTo>
                  <a:cubicBezTo>
                    <a:pt x="12691" y="27820"/>
                    <a:pt x="8672" y="27741"/>
                    <a:pt x="4662" y="27545"/>
                  </a:cubicBezTo>
                  <a:cubicBezTo>
                    <a:pt x="4462" y="27545"/>
                    <a:pt x="4462" y="27219"/>
                    <a:pt x="4662" y="27219"/>
                  </a:cubicBezTo>
                  <a:cubicBezTo>
                    <a:pt x="16993" y="27018"/>
                    <a:pt x="29324" y="27194"/>
                    <a:pt x="41655" y="26668"/>
                  </a:cubicBezTo>
                  <a:cubicBezTo>
                    <a:pt x="41663" y="26667"/>
                    <a:pt x="41671" y="26667"/>
                    <a:pt x="41678" y="26667"/>
                  </a:cubicBezTo>
                  <a:close/>
                  <a:moveTo>
                    <a:pt x="31837" y="30448"/>
                  </a:moveTo>
                  <a:cubicBezTo>
                    <a:pt x="35001" y="30448"/>
                    <a:pt x="38165" y="30457"/>
                    <a:pt x="41329" y="30477"/>
                  </a:cubicBezTo>
                  <a:cubicBezTo>
                    <a:pt x="41605" y="30477"/>
                    <a:pt x="41605" y="30928"/>
                    <a:pt x="41329" y="30928"/>
                  </a:cubicBezTo>
                  <a:cubicBezTo>
                    <a:pt x="33886" y="31036"/>
                    <a:pt x="26444" y="31087"/>
                    <a:pt x="19001" y="31087"/>
                  </a:cubicBezTo>
                  <a:cubicBezTo>
                    <a:pt x="14338" y="31087"/>
                    <a:pt x="9676" y="31067"/>
                    <a:pt x="5013" y="31028"/>
                  </a:cubicBezTo>
                  <a:cubicBezTo>
                    <a:pt x="4763" y="31028"/>
                    <a:pt x="4763" y="30678"/>
                    <a:pt x="5013" y="30653"/>
                  </a:cubicBezTo>
                  <a:cubicBezTo>
                    <a:pt x="13954" y="30523"/>
                    <a:pt x="22895" y="30448"/>
                    <a:pt x="31837" y="30448"/>
                  </a:cubicBezTo>
                  <a:close/>
                  <a:moveTo>
                    <a:pt x="41079" y="33485"/>
                  </a:moveTo>
                  <a:cubicBezTo>
                    <a:pt x="41429" y="33485"/>
                    <a:pt x="41429" y="34011"/>
                    <a:pt x="41079" y="34011"/>
                  </a:cubicBezTo>
                  <a:cubicBezTo>
                    <a:pt x="29149" y="34136"/>
                    <a:pt x="17194" y="34387"/>
                    <a:pt x="5239" y="34487"/>
                  </a:cubicBezTo>
                  <a:cubicBezTo>
                    <a:pt x="4938" y="34487"/>
                    <a:pt x="4938" y="34036"/>
                    <a:pt x="5239" y="34036"/>
                  </a:cubicBezTo>
                  <a:cubicBezTo>
                    <a:pt x="17169" y="33660"/>
                    <a:pt x="29149" y="33560"/>
                    <a:pt x="41079" y="33485"/>
                  </a:cubicBezTo>
                  <a:close/>
                  <a:moveTo>
                    <a:pt x="41079" y="36617"/>
                  </a:moveTo>
                  <a:cubicBezTo>
                    <a:pt x="41404" y="36617"/>
                    <a:pt x="41404" y="37094"/>
                    <a:pt x="41079" y="37094"/>
                  </a:cubicBezTo>
                  <a:cubicBezTo>
                    <a:pt x="30993" y="37304"/>
                    <a:pt x="20855" y="37549"/>
                    <a:pt x="10738" y="37549"/>
                  </a:cubicBezTo>
                  <a:cubicBezTo>
                    <a:pt x="8787" y="37549"/>
                    <a:pt x="6837" y="37540"/>
                    <a:pt x="4888" y="37520"/>
                  </a:cubicBezTo>
                  <a:cubicBezTo>
                    <a:pt x="4612" y="37520"/>
                    <a:pt x="4612" y="37094"/>
                    <a:pt x="4888" y="37094"/>
                  </a:cubicBezTo>
                  <a:cubicBezTo>
                    <a:pt x="16943" y="36693"/>
                    <a:pt x="29023" y="36668"/>
                    <a:pt x="41079" y="36617"/>
                  </a:cubicBezTo>
                  <a:close/>
                  <a:moveTo>
                    <a:pt x="35737" y="40152"/>
                  </a:moveTo>
                  <a:cubicBezTo>
                    <a:pt x="37600" y="40152"/>
                    <a:pt x="39464" y="40188"/>
                    <a:pt x="41329" y="40277"/>
                  </a:cubicBezTo>
                  <a:cubicBezTo>
                    <a:pt x="41722" y="40301"/>
                    <a:pt x="41730" y="40904"/>
                    <a:pt x="41352" y="40904"/>
                  </a:cubicBezTo>
                  <a:cubicBezTo>
                    <a:pt x="41345" y="40904"/>
                    <a:pt x="41337" y="40904"/>
                    <a:pt x="41329" y="40903"/>
                  </a:cubicBezTo>
                  <a:cubicBezTo>
                    <a:pt x="39822" y="40831"/>
                    <a:pt x="38312" y="40801"/>
                    <a:pt x="36801" y="40801"/>
                  </a:cubicBezTo>
                  <a:cubicBezTo>
                    <a:pt x="29527" y="40801"/>
                    <a:pt x="22222" y="41492"/>
                    <a:pt x="14950" y="41492"/>
                  </a:cubicBezTo>
                  <a:cubicBezTo>
                    <a:pt x="11629" y="41492"/>
                    <a:pt x="8314" y="41348"/>
                    <a:pt x="5013" y="40928"/>
                  </a:cubicBezTo>
                  <a:cubicBezTo>
                    <a:pt x="4813" y="40903"/>
                    <a:pt x="4788" y="40602"/>
                    <a:pt x="5013" y="40602"/>
                  </a:cubicBezTo>
                  <a:cubicBezTo>
                    <a:pt x="7338" y="40747"/>
                    <a:pt x="9660" y="40802"/>
                    <a:pt x="11980" y="40802"/>
                  </a:cubicBezTo>
                  <a:cubicBezTo>
                    <a:pt x="19905" y="40802"/>
                    <a:pt x="27810" y="40152"/>
                    <a:pt x="35737" y="40152"/>
                  </a:cubicBezTo>
                  <a:close/>
                  <a:moveTo>
                    <a:pt x="44312" y="1"/>
                  </a:moveTo>
                  <a:lnTo>
                    <a:pt x="44312" y="1"/>
                  </a:lnTo>
                  <a:cubicBezTo>
                    <a:pt x="44756" y="1147"/>
                    <a:pt x="43804" y="2402"/>
                    <a:pt x="42575" y="2402"/>
                  </a:cubicBezTo>
                  <a:cubicBezTo>
                    <a:pt x="42487" y="2402"/>
                    <a:pt x="42397" y="2395"/>
                    <a:pt x="42307" y="2382"/>
                  </a:cubicBezTo>
                  <a:cubicBezTo>
                    <a:pt x="41329" y="2231"/>
                    <a:pt x="40652" y="1103"/>
                    <a:pt x="41079" y="377"/>
                  </a:cubicBezTo>
                  <a:cubicBezTo>
                    <a:pt x="40778" y="352"/>
                    <a:pt x="40477" y="327"/>
                    <a:pt x="40176" y="251"/>
                  </a:cubicBezTo>
                  <a:lnTo>
                    <a:pt x="40176" y="251"/>
                  </a:lnTo>
                  <a:cubicBezTo>
                    <a:pt x="40445" y="1132"/>
                    <a:pt x="39783" y="2108"/>
                    <a:pt x="38796" y="2108"/>
                  </a:cubicBezTo>
                  <a:cubicBezTo>
                    <a:pt x="38772" y="2108"/>
                    <a:pt x="38747" y="2107"/>
                    <a:pt x="38723" y="2106"/>
                  </a:cubicBezTo>
                  <a:cubicBezTo>
                    <a:pt x="37670" y="2056"/>
                    <a:pt x="37144" y="1078"/>
                    <a:pt x="37394" y="201"/>
                  </a:cubicBezTo>
                  <a:lnTo>
                    <a:pt x="37394" y="201"/>
                  </a:lnTo>
                  <a:cubicBezTo>
                    <a:pt x="37094" y="226"/>
                    <a:pt x="36768" y="251"/>
                    <a:pt x="36467" y="276"/>
                  </a:cubicBezTo>
                  <a:cubicBezTo>
                    <a:pt x="36764" y="1168"/>
                    <a:pt x="36131" y="2232"/>
                    <a:pt x="35075" y="2232"/>
                  </a:cubicBezTo>
                  <a:cubicBezTo>
                    <a:pt x="35063" y="2232"/>
                    <a:pt x="35051" y="2232"/>
                    <a:pt x="35038" y="2231"/>
                  </a:cubicBezTo>
                  <a:cubicBezTo>
                    <a:pt x="33885" y="2231"/>
                    <a:pt x="33334" y="1103"/>
                    <a:pt x="33685" y="151"/>
                  </a:cubicBezTo>
                  <a:cubicBezTo>
                    <a:pt x="33334" y="126"/>
                    <a:pt x="33008" y="101"/>
                    <a:pt x="32657" y="76"/>
                  </a:cubicBezTo>
                  <a:lnTo>
                    <a:pt x="32657" y="76"/>
                  </a:lnTo>
                  <a:cubicBezTo>
                    <a:pt x="33134" y="1053"/>
                    <a:pt x="32557" y="2332"/>
                    <a:pt x="31329" y="2432"/>
                  </a:cubicBezTo>
                  <a:cubicBezTo>
                    <a:pt x="31292" y="2434"/>
                    <a:pt x="31255" y="2435"/>
                    <a:pt x="31218" y="2435"/>
                  </a:cubicBezTo>
                  <a:cubicBezTo>
                    <a:pt x="30032" y="2435"/>
                    <a:pt x="29335" y="1272"/>
                    <a:pt x="29675" y="226"/>
                  </a:cubicBezTo>
                  <a:lnTo>
                    <a:pt x="28522" y="226"/>
                  </a:lnTo>
                  <a:cubicBezTo>
                    <a:pt x="29124" y="928"/>
                    <a:pt x="28622" y="2131"/>
                    <a:pt x="27645" y="2382"/>
                  </a:cubicBezTo>
                  <a:cubicBezTo>
                    <a:pt x="27522" y="2407"/>
                    <a:pt x="27391" y="2420"/>
                    <a:pt x="27258" y="2420"/>
                  </a:cubicBezTo>
                  <a:cubicBezTo>
                    <a:pt x="26740" y="2420"/>
                    <a:pt x="26179" y="2224"/>
                    <a:pt x="25840" y="1805"/>
                  </a:cubicBezTo>
                  <a:cubicBezTo>
                    <a:pt x="25439" y="1304"/>
                    <a:pt x="25590" y="753"/>
                    <a:pt x="25840" y="226"/>
                  </a:cubicBezTo>
                  <a:lnTo>
                    <a:pt x="25840" y="226"/>
                  </a:lnTo>
                  <a:cubicBezTo>
                    <a:pt x="25389" y="301"/>
                    <a:pt x="24938" y="301"/>
                    <a:pt x="24462" y="327"/>
                  </a:cubicBezTo>
                  <a:cubicBezTo>
                    <a:pt x="24788" y="1078"/>
                    <a:pt x="23885" y="2181"/>
                    <a:pt x="23008" y="2206"/>
                  </a:cubicBezTo>
                  <a:cubicBezTo>
                    <a:pt x="22985" y="2207"/>
                    <a:pt x="22963" y="2208"/>
                    <a:pt x="22941" y="2208"/>
                  </a:cubicBezTo>
                  <a:cubicBezTo>
                    <a:pt x="21909" y="2208"/>
                    <a:pt x="21412" y="1085"/>
                    <a:pt x="21755" y="226"/>
                  </a:cubicBezTo>
                  <a:cubicBezTo>
                    <a:pt x="21379" y="226"/>
                    <a:pt x="21028" y="226"/>
                    <a:pt x="20652" y="201"/>
                  </a:cubicBezTo>
                  <a:lnTo>
                    <a:pt x="20652" y="201"/>
                  </a:lnTo>
                  <a:cubicBezTo>
                    <a:pt x="21053" y="1078"/>
                    <a:pt x="20552" y="2181"/>
                    <a:pt x="19474" y="2256"/>
                  </a:cubicBezTo>
                  <a:cubicBezTo>
                    <a:pt x="19438" y="2259"/>
                    <a:pt x="19401" y="2260"/>
                    <a:pt x="19366" y="2260"/>
                  </a:cubicBezTo>
                  <a:cubicBezTo>
                    <a:pt x="18210" y="2260"/>
                    <a:pt x="17632" y="1099"/>
                    <a:pt x="18021" y="126"/>
                  </a:cubicBezTo>
                  <a:cubicBezTo>
                    <a:pt x="17519" y="126"/>
                    <a:pt x="17018" y="126"/>
                    <a:pt x="16542" y="101"/>
                  </a:cubicBezTo>
                  <a:lnTo>
                    <a:pt x="16542" y="101"/>
                  </a:lnTo>
                  <a:cubicBezTo>
                    <a:pt x="17093" y="928"/>
                    <a:pt x="16717" y="2231"/>
                    <a:pt x="15565" y="2382"/>
                  </a:cubicBezTo>
                  <a:cubicBezTo>
                    <a:pt x="15459" y="2398"/>
                    <a:pt x="15360" y="2406"/>
                    <a:pt x="15265" y="2406"/>
                  </a:cubicBezTo>
                  <a:cubicBezTo>
                    <a:pt x="14075" y="2406"/>
                    <a:pt x="13722" y="1153"/>
                    <a:pt x="14186" y="201"/>
                  </a:cubicBezTo>
                  <a:lnTo>
                    <a:pt x="14186" y="201"/>
                  </a:lnTo>
                  <a:cubicBezTo>
                    <a:pt x="14019" y="210"/>
                    <a:pt x="13852" y="212"/>
                    <a:pt x="13686" y="212"/>
                  </a:cubicBezTo>
                  <a:cubicBezTo>
                    <a:pt x="13353" y="212"/>
                    <a:pt x="13025" y="201"/>
                    <a:pt x="12707" y="201"/>
                  </a:cubicBezTo>
                  <a:cubicBezTo>
                    <a:pt x="12958" y="602"/>
                    <a:pt x="13008" y="1129"/>
                    <a:pt x="12808" y="1580"/>
                  </a:cubicBezTo>
                  <a:cubicBezTo>
                    <a:pt x="12587" y="2109"/>
                    <a:pt x="12056" y="2425"/>
                    <a:pt x="11505" y="2425"/>
                  </a:cubicBezTo>
                  <a:cubicBezTo>
                    <a:pt x="11430" y="2425"/>
                    <a:pt x="11354" y="2419"/>
                    <a:pt x="11279" y="2407"/>
                  </a:cubicBezTo>
                  <a:cubicBezTo>
                    <a:pt x="10627" y="2332"/>
                    <a:pt x="10076" y="1830"/>
                    <a:pt x="10001" y="1179"/>
                  </a:cubicBezTo>
                  <a:cubicBezTo>
                    <a:pt x="9976" y="803"/>
                    <a:pt x="10101" y="452"/>
                    <a:pt x="10352" y="201"/>
                  </a:cubicBezTo>
                  <a:lnTo>
                    <a:pt x="10352" y="201"/>
                  </a:lnTo>
                  <a:cubicBezTo>
                    <a:pt x="9900" y="276"/>
                    <a:pt x="9474" y="301"/>
                    <a:pt x="9048" y="301"/>
                  </a:cubicBezTo>
                  <a:cubicBezTo>
                    <a:pt x="9299" y="778"/>
                    <a:pt x="9299" y="1379"/>
                    <a:pt x="9073" y="1855"/>
                  </a:cubicBezTo>
                  <a:cubicBezTo>
                    <a:pt x="8811" y="2380"/>
                    <a:pt x="8262" y="2676"/>
                    <a:pt x="7693" y="2676"/>
                  </a:cubicBezTo>
                  <a:cubicBezTo>
                    <a:pt x="7610" y="2676"/>
                    <a:pt x="7527" y="2670"/>
                    <a:pt x="7444" y="2657"/>
                  </a:cubicBezTo>
                  <a:cubicBezTo>
                    <a:pt x="6793" y="2557"/>
                    <a:pt x="6291" y="2081"/>
                    <a:pt x="6241" y="1404"/>
                  </a:cubicBezTo>
                  <a:cubicBezTo>
                    <a:pt x="6191" y="1003"/>
                    <a:pt x="6367" y="502"/>
                    <a:pt x="6667" y="226"/>
                  </a:cubicBezTo>
                  <a:lnTo>
                    <a:pt x="6667" y="226"/>
                  </a:lnTo>
                  <a:cubicBezTo>
                    <a:pt x="6520" y="233"/>
                    <a:pt x="6370" y="236"/>
                    <a:pt x="6220" y="236"/>
                  </a:cubicBezTo>
                  <a:cubicBezTo>
                    <a:pt x="5809" y="236"/>
                    <a:pt x="5392" y="213"/>
                    <a:pt x="4988" y="176"/>
                  </a:cubicBezTo>
                  <a:lnTo>
                    <a:pt x="4988" y="176"/>
                  </a:lnTo>
                  <a:cubicBezTo>
                    <a:pt x="5765" y="1003"/>
                    <a:pt x="5189" y="2532"/>
                    <a:pt x="3961" y="2607"/>
                  </a:cubicBezTo>
                  <a:cubicBezTo>
                    <a:pt x="3896" y="2614"/>
                    <a:pt x="3830" y="2617"/>
                    <a:pt x="3763" y="2617"/>
                  </a:cubicBezTo>
                  <a:cubicBezTo>
                    <a:pt x="3085" y="2617"/>
                    <a:pt x="2350" y="2273"/>
                    <a:pt x="2031" y="1680"/>
                  </a:cubicBezTo>
                  <a:cubicBezTo>
                    <a:pt x="1855" y="1354"/>
                    <a:pt x="1855" y="953"/>
                    <a:pt x="2006" y="652"/>
                  </a:cubicBezTo>
                  <a:lnTo>
                    <a:pt x="2006" y="652"/>
                  </a:lnTo>
                  <a:cubicBezTo>
                    <a:pt x="1790" y="699"/>
                    <a:pt x="1561" y="718"/>
                    <a:pt x="1329" y="718"/>
                  </a:cubicBezTo>
                  <a:cubicBezTo>
                    <a:pt x="941" y="718"/>
                    <a:pt x="547" y="665"/>
                    <a:pt x="201" y="602"/>
                  </a:cubicBezTo>
                  <a:lnTo>
                    <a:pt x="176" y="602"/>
                  </a:lnTo>
                  <a:cubicBezTo>
                    <a:pt x="527" y="6166"/>
                    <a:pt x="652" y="11755"/>
                    <a:pt x="652" y="17369"/>
                  </a:cubicBezTo>
                  <a:cubicBezTo>
                    <a:pt x="652" y="27369"/>
                    <a:pt x="251" y="37419"/>
                    <a:pt x="1" y="47369"/>
                  </a:cubicBezTo>
                  <a:cubicBezTo>
                    <a:pt x="1877" y="47360"/>
                    <a:pt x="3753" y="47357"/>
                    <a:pt x="5629" y="47357"/>
                  </a:cubicBezTo>
                  <a:cubicBezTo>
                    <a:pt x="12383" y="47357"/>
                    <a:pt x="19133" y="47403"/>
                    <a:pt x="25885" y="47403"/>
                  </a:cubicBezTo>
                  <a:cubicBezTo>
                    <a:pt x="32660" y="47403"/>
                    <a:pt x="39436" y="47356"/>
                    <a:pt x="46216" y="47169"/>
                  </a:cubicBezTo>
                  <a:cubicBezTo>
                    <a:pt x="46241" y="47169"/>
                    <a:pt x="46267" y="47194"/>
                    <a:pt x="46317" y="47194"/>
                  </a:cubicBezTo>
                  <a:cubicBezTo>
                    <a:pt x="45815" y="39349"/>
                    <a:pt x="46116" y="31379"/>
                    <a:pt x="46091" y="23510"/>
                  </a:cubicBezTo>
                  <a:cubicBezTo>
                    <a:pt x="46066" y="15690"/>
                    <a:pt x="46116" y="7870"/>
                    <a:pt x="46166" y="51"/>
                  </a:cubicBezTo>
                  <a:lnTo>
                    <a:pt x="46166" y="51"/>
                  </a:lnTo>
                  <a:cubicBezTo>
                    <a:pt x="45946" y="60"/>
                    <a:pt x="45723" y="66"/>
                    <a:pt x="45497" y="66"/>
                  </a:cubicBezTo>
                  <a:cubicBezTo>
                    <a:pt x="45106" y="66"/>
                    <a:pt x="44709" y="48"/>
                    <a:pt x="443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0"/>
            <p:cNvSpPr/>
            <p:nvPr/>
          </p:nvSpPr>
          <p:spPr>
            <a:xfrm>
              <a:off x="1631725" y="1023800"/>
              <a:ext cx="932975" cy="17650"/>
            </a:xfrm>
            <a:custGeom>
              <a:rect b="b" l="l" r="r" t="t"/>
              <a:pathLst>
                <a:path extrusionOk="0" h="706" w="37319">
                  <a:moveTo>
                    <a:pt x="24005" y="1"/>
                  </a:moveTo>
                  <a:cubicBezTo>
                    <a:pt x="16063" y="1"/>
                    <a:pt x="8121" y="34"/>
                    <a:pt x="201" y="277"/>
                  </a:cubicBezTo>
                  <a:cubicBezTo>
                    <a:pt x="25" y="302"/>
                    <a:pt x="0" y="578"/>
                    <a:pt x="201" y="578"/>
                  </a:cubicBezTo>
                  <a:cubicBezTo>
                    <a:pt x="4399" y="673"/>
                    <a:pt x="8603" y="705"/>
                    <a:pt x="12810" y="705"/>
                  </a:cubicBezTo>
                  <a:cubicBezTo>
                    <a:pt x="20859" y="705"/>
                    <a:pt x="28919" y="586"/>
                    <a:pt x="36968" y="553"/>
                  </a:cubicBezTo>
                  <a:cubicBezTo>
                    <a:pt x="37311" y="553"/>
                    <a:pt x="37319" y="1"/>
                    <a:pt x="36990" y="1"/>
                  </a:cubicBezTo>
                  <a:cubicBezTo>
                    <a:pt x="36983" y="1"/>
                    <a:pt x="36975" y="1"/>
                    <a:pt x="36968" y="2"/>
                  </a:cubicBezTo>
                  <a:cubicBezTo>
                    <a:pt x="35630" y="4"/>
                    <a:pt x="34292" y="5"/>
                    <a:pt x="32954" y="5"/>
                  </a:cubicBezTo>
                  <a:cubicBezTo>
                    <a:pt x="29972" y="5"/>
                    <a:pt x="26988" y="1"/>
                    <a:pt x="24005"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0"/>
            <p:cNvSpPr/>
            <p:nvPr/>
          </p:nvSpPr>
          <p:spPr>
            <a:xfrm>
              <a:off x="1633600" y="849000"/>
              <a:ext cx="924200" cy="26400"/>
            </a:xfrm>
            <a:custGeom>
              <a:rect b="b" l="l" r="r" t="t"/>
              <a:pathLst>
                <a:path extrusionOk="0" h="1056" w="36968">
                  <a:moveTo>
                    <a:pt x="36665" y="0"/>
                  </a:moveTo>
                  <a:cubicBezTo>
                    <a:pt x="36658" y="0"/>
                    <a:pt x="36650" y="1"/>
                    <a:pt x="36642" y="1"/>
                  </a:cubicBezTo>
                  <a:cubicBezTo>
                    <a:pt x="24512" y="302"/>
                    <a:pt x="12256" y="1"/>
                    <a:pt x="126" y="628"/>
                  </a:cubicBezTo>
                  <a:cubicBezTo>
                    <a:pt x="0" y="628"/>
                    <a:pt x="0" y="803"/>
                    <a:pt x="126" y="803"/>
                  </a:cubicBezTo>
                  <a:cubicBezTo>
                    <a:pt x="3812" y="986"/>
                    <a:pt x="7517" y="1056"/>
                    <a:pt x="11229" y="1056"/>
                  </a:cubicBezTo>
                  <a:cubicBezTo>
                    <a:pt x="19707" y="1056"/>
                    <a:pt x="28223" y="694"/>
                    <a:pt x="36642" y="502"/>
                  </a:cubicBezTo>
                  <a:cubicBezTo>
                    <a:pt x="36960" y="478"/>
                    <a:pt x="36968" y="0"/>
                    <a:pt x="36665"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0"/>
            <p:cNvSpPr/>
            <p:nvPr/>
          </p:nvSpPr>
          <p:spPr>
            <a:xfrm>
              <a:off x="1624825" y="765850"/>
              <a:ext cx="931725" cy="15325"/>
            </a:xfrm>
            <a:custGeom>
              <a:rect b="b" l="l" r="r" t="t"/>
              <a:pathLst>
                <a:path extrusionOk="0" h="613" w="37269">
                  <a:moveTo>
                    <a:pt x="14932" y="0"/>
                  </a:moveTo>
                  <a:cubicBezTo>
                    <a:pt x="9993" y="0"/>
                    <a:pt x="5055" y="58"/>
                    <a:pt x="126" y="270"/>
                  </a:cubicBezTo>
                  <a:cubicBezTo>
                    <a:pt x="1" y="270"/>
                    <a:pt x="1" y="470"/>
                    <a:pt x="126" y="470"/>
                  </a:cubicBezTo>
                  <a:cubicBezTo>
                    <a:pt x="3600" y="576"/>
                    <a:pt x="7078" y="613"/>
                    <a:pt x="10557" y="613"/>
                  </a:cubicBezTo>
                  <a:cubicBezTo>
                    <a:pt x="17949" y="613"/>
                    <a:pt x="25349" y="449"/>
                    <a:pt x="32735" y="449"/>
                  </a:cubicBezTo>
                  <a:cubicBezTo>
                    <a:pt x="34163" y="449"/>
                    <a:pt x="35591" y="456"/>
                    <a:pt x="37018" y="470"/>
                  </a:cubicBezTo>
                  <a:cubicBezTo>
                    <a:pt x="37269" y="470"/>
                    <a:pt x="37269" y="69"/>
                    <a:pt x="37018" y="69"/>
                  </a:cubicBezTo>
                  <a:cubicBezTo>
                    <a:pt x="35627" y="80"/>
                    <a:pt x="34236" y="85"/>
                    <a:pt x="32844" y="85"/>
                  </a:cubicBezTo>
                  <a:cubicBezTo>
                    <a:pt x="26878" y="85"/>
                    <a:pt x="20904" y="0"/>
                    <a:pt x="14932"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0"/>
            <p:cNvSpPr/>
            <p:nvPr/>
          </p:nvSpPr>
          <p:spPr>
            <a:xfrm>
              <a:off x="1617300" y="1111525"/>
              <a:ext cx="938000" cy="28850"/>
            </a:xfrm>
            <a:custGeom>
              <a:rect b="b" l="l" r="r" t="t"/>
              <a:pathLst>
                <a:path extrusionOk="0" h="1154" w="37520">
                  <a:moveTo>
                    <a:pt x="37217" y="1"/>
                  </a:moveTo>
                  <a:cubicBezTo>
                    <a:pt x="37210" y="1"/>
                    <a:pt x="37202" y="1"/>
                    <a:pt x="37194" y="2"/>
                  </a:cubicBezTo>
                  <a:cubicBezTo>
                    <a:pt x="24863" y="528"/>
                    <a:pt x="12532" y="352"/>
                    <a:pt x="201" y="553"/>
                  </a:cubicBezTo>
                  <a:cubicBezTo>
                    <a:pt x="1" y="553"/>
                    <a:pt x="1" y="879"/>
                    <a:pt x="201" y="879"/>
                  </a:cubicBezTo>
                  <a:cubicBezTo>
                    <a:pt x="4211" y="1075"/>
                    <a:pt x="8230" y="1154"/>
                    <a:pt x="12253" y="1154"/>
                  </a:cubicBezTo>
                  <a:cubicBezTo>
                    <a:pt x="20578" y="1154"/>
                    <a:pt x="28914" y="816"/>
                    <a:pt x="37194" y="478"/>
                  </a:cubicBezTo>
                  <a:cubicBezTo>
                    <a:pt x="37512" y="478"/>
                    <a:pt x="37520" y="1"/>
                    <a:pt x="37217"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0"/>
            <p:cNvSpPr/>
            <p:nvPr/>
          </p:nvSpPr>
          <p:spPr>
            <a:xfrm>
              <a:off x="1624825" y="1206075"/>
              <a:ext cx="921075" cy="16000"/>
            </a:xfrm>
            <a:custGeom>
              <a:rect b="b" l="l" r="r" t="t"/>
              <a:pathLst>
                <a:path extrusionOk="0" h="640" w="36843">
                  <a:moveTo>
                    <a:pt x="27075" y="0"/>
                  </a:moveTo>
                  <a:cubicBezTo>
                    <a:pt x="18133" y="0"/>
                    <a:pt x="9192" y="75"/>
                    <a:pt x="251" y="205"/>
                  </a:cubicBezTo>
                  <a:cubicBezTo>
                    <a:pt x="1" y="230"/>
                    <a:pt x="1" y="580"/>
                    <a:pt x="251" y="580"/>
                  </a:cubicBezTo>
                  <a:cubicBezTo>
                    <a:pt x="4914" y="619"/>
                    <a:pt x="9576" y="639"/>
                    <a:pt x="14239" y="639"/>
                  </a:cubicBezTo>
                  <a:cubicBezTo>
                    <a:pt x="21682" y="639"/>
                    <a:pt x="29124" y="588"/>
                    <a:pt x="36567" y="480"/>
                  </a:cubicBezTo>
                  <a:cubicBezTo>
                    <a:pt x="36843" y="480"/>
                    <a:pt x="36843" y="29"/>
                    <a:pt x="36567" y="29"/>
                  </a:cubicBezTo>
                  <a:cubicBezTo>
                    <a:pt x="33403" y="9"/>
                    <a:pt x="30239" y="0"/>
                    <a:pt x="27075"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0"/>
            <p:cNvSpPr/>
            <p:nvPr/>
          </p:nvSpPr>
          <p:spPr>
            <a:xfrm>
              <a:off x="1625450" y="1448675"/>
              <a:ext cx="923575" cy="33500"/>
            </a:xfrm>
            <a:custGeom>
              <a:rect b="b" l="l" r="r" t="t"/>
              <a:pathLst>
                <a:path extrusionOk="0" h="1340" w="36943">
                  <a:moveTo>
                    <a:pt x="30950" y="0"/>
                  </a:moveTo>
                  <a:cubicBezTo>
                    <a:pt x="23023" y="0"/>
                    <a:pt x="15118" y="650"/>
                    <a:pt x="7193" y="650"/>
                  </a:cubicBezTo>
                  <a:cubicBezTo>
                    <a:pt x="4873" y="650"/>
                    <a:pt x="2551" y="595"/>
                    <a:pt x="226" y="450"/>
                  </a:cubicBezTo>
                  <a:cubicBezTo>
                    <a:pt x="1" y="450"/>
                    <a:pt x="26" y="751"/>
                    <a:pt x="226" y="776"/>
                  </a:cubicBezTo>
                  <a:cubicBezTo>
                    <a:pt x="3527" y="1196"/>
                    <a:pt x="6842" y="1340"/>
                    <a:pt x="10163" y="1340"/>
                  </a:cubicBezTo>
                  <a:cubicBezTo>
                    <a:pt x="17435" y="1340"/>
                    <a:pt x="24740" y="649"/>
                    <a:pt x="32014" y="649"/>
                  </a:cubicBezTo>
                  <a:cubicBezTo>
                    <a:pt x="33525" y="649"/>
                    <a:pt x="35035" y="679"/>
                    <a:pt x="36542" y="751"/>
                  </a:cubicBezTo>
                  <a:cubicBezTo>
                    <a:pt x="36550" y="752"/>
                    <a:pt x="36558" y="752"/>
                    <a:pt x="36565" y="752"/>
                  </a:cubicBezTo>
                  <a:cubicBezTo>
                    <a:pt x="36943" y="752"/>
                    <a:pt x="36935" y="149"/>
                    <a:pt x="36542" y="125"/>
                  </a:cubicBezTo>
                  <a:cubicBezTo>
                    <a:pt x="34677" y="36"/>
                    <a:pt x="32813" y="0"/>
                    <a:pt x="3095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0"/>
            <p:cNvSpPr/>
            <p:nvPr/>
          </p:nvSpPr>
          <p:spPr>
            <a:xfrm>
              <a:off x="1624200" y="934225"/>
              <a:ext cx="919200" cy="21800"/>
            </a:xfrm>
            <a:custGeom>
              <a:rect b="b" l="l" r="r" t="t"/>
              <a:pathLst>
                <a:path extrusionOk="0" h="872" w="36768">
                  <a:moveTo>
                    <a:pt x="26200" y="37"/>
                  </a:moveTo>
                  <a:cubicBezTo>
                    <a:pt x="23572" y="37"/>
                    <a:pt x="20944" y="54"/>
                    <a:pt x="18321" y="76"/>
                  </a:cubicBezTo>
                  <a:cubicBezTo>
                    <a:pt x="12281" y="126"/>
                    <a:pt x="6166" y="1"/>
                    <a:pt x="151" y="602"/>
                  </a:cubicBezTo>
                  <a:cubicBezTo>
                    <a:pt x="26" y="602"/>
                    <a:pt x="0" y="828"/>
                    <a:pt x="151" y="828"/>
                  </a:cubicBezTo>
                  <a:cubicBezTo>
                    <a:pt x="1223" y="859"/>
                    <a:pt x="2297" y="872"/>
                    <a:pt x="3372" y="872"/>
                  </a:cubicBezTo>
                  <a:cubicBezTo>
                    <a:pt x="8352" y="872"/>
                    <a:pt x="13353" y="593"/>
                    <a:pt x="18321" y="552"/>
                  </a:cubicBezTo>
                  <a:cubicBezTo>
                    <a:pt x="19725" y="540"/>
                    <a:pt x="21130" y="536"/>
                    <a:pt x="22536" y="536"/>
                  </a:cubicBezTo>
                  <a:cubicBezTo>
                    <a:pt x="27179" y="536"/>
                    <a:pt x="31830" y="589"/>
                    <a:pt x="36467" y="627"/>
                  </a:cubicBezTo>
                  <a:cubicBezTo>
                    <a:pt x="36768" y="627"/>
                    <a:pt x="36768" y="176"/>
                    <a:pt x="36467" y="151"/>
                  </a:cubicBezTo>
                  <a:cubicBezTo>
                    <a:pt x="33050" y="66"/>
                    <a:pt x="29624" y="37"/>
                    <a:pt x="26200" y="37"/>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0"/>
            <p:cNvSpPr/>
            <p:nvPr/>
          </p:nvSpPr>
          <p:spPr>
            <a:xfrm>
              <a:off x="1629200" y="1281975"/>
              <a:ext cx="912325" cy="25100"/>
            </a:xfrm>
            <a:custGeom>
              <a:rect b="b" l="l" r="r" t="t"/>
              <a:pathLst>
                <a:path extrusionOk="0" h="1004" w="36493">
                  <a:moveTo>
                    <a:pt x="36142" y="1"/>
                  </a:moveTo>
                  <a:cubicBezTo>
                    <a:pt x="24212" y="76"/>
                    <a:pt x="12232" y="176"/>
                    <a:pt x="302" y="552"/>
                  </a:cubicBezTo>
                  <a:cubicBezTo>
                    <a:pt x="1" y="552"/>
                    <a:pt x="1" y="1003"/>
                    <a:pt x="302" y="1003"/>
                  </a:cubicBezTo>
                  <a:cubicBezTo>
                    <a:pt x="12257" y="903"/>
                    <a:pt x="24212" y="652"/>
                    <a:pt x="36142" y="527"/>
                  </a:cubicBezTo>
                  <a:cubicBezTo>
                    <a:pt x="36492" y="527"/>
                    <a:pt x="36492" y="1"/>
                    <a:pt x="36142" y="1"/>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0"/>
            <p:cNvSpPr/>
            <p:nvPr/>
          </p:nvSpPr>
          <p:spPr>
            <a:xfrm>
              <a:off x="1621075" y="1360300"/>
              <a:ext cx="919825" cy="23325"/>
            </a:xfrm>
            <a:custGeom>
              <a:rect b="b" l="l" r="r" t="t"/>
              <a:pathLst>
                <a:path extrusionOk="0" h="933" w="36793">
                  <a:moveTo>
                    <a:pt x="36467" y="0"/>
                  </a:moveTo>
                  <a:cubicBezTo>
                    <a:pt x="24411" y="51"/>
                    <a:pt x="12331" y="76"/>
                    <a:pt x="276" y="477"/>
                  </a:cubicBezTo>
                  <a:cubicBezTo>
                    <a:pt x="0" y="477"/>
                    <a:pt x="0" y="903"/>
                    <a:pt x="276" y="903"/>
                  </a:cubicBezTo>
                  <a:cubicBezTo>
                    <a:pt x="2225" y="923"/>
                    <a:pt x="4175" y="932"/>
                    <a:pt x="6126" y="932"/>
                  </a:cubicBezTo>
                  <a:cubicBezTo>
                    <a:pt x="16243" y="932"/>
                    <a:pt x="26381" y="687"/>
                    <a:pt x="36467" y="477"/>
                  </a:cubicBezTo>
                  <a:cubicBezTo>
                    <a:pt x="36792" y="477"/>
                    <a:pt x="36792" y="0"/>
                    <a:pt x="36467"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37">
    <p:spTree>
      <p:nvGrpSpPr>
        <p:cNvPr id="1479" name="Shape 1479"/>
        <p:cNvGrpSpPr/>
        <p:nvPr/>
      </p:nvGrpSpPr>
      <p:grpSpPr>
        <a:xfrm>
          <a:off x="0" y="0"/>
          <a:ext cx="0" cy="0"/>
          <a:chOff x="0" y="0"/>
          <a:chExt cx="0" cy="0"/>
        </a:xfrm>
      </p:grpSpPr>
      <p:grpSp>
        <p:nvGrpSpPr>
          <p:cNvPr id="1480" name="Google Shape;1480;p61"/>
          <p:cNvGrpSpPr/>
          <p:nvPr/>
        </p:nvGrpSpPr>
        <p:grpSpPr>
          <a:xfrm flipH="1">
            <a:off x="-1700" y="329"/>
            <a:ext cx="9147400" cy="5142843"/>
            <a:chOff x="238125" y="854700"/>
            <a:chExt cx="7142500" cy="4015650"/>
          </a:xfrm>
        </p:grpSpPr>
        <p:sp>
          <p:nvSpPr>
            <p:cNvPr id="1481" name="Google Shape;1481;p61"/>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1"/>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1"/>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1"/>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1"/>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1"/>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1"/>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1"/>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1"/>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1"/>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1"/>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1"/>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1"/>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1"/>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1"/>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1"/>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1"/>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1"/>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1"/>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1"/>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1"/>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1"/>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8">
    <p:spTree>
      <p:nvGrpSpPr>
        <p:cNvPr id="1503" name="Shape 1503"/>
        <p:cNvGrpSpPr/>
        <p:nvPr/>
      </p:nvGrpSpPr>
      <p:grpSpPr>
        <a:xfrm>
          <a:off x="0" y="0"/>
          <a:ext cx="0" cy="0"/>
          <a:chOff x="0" y="0"/>
          <a:chExt cx="0" cy="0"/>
        </a:xfrm>
      </p:grpSpPr>
      <p:grpSp>
        <p:nvGrpSpPr>
          <p:cNvPr id="1504" name="Google Shape;1504;p62"/>
          <p:cNvGrpSpPr/>
          <p:nvPr/>
        </p:nvGrpSpPr>
        <p:grpSpPr>
          <a:xfrm>
            <a:off x="-1700" y="329"/>
            <a:ext cx="9147400" cy="5142843"/>
            <a:chOff x="238125" y="854700"/>
            <a:chExt cx="7142500" cy="4015650"/>
          </a:xfrm>
        </p:grpSpPr>
        <p:sp>
          <p:nvSpPr>
            <p:cNvPr id="1505" name="Google Shape;1505;p62"/>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2"/>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2"/>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2"/>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2"/>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2"/>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2"/>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2"/>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2"/>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2"/>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2"/>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2"/>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2"/>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2"/>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2"/>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2"/>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2"/>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2"/>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2"/>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2"/>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2"/>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2"/>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62"/>
          <p:cNvGrpSpPr/>
          <p:nvPr/>
        </p:nvGrpSpPr>
        <p:grpSpPr>
          <a:xfrm>
            <a:off x="2995920" y="1056023"/>
            <a:ext cx="3152176" cy="3031462"/>
            <a:chOff x="1857000" y="3245400"/>
            <a:chExt cx="1233825" cy="1186575"/>
          </a:xfrm>
        </p:grpSpPr>
        <p:sp>
          <p:nvSpPr>
            <p:cNvPr id="1528" name="Google Shape;1528;p62"/>
            <p:cNvSpPr/>
            <p:nvPr/>
          </p:nvSpPr>
          <p:spPr>
            <a:xfrm>
              <a:off x="2513000" y="4148825"/>
              <a:ext cx="463125" cy="272250"/>
            </a:xfrm>
            <a:custGeom>
              <a:rect b="b" l="l" r="r" t="t"/>
              <a:pathLst>
                <a:path extrusionOk="0" h="10890" w="18525">
                  <a:moveTo>
                    <a:pt x="12728" y="1"/>
                  </a:moveTo>
                  <a:cubicBezTo>
                    <a:pt x="12377" y="28"/>
                    <a:pt x="11899" y="1641"/>
                    <a:pt x="11664" y="2065"/>
                  </a:cubicBezTo>
                  <a:cubicBezTo>
                    <a:pt x="10979" y="3318"/>
                    <a:pt x="10015" y="4435"/>
                    <a:pt x="9005" y="5418"/>
                  </a:cubicBezTo>
                  <a:cubicBezTo>
                    <a:pt x="6527" y="7843"/>
                    <a:pt x="3263" y="9754"/>
                    <a:pt x="0" y="10889"/>
                  </a:cubicBezTo>
                  <a:cubicBezTo>
                    <a:pt x="5192" y="10331"/>
                    <a:pt x="10556" y="9114"/>
                    <a:pt x="15144" y="6626"/>
                  </a:cubicBezTo>
                  <a:cubicBezTo>
                    <a:pt x="16685" y="5788"/>
                    <a:pt x="17578" y="5409"/>
                    <a:pt x="18524" y="4066"/>
                  </a:cubicBezTo>
                  <a:cubicBezTo>
                    <a:pt x="17623" y="3976"/>
                    <a:pt x="17064" y="3038"/>
                    <a:pt x="16189" y="2651"/>
                  </a:cubicBezTo>
                  <a:cubicBezTo>
                    <a:pt x="15928" y="2543"/>
                    <a:pt x="12728" y="1"/>
                    <a:pt x="127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2"/>
            <p:cNvSpPr/>
            <p:nvPr/>
          </p:nvSpPr>
          <p:spPr>
            <a:xfrm>
              <a:off x="2508725" y="4143800"/>
              <a:ext cx="474150" cy="281125"/>
            </a:xfrm>
            <a:custGeom>
              <a:rect b="b" l="l" r="r" t="t"/>
              <a:pathLst>
                <a:path extrusionOk="0" h="11245" w="18966">
                  <a:moveTo>
                    <a:pt x="12884" y="443"/>
                  </a:moveTo>
                  <a:lnTo>
                    <a:pt x="14486" y="1707"/>
                  </a:lnTo>
                  <a:lnTo>
                    <a:pt x="15351" y="2383"/>
                  </a:lnTo>
                  <a:lnTo>
                    <a:pt x="15793" y="2716"/>
                  </a:lnTo>
                  <a:lnTo>
                    <a:pt x="16018" y="2879"/>
                  </a:lnTo>
                  <a:lnTo>
                    <a:pt x="16135" y="2960"/>
                  </a:lnTo>
                  <a:lnTo>
                    <a:pt x="16198" y="2996"/>
                  </a:lnTo>
                  <a:lnTo>
                    <a:pt x="16225" y="3023"/>
                  </a:lnTo>
                  <a:lnTo>
                    <a:pt x="16279" y="3050"/>
                  </a:lnTo>
                  <a:cubicBezTo>
                    <a:pt x="16469" y="3131"/>
                    <a:pt x="16649" y="3248"/>
                    <a:pt x="16820" y="3393"/>
                  </a:cubicBezTo>
                  <a:cubicBezTo>
                    <a:pt x="16991" y="3528"/>
                    <a:pt x="17163" y="3681"/>
                    <a:pt x="17334" y="3834"/>
                  </a:cubicBezTo>
                  <a:cubicBezTo>
                    <a:pt x="17514" y="3987"/>
                    <a:pt x="17703" y="4141"/>
                    <a:pt x="17920" y="4267"/>
                  </a:cubicBezTo>
                  <a:cubicBezTo>
                    <a:pt x="18030" y="4333"/>
                    <a:pt x="18147" y="4389"/>
                    <a:pt x="18270" y="4431"/>
                  </a:cubicBezTo>
                  <a:lnTo>
                    <a:pt x="18270" y="4431"/>
                  </a:lnTo>
                  <a:cubicBezTo>
                    <a:pt x="18099" y="4651"/>
                    <a:pt x="17917" y="4859"/>
                    <a:pt x="17713" y="5051"/>
                  </a:cubicBezTo>
                  <a:cubicBezTo>
                    <a:pt x="17424" y="5321"/>
                    <a:pt x="17100" y="5565"/>
                    <a:pt x="16757" y="5790"/>
                  </a:cubicBezTo>
                  <a:cubicBezTo>
                    <a:pt x="16415" y="6007"/>
                    <a:pt x="16045" y="6214"/>
                    <a:pt x="15684" y="6412"/>
                  </a:cubicBezTo>
                  <a:cubicBezTo>
                    <a:pt x="15315" y="6619"/>
                    <a:pt x="14945" y="6818"/>
                    <a:pt x="14585" y="7016"/>
                  </a:cubicBezTo>
                  <a:cubicBezTo>
                    <a:pt x="13106" y="7791"/>
                    <a:pt x="11547" y="8413"/>
                    <a:pt x="9961" y="8927"/>
                  </a:cubicBezTo>
                  <a:cubicBezTo>
                    <a:pt x="8374" y="9450"/>
                    <a:pt x="6752" y="9846"/>
                    <a:pt x="5111" y="10180"/>
                  </a:cubicBezTo>
                  <a:cubicBezTo>
                    <a:pt x="3896" y="10420"/>
                    <a:pt x="2671" y="10616"/>
                    <a:pt x="1444" y="10775"/>
                  </a:cubicBezTo>
                  <a:lnTo>
                    <a:pt x="1444" y="10775"/>
                  </a:lnTo>
                  <a:cubicBezTo>
                    <a:pt x="2382" y="10395"/>
                    <a:pt x="3302" y="9962"/>
                    <a:pt x="4192" y="9477"/>
                  </a:cubicBezTo>
                  <a:cubicBezTo>
                    <a:pt x="5463" y="8783"/>
                    <a:pt x="6670" y="7981"/>
                    <a:pt x="7806" y="7070"/>
                  </a:cubicBezTo>
                  <a:cubicBezTo>
                    <a:pt x="8933" y="6160"/>
                    <a:pt x="9979" y="5150"/>
                    <a:pt x="10898" y="4005"/>
                  </a:cubicBezTo>
                  <a:cubicBezTo>
                    <a:pt x="11123" y="3726"/>
                    <a:pt x="11340" y="3429"/>
                    <a:pt x="11538" y="3122"/>
                  </a:cubicBezTo>
                  <a:cubicBezTo>
                    <a:pt x="11646" y="2969"/>
                    <a:pt x="11736" y="2816"/>
                    <a:pt x="11835" y="2662"/>
                  </a:cubicBezTo>
                  <a:cubicBezTo>
                    <a:pt x="11881" y="2581"/>
                    <a:pt x="11926" y="2500"/>
                    <a:pt x="11971" y="2419"/>
                  </a:cubicBezTo>
                  <a:lnTo>
                    <a:pt x="12007" y="2356"/>
                  </a:lnTo>
                  <a:lnTo>
                    <a:pt x="12043" y="2293"/>
                  </a:lnTo>
                  <a:cubicBezTo>
                    <a:pt x="12061" y="2248"/>
                    <a:pt x="12079" y="2203"/>
                    <a:pt x="12097" y="2158"/>
                  </a:cubicBezTo>
                  <a:cubicBezTo>
                    <a:pt x="12241" y="1824"/>
                    <a:pt x="12367" y="1482"/>
                    <a:pt x="12502" y="1157"/>
                  </a:cubicBezTo>
                  <a:cubicBezTo>
                    <a:pt x="12575" y="995"/>
                    <a:pt x="12647" y="833"/>
                    <a:pt x="12728" y="688"/>
                  </a:cubicBezTo>
                  <a:cubicBezTo>
                    <a:pt x="12764" y="616"/>
                    <a:pt x="12809" y="544"/>
                    <a:pt x="12854" y="481"/>
                  </a:cubicBezTo>
                  <a:cubicBezTo>
                    <a:pt x="12863" y="468"/>
                    <a:pt x="12874" y="455"/>
                    <a:pt x="12884" y="443"/>
                  </a:cubicBezTo>
                  <a:close/>
                  <a:moveTo>
                    <a:pt x="12906" y="1"/>
                  </a:moveTo>
                  <a:cubicBezTo>
                    <a:pt x="12897" y="1"/>
                    <a:pt x="12889" y="2"/>
                    <a:pt x="12881" y="3"/>
                  </a:cubicBezTo>
                  <a:cubicBezTo>
                    <a:pt x="12755" y="21"/>
                    <a:pt x="12701" y="75"/>
                    <a:pt x="12647" y="120"/>
                  </a:cubicBezTo>
                  <a:cubicBezTo>
                    <a:pt x="12602" y="157"/>
                    <a:pt x="12566" y="202"/>
                    <a:pt x="12539" y="247"/>
                  </a:cubicBezTo>
                  <a:cubicBezTo>
                    <a:pt x="12475" y="337"/>
                    <a:pt x="12421" y="418"/>
                    <a:pt x="12376" y="499"/>
                  </a:cubicBezTo>
                  <a:cubicBezTo>
                    <a:pt x="12286" y="670"/>
                    <a:pt x="12214" y="842"/>
                    <a:pt x="12142" y="1004"/>
                  </a:cubicBezTo>
                  <a:cubicBezTo>
                    <a:pt x="12007" y="1346"/>
                    <a:pt x="11881" y="1689"/>
                    <a:pt x="11745" y="2013"/>
                  </a:cubicBezTo>
                  <a:lnTo>
                    <a:pt x="11691" y="2122"/>
                  </a:lnTo>
                  <a:lnTo>
                    <a:pt x="11673" y="2176"/>
                  </a:lnTo>
                  <a:lnTo>
                    <a:pt x="11637" y="2239"/>
                  </a:lnTo>
                  <a:cubicBezTo>
                    <a:pt x="11592" y="2311"/>
                    <a:pt x="11556" y="2392"/>
                    <a:pt x="11502" y="2464"/>
                  </a:cubicBezTo>
                  <a:cubicBezTo>
                    <a:pt x="11421" y="2617"/>
                    <a:pt x="11322" y="2771"/>
                    <a:pt x="11222" y="2915"/>
                  </a:cubicBezTo>
                  <a:cubicBezTo>
                    <a:pt x="11033" y="3212"/>
                    <a:pt x="10826" y="3501"/>
                    <a:pt x="10601" y="3780"/>
                  </a:cubicBezTo>
                  <a:cubicBezTo>
                    <a:pt x="9717" y="4889"/>
                    <a:pt x="8690" y="5898"/>
                    <a:pt x="7590" y="6800"/>
                  </a:cubicBezTo>
                  <a:cubicBezTo>
                    <a:pt x="6472" y="7701"/>
                    <a:pt x="5282" y="8503"/>
                    <a:pt x="4029" y="9188"/>
                  </a:cubicBezTo>
                  <a:cubicBezTo>
                    <a:pt x="2776" y="9883"/>
                    <a:pt x="1469" y="10459"/>
                    <a:pt x="117" y="10937"/>
                  </a:cubicBezTo>
                  <a:cubicBezTo>
                    <a:pt x="45" y="10964"/>
                    <a:pt x="0" y="11027"/>
                    <a:pt x="9" y="11108"/>
                  </a:cubicBezTo>
                  <a:cubicBezTo>
                    <a:pt x="18" y="11184"/>
                    <a:pt x="89" y="11244"/>
                    <a:pt x="172" y="11244"/>
                  </a:cubicBezTo>
                  <a:cubicBezTo>
                    <a:pt x="178" y="11244"/>
                    <a:pt x="184" y="11244"/>
                    <a:pt x="189" y="11244"/>
                  </a:cubicBezTo>
                  <a:cubicBezTo>
                    <a:pt x="1857" y="11063"/>
                    <a:pt x="3525" y="10820"/>
                    <a:pt x="5174" y="10486"/>
                  </a:cubicBezTo>
                  <a:cubicBezTo>
                    <a:pt x="6824" y="10153"/>
                    <a:pt x="8455" y="9747"/>
                    <a:pt x="10060" y="9225"/>
                  </a:cubicBezTo>
                  <a:cubicBezTo>
                    <a:pt x="10456" y="9089"/>
                    <a:pt x="10862" y="8963"/>
                    <a:pt x="11250" y="8810"/>
                  </a:cubicBezTo>
                  <a:lnTo>
                    <a:pt x="11844" y="8594"/>
                  </a:lnTo>
                  <a:lnTo>
                    <a:pt x="12430" y="8359"/>
                  </a:lnTo>
                  <a:cubicBezTo>
                    <a:pt x="12818" y="8206"/>
                    <a:pt x="13206" y="8026"/>
                    <a:pt x="13593" y="7863"/>
                  </a:cubicBezTo>
                  <a:lnTo>
                    <a:pt x="14170" y="7593"/>
                  </a:lnTo>
                  <a:cubicBezTo>
                    <a:pt x="14359" y="7503"/>
                    <a:pt x="14549" y="7422"/>
                    <a:pt x="14738" y="7323"/>
                  </a:cubicBezTo>
                  <a:cubicBezTo>
                    <a:pt x="15117" y="7133"/>
                    <a:pt x="15495" y="6944"/>
                    <a:pt x="15865" y="6755"/>
                  </a:cubicBezTo>
                  <a:cubicBezTo>
                    <a:pt x="16234" y="6556"/>
                    <a:pt x="16613" y="6367"/>
                    <a:pt x="16982" y="6151"/>
                  </a:cubicBezTo>
                  <a:cubicBezTo>
                    <a:pt x="17352" y="5934"/>
                    <a:pt x="17713" y="5691"/>
                    <a:pt x="18037" y="5394"/>
                  </a:cubicBezTo>
                  <a:cubicBezTo>
                    <a:pt x="18362" y="5096"/>
                    <a:pt x="18650" y="4763"/>
                    <a:pt x="18902" y="4420"/>
                  </a:cubicBezTo>
                  <a:cubicBezTo>
                    <a:pt x="18929" y="4384"/>
                    <a:pt x="18947" y="4339"/>
                    <a:pt x="18947" y="4303"/>
                  </a:cubicBezTo>
                  <a:cubicBezTo>
                    <a:pt x="18965" y="4159"/>
                    <a:pt x="18866" y="4042"/>
                    <a:pt x="18731" y="4023"/>
                  </a:cubicBezTo>
                  <a:lnTo>
                    <a:pt x="18722" y="4023"/>
                  </a:lnTo>
                  <a:cubicBezTo>
                    <a:pt x="18533" y="3996"/>
                    <a:pt x="18352" y="3924"/>
                    <a:pt x="18172" y="3825"/>
                  </a:cubicBezTo>
                  <a:cubicBezTo>
                    <a:pt x="18001" y="3726"/>
                    <a:pt x="17821" y="3600"/>
                    <a:pt x="17640" y="3456"/>
                  </a:cubicBezTo>
                  <a:cubicBezTo>
                    <a:pt x="17460" y="3320"/>
                    <a:pt x="17280" y="3176"/>
                    <a:pt x="17082" y="3032"/>
                  </a:cubicBezTo>
                  <a:cubicBezTo>
                    <a:pt x="16892" y="2897"/>
                    <a:pt x="16685" y="2762"/>
                    <a:pt x="16451" y="2662"/>
                  </a:cubicBezTo>
                  <a:lnTo>
                    <a:pt x="16415" y="2644"/>
                  </a:lnTo>
                  <a:lnTo>
                    <a:pt x="16360" y="2608"/>
                  </a:lnTo>
                  <a:lnTo>
                    <a:pt x="16261" y="2536"/>
                  </a:lnTo>
                  <a:lnTo>
                    <a:pt x="16036" y="2374"/>
                  </a:lnTo>
                  <a:lnTo>
                    <a:pt x="15603" y="2049"/>
                  </a:lnTo>
                  <a:lnTo>
                    <a:pt x="14738" y="1391"/>
                  </a:lnTo>
                  <a:lnTo>
                    <a:pt x="13025" y="48"/>
                  </a:lnTo>
                  <a:lnTo>
                    <a:pt x="13016" y="39"/>
                  </a:lnTo>
                  <a:cubicBezTo>
                    <a:pt x="12987" y="17"/>
                    <a:pt x="12945" y="1"/>
                    <a:pt x="12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2"/>
            <p:cNvSpPr/>
            <p:nvPr/>
          </p:nvSpPr>
          <p:spPr>
            <a:xfrm>
              <a:off x="1867600" y="3249925"/>
              <a:ext cx="1223225" cy="1178125"/>
            </a:xfrm>
            <a:custGeom>
              <a:rect b="b" l="l" r="r" t="t"/>
              <a:pathLst>
                <a:path extrusionOk="0" h="47125" w="48929">
                  <a:moveTo>
                    <a:pt x="2615" y="0"/>
                  </a:moveTo>
                  <a:cubicBezTo>
                    <a:pt x="1335" y="7617"/>
                    <a:pt x="541" y="15315"/>
                    <a:pt x="316" y="23049"/>
                  </a:cubicBezTo>
                  <a:cubicBezTo>
                    <a:pt x="82" y="30638"/>
                    <a:pt x="803" y="38291"/>
                    <a:pt x="100" y="45863"/>
                  </a:cubicBezTo>
                  <a:cubicBezTo>
                    <a:pt x="100" y="45944"/>
                    <a:pt x="55" y="45998"/>
                    <a:pt x="1" y="46025"/>
                  </a:cubicBezTo>
                  <a:cubicBezTo>
                    <a:pt x="5231" y="46886"/>
                    <a:pt x="10526" y="47124"/>
                    <a:pt x="15820" y="47124"/>
                  </a:cubicBezTo>
                  <a:cubicBezTo>
                    <a:pt x="17678" y="47124"/>
                    <a:pt x="19536" y="47095"/>
                    <a:pt x="21391" y="47053"/>
                  </a:cubicBezTo>
                  <a:cubicBezTo>
                    <a:pt x="22815" y="47017"/>
                    <a:pt x="24257" y="46963"/>
                    <a:pt x="25708" y="46863"/>
                  </a:cubicBezTo>
                  <a:cubicBezTo>
                    <a:pt x="31351" y="45601"/>
                    <a:pt x="37354" y="42402"/>
                    <a:pt x="38589" y="36633"/>
                  </a:cubicBezTo>
                  <a:cubicBezTo>
                    <a:pt x="38618" y="36502"/>
                    <a:pt x="38725" y="36441"/>
                    <a:pt x="38838" y="36441"/>
                  </a:cubicBezTo>
                  <a:cubicBezTo>
                    <a:pt x="38935" y="36441"/>
                    <a:pt x="39036" y="36486"/>
                    <a:pt x="39094" y="36570"/>
                  </a:cubicBezTo>
                  <a:cubicBezTo>
                    <a:pt x="40374" y="38517"/>
                    <a:pt x="42222" y="39634"/>
                    <a:pt x="44502" y="39941"/>
                  </a:cubicBezTo>
                  <a:cubicBezTo>
                    <a:pt x="47396" y="35452"/>
                    <a:pt x="47197" y="28520"/>
                    <a:pt x="47585" y="23599"/>
                  </a:cubicBezTo>
                  <a:cubicBezTo>
                    <a:pt x="48135" y="16631"/>
                    <a:pt x="48928" y="9645"/>
                    <a:pt x="48468" y="2668"/>
                  </a:cubicBezTo>
                  <a:cubicBezTo>
                    <a:pt x="33280" y="54"/>
                    <a:pt x="17929" y="1352"/>
                    <a:pt x="2642" y="9"/>
                  </a:cubicBezTo>
                  <a:cubicBezTo>
                    <a:pt x="2633" y="0"/>
                    <a:pt x="2624" y="0"/>
                    <a:pt x="2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2"/>
            <p:cNvSpPr/>
            <p:nvPr/>
          </p:nvSpPr>
          <p:spPr>
            <a:xfrm>
              <a:off x="1857000" y="3245400"/>
              <a:ext cx="1232000" cy="1186575"/>
            </a:xfrm>
            <a:custGeom>
              <a:rect b="b" l="l" r="r" t="t"/>
              <a:pathLst>
                <a:path extrusionOk="0" h="47463" w="49280">
                  <a:moveTo>
                    <a:pt x="3133" y="33"/>
                  </a:moveTo>
                  <a:lnTo>
                    <a:pt x="3147" y="37"/>
                  </a:lnTo>
                  <a:cubicBezTo>
                    <a:pt x="3142" y="37"/>
                    <a:pt x="3138" y="35"/>
                    <a:pt x="3133" y="33"/>
                  </a:cubicBezTo>
                  <a:close/>
                  <a:moveTo>
                    <a:pt x="3174" y="372"/>
                  </a:moveTo>
                  <a:cubicBezTo>
                    <a:pt x="10770" y="1029"/>
                    <a:pt x="18401" y="1047"/>
                    <a:pt x="26015" y="1227"/>
                  </a:cubicBezTo>
                  <a:cubicBezTo>
                    <a:pt x="29837" y="1317"/>
                    <a:pt x="33668" y="1443"/>
                    <a:pt x="37481" y="1714"/>
                  </a:cubicBezTo>
                  <a:lnTo>
                    <a:pt x="40338" y="1948"/>
                  </a:lnTo>
                  <a:lnTo>
                    <a:pt x="43187" y="2245"/>
                  </a:lnTo>
                  <a:lnTo>
                    <a:pt x="46026" y="2606"/>
                  </a:lnTo>
                  <a:cubicBezTo>
                    <a:pt x="46927" y="2750"/>
                    <a:pt x="47829" y="2867"/>
                    <a:pt x="48739" y="2985"/>
                  </a:cubicBezTo>
                  <a:cubicBezTo>
                    <a:pt x="48730" y="3354"/>
                    <a:pt x="48730" y="3697"/>
                    <a:pt x="48739" y="4048"/>
                  </a:cubicBezTo>
                  <a:lnTo>
                    <a:pt x="48766" y="5211"/>
                  </a:lnTo>
                  <a:cubicBezTo>
                    <a:pt x="48784" y="5995"/>
                    <a:pt x="48793" y="6779"/>
                    <a:pt x="48784" y="7564"/>
                  </a:cubicBezTo>
                  <a:cubicBezTo>
                    <a:pt x="48766" y="9132"/>
                    <a:pt x="48721" y="10700"/>
                    <a:pt x="48631" y="12269"/>
                  </a:cubicBezTo>
                  <a:cubicBezTo>
                    <a:pt x="48478" y="15415"/>
                    <a:pt x="48207" y="18542"/>
                    <a:pt x="47955" y="21688"/>
                  </a:cubicBezTo>
                  <a:cubicBezTo>
                    <a:pt x="47892" y="22473"/>
                    <a:pt x="47829" y="23257"/>
                    <a:pt x="47775" y="24041"/>
                  </a:cubicBezTo>
                  <a:cubicBezTo>
                    <a:pt x="47721" y="24834"/>
                    <a:pt x="47676" y="25618"/>
                    <a:pt x="47639" y="26403"/>
                  </a:cubicBezTo>
                  <a:cubicBezTo>
                    <a:pt x="47558" y="27980"/>
                    <a:pt x="47486" y="29548"/>
                    <a:pt x="47333" y="31108"/>
                  </a:cubicBezTo>
                  <a:cubicBezTo>
                    <a:pt x="47180" y="32667"/>
                    <a:pt x="46954" y="34218"/>
                    <a:pt x="46567" y="35732"/>
                  </a:cubicBezTo>
                  <a:cubicBezTo>
                    <a:pt x="46188" y="37213"/>
                    <a:pt x="45645" y="38651"/>
                    <a:pt x="44846" y="39944"/>
                  </a:cubicBezTo>
                  <a:lnTo>
                    <a:pt x="44846" y="39944"/>
                  </a:lnTo>
                  <a:cubicBezTo>
                    <a:pt x="43883" y="39803"/>
                    <a:pt x="42948" y="39509"/>
                    <a:pt x="42105" y="39022"/>
                  </a:cubicBezTo>
                  <a:cubicBezTo>
                    <a:pt x="41240" y="38526"/>
                    <a:pt x="40482" y="37832"/>
                    <a:pt x="39887" y="37021"/>
                  </a:cubicBezTo>
                  <a:lnTo>
                    <a:pt x="39671" y="36714"/>
                  </a:lnTo>
                  <a:lnTo>
                    <a:pt x="39644" y="36669"/>
                  </a:lnTo>
                  <a:cubicBezTo>
                    <a:pt x="39635" y="36660"/>
                    <a:pt x="39617" y="36633"/>
                    <a:pt x="39608" y="36615"/>
                  </a:cubicBezTo>
                  <a:cubicBezTo>
                    <a:pt x="39572" y="36579"/>
                    <a:pt x="39527" y="36552"/>
                    <a:pt x="39491" y="36525"/>
                  </a:cubicBezTo>
                  <a:cubicBezTo>
                    <a:pt x="39416" y="36488"/>
                    <a:pt x="39341" y="36469"/>
                    <a:pt x="39260" y="36469"/>
                  </a:cubicBezTo>
                  <a:cubicBezTo>
                    <a:pt x="39244" y="36469"/>
                    <a:pt x="39228" y="36470"/>
                    <a:pt x="39211" y="36471"/>
                  </a:cubicBezTo>
                  <a:cubicBezTo>
                    <a:pt x="39112" y="36480"/>
                    <a:pt x="39013" y="36534"/>
                    <a:pt x="38941" y="36615"/>
                  </a:cubicBezTo>
                  <a:cubicBezTo>
                    <a:pt x="38905" y="36660"/>
                    <a:pt x="38887" y="36705"/>
                    <a:pt x="38869" y="36760"/>
                  </a:cubicBezTo>
                  <a:cubicBezTo>
                    <a:pt x="38860" y="36787"/>
                    <a:pt x="38860" y="36796"/>
                    <a:pt x="38860" y="36814"/>
                  </a:cubicBezTo>
                  <a:lnTo>
                    <a:pt x="38842" y="36859"/>
                  </a:lnTo>
                  <a:lnTo>
                    <a:pt x="38761" y="37228"/>
                  </a:lnTo>
                  <a:cubicBezTo>
                    <a:pt x="38626" y="37715"/>
                    <a:pt x="38463" y="38193"/>
                    <a:pt x="38256" y="38652"/>
                  </a:cubicBezTo>
                  <a:cubicBezTo>
                    <a:pt x="38058" y="39112"/>
                    <a:pt x="37823" y="39563"/>
                    <a:pt x="37544" y="39987"/>
                  </a:cubicBezTo>
                  <a:cubicBezTo>
                    <a:pt x="37273" y="40410"/>
                    <a:pt x="36976" y="40825"/>
                    <a:pt x="36652" y="41203"/>
                  </a:cubicBezTo>
                  <a:cubicBezTo>
                    <a:pt x="35344" y="42754"/>
                    <a:pt x="33650" y="43953"/>
                    <a:pt x="31838" y="44872"/>
                  </a:cubicBezTo>
                  <a:cubicBezTo>
                    <a:pt x="30026" y="45782"/>
                    <a:pt x="28079" y="46449"/>
                    <a:pt x="26096" y="46891"/>
                  </a:cubicBezTo>
                  <a:lnTo>
                    <a:pt x="26123" y="46891"/>
                  </a:lnTo>
                  <a:cubicBezTo>
                    <a:pt x="23978" y="46972"/>
                    <a:pt x="21842" y="47098"/>
                    <a:pt x="19687" y="47117"/>
                  </a:cubicBezTo>
                  <a:cubicBezTo>
                    <a:pt x="18556" y="47136"/>
                    <a:pt x="17424" y="47147"/>
                    <a:pt x="16292" y="47147"/>
                  </a:cubicBezTo>
                  <a:cubicBezTo>
                    <a:pt x="15279" y="47147"/>
                    <a:pt x="14265" y="47138"/>
                    <a:pt x="13251" y="47117"/>
                  </a:cubicBezTo>
                  <a:cubicBezTo>
                    <a:pt x="11106" y="47071"/>
                    <a:pt x="8970" y="46981"/>
                    <a:pt x="6833" y="46810"/>
                  </a:cubicBezTo>
                  <a:cubicBezTo>
                    <a:pt x="4777" y="46645"/>
                    <a:pt x="2720" y="46413"/>
                    <a:pt x="687" y="46091"/>
                  </a:cubicBezTo>
                  <a:lnTo>
                    <a:pt x="687" y="46091"/>
                  </a:lnTo>
                  <a:cubicBezTo>
                    <a:pt x="694" y="46042"/>
                    <a:pt x="686" y="46024"/>
                    <a:pt x="695" y="45990"/>
                  </a:cubicBezTo>
                  <a:lnTo>
                    <a:pt x="704" y="45900"/>
                  </a:lnTo>
                  <a:lnTo>
                    <a:pt x="731" y="45539"/>
                  </a:lnTo>
                  <a:lnTo>
                    <a:pt x="785" y="44818"/>
                  </a:lnTo>
                  <a:cubicBezTo>
                    <a:pt x="830" y="44340"/>
                    <a:pt x="848" y="43853"/>
                    <a:pt x="884" y="43376"/>
                  </a:cubicBezTo>
                  <a:cubicBezTo>
                    <a:pt x="902" y="42898"/>
                    <a:pt x="920" y="42411"/>
                    <a:pt x="947" y="41934"/>
                  </a:cubicBezTo>
                  <a:lnTo>
                    <a:pt x="983" y="40482"/>
                  </a:lnTo>
                  <a:cubicBezTo>
                    <a:pt x="1020" y="38553"/>
                    <a:pt x="1001" y="36624"/>
                    <a:pt x="974" y="34704"/>
                  </a:cubicBezTo>
                  <a:cubicBezTo>
                    <a:pt x="911" y="30846"/>
                    <a:pt x="785" y="26998"/>
                    <a:pt x="902" y="23158"/>
                  </a:cubicBezTo>
                  <a:cubicBezTo>
                    <a:pt x="1135" y="15524"/>
                    <a:pt x="1919" y="7908"/>
                    <a:pt x="3174" y="372"/>
                  </a:cubicBezTo>
                  <a:close/>
                  <a:moveTo>
                    <a:pt x="2894" y="1"/>
                  </a:moveTo>
                  <a:lnTo>
                    <a:pt x="2867" y="145"/>
                  </a:lnTo>
                  <a:cubicBezTo>
                    <a:pt x="1587" y="7753"/>
                    <a:pt x="803" y="15442"/>
                    <a:pt x="569" y="23149"/>
                  </a:cubicBezTo>
                  <a:cubicBezTo>
                    <a:pt x="452" y="27007"/>
                    <a:pt x="578" y="30855"/>
                    <a:pt x="641" y="34704"/>
                  </a:cubicBezTo>
                  <a:cubicBezTo>
                    <a:pt x="677" y="36633"/>
                    <a:pt x="695" y="38553"/>
                    <a:pt x="659" y="40473"/>
                  </a:cubicBezTo>
                  <a:lnTo>
                    <a:pt x="614" y="41916"/>
                  </a:lnTo>
                  <a:cubicBezTo>
                    <a:pt x="596" y="42402"/>
                    <a:pt x="578" y="42880"/>
                    <a:pt x="551" y="43358"/>
                  </a:cubicBezTo>
                  <a:cubicBezTo>
                    <a:pt x="524" y="43835"/>
                    <a:pt x="506" y="44313"/>
                    <a:pt x="461" y="44800"/>
                  </a:cubicBezTo>
                  <a:lnTo>
                    <a:pt x="407" y="45512"/>
                  </a:lnTo>
                  <a:lnTo>
                    <a:pt x="380" y="45873"/>
                  </a:lnTo>
                  <a:lnTo>
                    <a:pt x="361" y="46035"/>
                  </a:lnTo>
                  <a:cubicBezTo>
                    <a:pt x="361" y="46053"/>
                    <a:pt x="361" y="46062"/>
                    <a:pt x="334" y="46071"/>
                  </a:cubicBezTo>
                  <a:lnTo>
                    <a:pt x="1" y="46305"/>
                  </a:lnTo>
                  <a:lnTo>
                    <a:pt x="398" y="46368"/>
                  </a:lnTo>
                  <a:cubicBezTo>
                    <a:pt x="2525" y="46711"/>
                    <a:pt x="4661" y="46963"/>
                    <a:pt x="6806" y="47135"/>
                  </a:cubicBezTo>
                  <a:cubicBezTo>
                    <a:pt x="8952" y="47306"/>
                    <a:pt x="11097" y="47387"/>
                    <a:pt x="13251" y="47432"/>
                  </a:cubicBezTo>
                  <a:cubicBezTo>
                    <a:pt x="14265" y="47453"/>
                    <a:pt x="15281" y="47463"/>
                    <a:pt x="16296" y="47463"/>
                  </a:cubicBezTo>
                  <a:cubicBezTo>
                    <a:pt x="17430" y="47463"/>
                    <a:pt x="18565" y="47451"/>
                    <a:pt x="19696" y="47432"/>
                  </a:cubicBezTo>
                  <a:cubicBezTo>
                    <a:pt x="21842" y="47414"/>
                    <a:pt x="23996" y="47288"/>
                    <a:pt x="26141" y="47207"/>
                  </a:cubicBezTo>
                  <a:lnTo>
                    <a:pt x="26150" y="47207"/>
                  </a:lnTo>
                  <a:lnTo>
                    <a:pt x="26168" y="47198"/>
                  </a:lnTo>
                  <a:cubicBezTo>
                    <a:pt x="28178" y="46747"/>
                    <a:pt x="30143" y="46080"/>
                    <a:pt x="31982" y="45151"/>
                  </a:cubicBezTo>
                  <a:cubicBezTo>
                    <a:pt x="33821" y="44214"/>
                    <a:pt x="35543" y="42997"/>
                    <a:pt x="36886" y="41411"/>
                  </a:cubicBezTo>
                  <a:cubicBezTo>
                    <a:pt x="37228" y="41014"/>
                    <a:pt x="37535" y="40590"/>
                    <a:pt x="37805" y="40149"/>
                  </a:cubicBezTo>
                  <a:cubicBezTo>
                    <a:pt x="38094" y="39716"/>
                    <a:pt x="38328" y="39247"/>
                    <a:pt x="38544" y="38779"/>
                  </a:cubicBezTo>
                  <a:cubicBezTo>
                    <a:pt x="38761" y="38301"/>
                    <a:pt x="38914" y="37805"/>
                    <a:pt x="39058" y="37300"/>
                  </a:cubicBezTo>
                  <a:lnTo>
                    <a:pt x="39148" y="36922"/>
                  </a:lnTo>
                  <a:lnTo>
                    <a:pt x="39157" y="36877"/>
                  </a:lnTo>
                  <a:cubicBezTo>
                    <a:pt x="39166" y="36868"/>
                    <a:pt x="39166" y="36841"/>
                    <a:pt x="39166" y="36841"/>
                  </a:cubicBezTo>
                  <a:cubicBezTo>
                    <a:pt x="39175" y="36832"/>
                    <a:pt x="39175" y="36814"/>
                    <a:pt x="39184" y="36814"/>
                  </a:cubicBezTo>
                  <a:cubicBezTo>
                    <a:pt x="39193" y="36796"/>
                    <a:pt x="39220" y="36787"/>
                    <a:pt x="39248" y="36778"/>
                  </a:cubicBezTo>
                  <a:cubicBezTo>
                    <a:pt x="39275" y="36778"/>
                    <a:pt x="39311" y="36787"/>
                    <a:pt x="39338" y="36796"/>
                  </a:cubicBezTo>
                  <a:cubicBezTo>
                    <a:pt x="39356" y="36805"/>
                    <a:pt x="39365" y="36814"/>
                    <a:pt x="39374" y="36823"/>
                  </a:cubicBezTo>
                  <a:lnTo>
                    <a:pt x="39392" y="36841"/>
                  </a:lnTo>
                  <a:lnTo>
                    <a:pt x="39419" y="36886"/>
                  </a:lnTo>
                  <a:lnTo>
                    <a:pt x="39644" y="37201"/>
                  </a:lnTo>
                  <a:cubicBezTo>
                    <a:pt x="40266" y="38040"/>
                    <a:pt x="41041" y="38770"/>
                    <a:pt x="41952" y="39292"/>
                  </a:cubicBezTo>
                  <a:cubicBezTo>
                    <a:pt x="42862" y="39824"/>
                    <a:pt x="43872" y="40140"/>
                    <a:pt x="44908" y="40284"/>
                  </a:cubicBezTo>
                  <a:lnTo>
                    <a:pt x="45007" y="40293"/>
                  </a:lnTo>
                  <a:lnTo>
                    <a:pt x="45061" y="40212"/>
                  </a:lnTo>
                  <a:cubicBezTo>
                    <a:pt x="45927" y="38860"/>
                    <a:pt x="46495" y="37354"/>
                    <a:pt x="46900" y="35822"/>
                  </a:cubicBezTo>
                  <a:cubicBezTo>
                    <a:pt x="47297" y="34281"/>
                    <a:pt x="47540" y="32712"/>
                    <a:pt x="47712" y="31144"/>
                  </a:cubicBezTo>
                  <a:cubicBezTo>
                    <a:pt x="47874" y="29575"/>
                    <a:pt x="47964" y="27998"/>
                    <a:pt x="48054" y="26430"/>
                  </a:cubicBezTo>
                  <a:cubicBezTo>
                    <a:pt x="48099" y="25636"/>
                    <a:pt x="48144" y="24852"/>
                    <a:pt x="48207" y="24077"/>
                  </a:cubicBezTo>
                  <a:cubicBezTo>
                    <a:pt x="48261" y="23293"/>
                    <a:pt x="48334" y="22509"/>
                    <a:pt x="48406" y="21724"/>
                  </a:cubicBezTo>
                  <a:cubicBezTo>
                    <a:pt x="48667" y="18588"/>
                    <a:pt x="48965" y="15451"/>
                    <a:pt x="49145" y="12296"/>
                  </a:cubicBezTo>
                  <a:cubicBezTo>
                    <a:pt x="49217" y="10727"/>
                    <a:pt x="49280" y="9141"/>
                    <a:pt x="49280" y="7564"/>
                  </a:cubicBezTo>
                  <a:cubicBezTo>
                    <a:pt x="49280" y="6779"/>
                    <a:pt x="49262" y="5986"/>
                    <a:pt x="49235" y="5193"/>
                  </a:cubicBezTo>
                  <a:lnTo>
                    <a:pt x="49208" y="4607"/>
                  </a:lnTo>
                  <a:lnTo>
                    <a:pt x="49199" y="4310"/>
                  </a:lnTo>
                  <a:lnTo>
                    <a:pt x="49190" y="4165"/>
                  </a:lnTo>
                  <a:lnTo>
                    <a:pt x="49181" y="4003"/>
                  </a:lnTo>
                  <a:cubicBezTo>
                    <a:pt x="49154" y="3561"/>
                    <a:pt x="49109" y="3120"/>
                    <a:pt x="49055" y="2705"/>
                  </a:cubicBezTo>
                  <a:cubicBezTo>
                    <a:pt x="48081" y="2525"/>
                    <a:pt x="47081" y="2345"/>
                    <a:pt x="46089" y="2200"/>
                  </a:cubicBezTo>
                  <a:lnTo>
                    <a:pt x="43232" y="1840"/>
                  </a:lnTo>
                  <a:lnTo>
                    <a:pt x="40374" y="1551"/>
                  </a:lnTo>
                  <a:lnTo>
                    <a:pt x="37508" y="1317"/>
                  </a:lnTo>
                  <a:cubicBezTo>
                    <a:pt x="33686" y="1056"/>
                    <a:pt x="29855" y="938"/>
                    <a:pt x="26024" y="857"/>
                  </a:cubicBezTo>
                  <a:cubicBezTo>
                    <a:pt x="22193" y="776"/>
                    <a:pt x="18362" y="731"/>
                    <a:pt x="14540" y="632"/>
                  </a:cubicBezTo>
                  <a:cubicBezTo>
                    <a:pt x="10726" y="524"/>
                    <a:pt x="6903" y="353"/>
                    <a:pt x="3107" y="21"/>
                  </a:cubicBezTo>
                  <a:lnTo>
                    <a:pt x="3107" y="21"/>
                  </a:lnTo>
                  <a:cubicBezTo>
                    <a:pt x="3091" y="15"/>
                    <a:pt x="3070" y="10"/>
                    <a:pt x="3039" y="10"/>
                  </a:cubicBezTo>
                  <a:lnTo>
                    <a:pt x="28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2"/>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A67A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2"/>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39">
    <p:spTree>
      <p:nvGrpSpPr>
        <p:cNvPr id="1534" name="Shape 1534"/>
        <p:cNvGrpSpPr/>
        <p:nvPr/>
      </p:nvGrpSpPr>
      <p:grpSpPr>
        <a:xfrm>
          <a:off x="0" y="0"/>
          <a:ext cx="0" cy="0"/>
          <a:chOff x="0" y="0"/>
          <a:chExt cx="0" cy="0"/>
        </a:xfrm>
      </p:grpSpPr>
      <p:grpSp>
        <p:nvGrpSpPr>
          <p:cNvPr id="1535" name="Google Shape;1535;p63"/>
          <p:cNvGrpSpPr/>
          <p:nvPr/>
        </p:nvGrpSpPr>
        <p:grpSpPr>
          <a:xfrm flipH="1">
            <a:off x="-1700" y="329"/>
            <a:ext cx="9147400" cy="5142843"/>
            <a:chOff x="238125" y="854700"/>
            <a:chExt cx="7142500" cy="4015650"/>
          </a:xfrm>
        </p:grpSpPr>
        <p:sp>
          <p:nvSpPr>
            <p:cNvPr id="1536" name="Google Shape;1536;p63"/>
            <p:cNvSpPr/>
            <p:nvPr/>
          </p:nvSpPr>
          <p:spPr>
            <a:xfrm>
              <a:off x="238125" y="854700"/>
              <a:ext cx="7142500" cy="4015650"/>
            </a:xfrm>
            <a:custGeom>
              <a:rect b="b" l="l" r="r" t="t"/>
              <a:pathLst>
                <a:path extrusionOk="0" h="160626" w="285700">
                  <a:moveTo>
                    <a:pt x="5823" y="8897"/>
                  </a:moveTo>
                  <a:cubicBezTo>
                    <a:pt x="6990" y="8897"/>
                    <a:pt x="7943" y="9851"/>
                    <a:pt x="7943" y="11018"/>
                  </a:cubicBezTo>
                  <a:cubicBezTo>
                    <a:pt x="7943" y="12185"/>
                    <a:pt x="6990" y="13139"/>
                    <a:pt x="5823" y="13139"/>
                  </a:cubicBezTo>
                  <a:cubicBezTo>
                    <a:pt x="4656" y="13139"/>
                    <a:pt x="3714" y="12185"/>
                    <a:pt x="3714" y="11018"/>
                  </a:cubicBezTo>
                  <a:cubicBezTo>
                    <a:pt x="3714" y="9851"/>
                    <a:pt x="4656" y="8897"/>
                    <a:pt x="5823" y="8897"/>
                  </a:cubicBezTo>
                  <a:close/>
                  <a:moveTo>
                    <a:pt x="5823" y="20718"/>
                  </a:moveTo>
                  <a:cubicBezTo>
                    <a:pt x="6990" y="20718"/>
                    <a:pt x="7943" y="21660"/>
                    <a:pt x="7943" y="22839"/>
                  </a:cubicBezTo>
                  <a:cubicBezTo>
                    <a:pt x="7943" y="24006"/>
                    <a:pt x="6990" y="24960"/>
                    <a:pt x="5823" y="24960"/>
                  </a:cubicBezTo>
                  <a:cubicBezTo>
                    <a:pt x="4656" y="24960"/>
                    <a:pt x="3714" y="24006"/>
                    <a:pt x="3714" y="22839"/>
                  </a:cubicBezTo>
                  <a:cubicBezTo>
                    <a:pt x="3714" y="21660"/>
                    <a:pt x="4656" y="20718"/>
                    <a:pt x="5823" y="20718"/>
                  </a:cubicBezTo>
                  <a:close/>
                  <a:moveTo>
                    <a:pt x="5823" y="32527"/>
                  </a:moveTo>
                  <a:cubicBezTo>
                    <a:pt x="6990" y="32527"/>
                    <a:pt x="7943" y="33481"/>
                    <a:pt x="7943" y="34648"/>
                  </a:cubicBezTo>
                  <a:cubicBezTo>
                    <a:pt x="7943" y="35827"/>
                    <a:pt x="6990" y="36768"/>
                    <a:pt x="5823" y="36768"/>
                  </a:cubicBezTo>
                  <a:cubicBezTo>
                    <a:pt x="4656" y="36768"/>
                    <a:pt x="3714" y="35827"/>
                    <a:pt x="3714" y="34648"/>
                  </a:cubicBezTo>
                  <a:cubicBezTo>
                    <a:pt x="3714" y="33481"/>
                    <a:pt x="4656" y="32527"/>
                    <a:pt x="5823" y="32527"/>
                  </a:cubicBezTo>
                  <a:close/>
                  <a:moveTo>
                    <a:pt x="5823" y="44348"/>
                  </a:moveTo>
                  <a:cubicBezTo>
                    <a:pt x="6990" y="44348"/>
                    <a:pt x="7943" y="45302"/>
                    <a:pt x="7943" y="46469"/>
                  </a:cubicBezTo>
                  <a:cubicBezTo>
                    <a:pt x="7943" y="47636"/>
                    <a:pt x="6990" y="48589"/>
                    <a:pt x="5823" y="48589"/>
                  </a:cubicBezTo>
                  <a:cubicBezTo>
                    <a:pt x="4656" y="48589"/>
                    <a:pt x="3714" y="47636"/>
                    <a:pt x="3714" y="46469"/>
                  </a:cubicBezTo>
                  <a:cubicBezTo>
                    <a:pt x="3714" y="45302"/>
                    <a:pt x="4656" y="44348"/>
                    <a:pt x="5823" y="44348"/>
                  </a:cubicBezTo>
                  <a:close/>
                  <a:moveTo>
                    <a:pt x="5823" y="56169"/>
                  </a:moveTo>
                  <a:cubicBezTo>
                    <a:pt x="6990" y="56169"/>
                    <a:pt x="7943" y="57110"/>
                    <a:pt x="7943" y="58277"/>
                  </a:cubicBezTo>
                  <a:cubicBezTo>
                    <a:pt x="7943" y="59457"/>
                    <a:pt x="6990" y="60398"/>
                    <a:pt x="5823" y="60398"/>
                  </a:cubicBezTo>
                  <a:cubicBezTo>
                    <a:pt x="4656" y="60398"/>
                    <a:pt x="3714" y="59457"/>
                    <a:pt x="3714" y="58277"/>
                  </a:cubicBezTo>
                  <a:cubicBezTo>
                    <a:pt x="3714" y="57110"/>
                    <a:pt x="4656" y="56169"/>
                    <a:pt x="5823" y="56169"/>
                  </a:cubicBezTo>
                  <a:close/>
                  <a:moveTo>
                    <a:pt x="5823" y="67977"/>
                  </a:moveTo>
                  <a:cubicBezTo>
                    <a:pt x="6990" y="67977"/>
                    <a:pt x="7943" y="68931"/>
                    <a:pt x="7943" y="70098"/>
                  </a:cubicBezTo>
                  <a:cubicBezTo>
                    <a:pt x="7943" y="71265"/>
                    <a:pt x="6990" y="72219"/>
                    <a:pt x="5823" y="72219"/>
                  </a:cubicBezTo>
                  <a:cubicBezTo>
                    <a:pt x="4656" y="72219"/>
                    <a:pt x="3714" y="71265"/>
                    <a:pt x="3714" y="70098"/>
                  </a:cubicBezTo>
                  <a:cubicBezTo>
                    <a:pt x="3714" y="68931"/>
                    <a:pt x="4656" y="67977"/>
                    <a:pt x="5823" y="67977"/>
                  </a:cubicBezTo>
                  <a:close/>
                  <a:moveTo>
                    <a:pt x="5823" y="79798"/>
                  </a:moveTo>
                  <a:cubicBezTo>
                    <a:pt x="6990" y="79798"/>
                    <a:pt x="7943" y="80739"/>
                    <a:pt x="7943" y="81919"/>
                  </a:cubicBezTo>
                  <a:cubicBezTo>
                    <a:pt x="7943" y="83086"/>
                    <a:pt x="6990" y="84027"/>
                    <a:pt x="5823" y="84027"/>
                  </a:cubicBezTo>
                  <a:cubicBezTo>
                    <a:pt x="4656" y="84027"/>
                    <a:pt x="3714" y="83086"/>
                    <a:pt x="3714" y="81919"/>
                  </a:cubicBezTo>
                  <a:cubicBezTo>
                    <a:pt x="3714" y="80739"/>
                    <a:pt x="4656" y="79798"/>
                    <a:pt x="5823" y="79798"/>
                  </a:cubicBezTo>
                  <a:close/>
                  <a:moveTo>
                    <a:pt x="5823" y="91607"/>
                  </a:moveTo>
                  <a:cubicBezTo>
                    <a:pt x="6990" y="91607"/>
                    <a:pt x="7943" y="92560"/>
                    <a:pt x="7943" y="93727"/>
                  </a:cubicBezTo>
                  <a:cubicBezTo>
                    <a:pt x="7943" y="94895"/>
                    <a:pt x="6990" y="95848"/>
                    <a:pt x="5823" y="95848"/>
                  </a:cubicBezTo>
                  <a:cubicBezTo>
                    <a:pt x="4656" y="95848"/>
                    <a:pt x="3714" y="94895"/>
                    <a:pt x="3714" y="93727"/>
                  </a:cubicBezTo>
                  <a:cubicBezTo>
                    <a:pt x="3714" y="92560"/>
                    <a:pt x="4656" y="91607"/>
                    <a:pt x="5823" y="91607"/>
                  </a:cubicBezTo>
                  <a:close/>
                  <a:moveTo>
                    <a:pt x="5823" y="103428"/>
                  </a:moveTo>
                  <a:cubicBezTo>
                    <a:pt x="6990" y="103428"/>
                    <a:pt x="7943" y="104381"/>
                    <a:pt x="7943" y="105548"/>
                  </a:cubicBezTo>
                  <a:cubicBezTo>
                    <a:pt x="7943" y="106716"/>
                    <a:pt x="6990" y="107669"/>
                    <a:pt x="5823" y="107669"/>
                  </a:cubicBezTo>
                  <a:cubicBezTo>
                    <a:pt x="4656" y="107669"/>
                    <a:pt x="3714" y="106716"/>
                    <a:pt x="3714" y="105548"/>
                  </a:cubicBezTo>
                  <a:cubicBezTo>
                    <a:pt x="3714" y="104381"/>
                    <a:pt x="4656" y="103428"/>
                    <a:pt x="5823" y="103428"/>
                  </a:cubicBezTo>
                  <a:close/>
                  <a:moveTo>
                    <a:pt x="5823" y="115249"/>
                  </a:moveTo>
                  <a:cubicBezTo>
                    <a:pt x="6990" y="115249"/>
                    <a:pt x="7943" y="116190"/>
                    <a:pt x="7943" y="117357"/>
                  </a:cubicBezTo>
                  <a:cubicBezTo>
                    <a:pt x="7943" y="118536"/>
                    <a:pt x="6990" y="119478"/>
                    <a:pt x="5823" y="119478"/>
                  </a:cubicBezTo>
                  <a:cubicBezTo>
                    <a:pt x="4656" y="119478"/>
                    <a:pt x="3714" y="118536"/>
                    <a:pt x="3714" y="117357"/>
                  </a:cubicBezTo>
                  <a:cubicBezTo>
                    <a:pt x="3714" y="116190"/>
                    <a:pt x="4656" y="115249"/>
                    <a:pt x="5823" y="115249"/>
                  </a:cubicBezTo>
                  <a:close/>
                  <a:moveTo>
                    <a:pt x="5823" y="127057"/>
                  </a:moveTo>
                  <a:cubicBezTo>
                    <a:pt x="6990" y="127057"/>
                    <a:pt x="7943" y="128011"/>
                    <a:pt x="7943" y="129178"/>
                  </a:cubicBezTo>
                  <a:cubicBezTo>
                    <a:pt x="7943" y="130345"/>
                    <a:pt x="6990" y="131299"/>
                    <a:pt x="5823" y="131299"/>
                  </a:cubicBezTo>
                  <a:cubicBezTo>
                    <a:pt x="4656" y="131299"/>
                    <a:pt x="3714" y="130345"/>
                    <a:pt x="3714" y="129178"/>
                  </a:cubicBezTo>
                  <a:cubicBezTo>
                    <a:pt x="3714" y="128011"/>
                    <a:pt x="4656" y="127057"/>
                    <a:pt x="5823" y="127057"/>
                  </a:cubicBezTo>
                  <a:close/>
                  <a:moveTo>
                    <a:pt x="5823" y="138878"/>
                  </a:moveTo>
                  <a:cubicBezTo>
                    <a:pt x="6990" y="138878"/>
                    <a:pt x="7943" y="139819"/>
                    <a:pt x="7943" y="140999"/>
                  </a:cubicBezTo>
                  <a:cubicBezTo>
                    <a:pt x="7943" y="142166"/>
                    <a:pt x="6990" y="143107"/>
                    <a:pt x="5823" y="143107"/>
                  </a:cubicBezTo>
                  <a:cubicBezTo>
                    <a:pt x="4656" y="143107"/>
                    <a:pt x="3714" y="142166"/>
                    <a:pt x="3714" y="140999"/>
                  </a:cubicBezTo>
                  <a:cubicBezTo>
                    <a:pt x="3714" y="139819"/>
                    <a:pt x="4656" y="138878"/>
                    <a:pt x="5823" y="138878"/>
                  </a:cubicBezTo>
                  <a:close/>
                  <a:moveTo>
                    <a:pt x="5823" y="150687"/>
                  </a:moveTo>
                  <a:cubicBezTo>
                    <a:pt x="6990" y="150687"/>
                    <a:pt x="7943" y="151640"/>
                    <a:pt x="7943" y="152807"/>
                  </a:cubicBezTo>
                  <a:cubicBezTo>
                    <a:pt x="7943" y="153974"/>
                    <a:pt x="6990" y="154928"/>
                    <a:pt x="5823" y="154928"/>
                  </a:cubicBezTo>
                  <a:cubicBezTo>
                    <a:pt x="4656" y="154928"/>
                    <a:pt x="3714" y="153974"/>
                    <a:pt x="3714" y="152807"/>
                  </a:cubicBezTo>
                  <a:cubicBezTo>
                    <a:pt x="3714" y="151640"/>
                    <a:pt x="4656" y="150687"/>
                    <a:pt x="5823" y="150687"/>
                  </a:cubicBezTo>
                  <a:close/>
                  <a:moveTo>
                    <a:pt x="0" y="0"/>
                  </a:moveTo>
                  <a:lnTo>
                    <a:pt x="0" y="160625"/>
                  </a:lnTo>
                  <a:lnTo>
                    <a:pt x="285700" y="160625"/>
                  </a:lnTo>
                  <a:lnTo>
                    <a:pt x="2857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3"/>
            <p:cNvSpPr/>
            <p:nvPr/>
          </p:nvSpPr>
          <p:spPr>
            <a:xfrm>
              <a:off x="561875" y="2486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3"/>
            <p:cNvSpPr/>
            <p:nvPr/>
          </p:nvSpPr>
          <p:spPr>
            <a:xfrm>
              <a:off x="561875" y="2694675"/>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3"/>
            <p:cNvSpPr/>
            <p:nvPr/>
          </p:nvSpPr>
          <p:spPr>
            <a:xfrm>
              <a:off x="561875" y="28923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3"/>
            <p:cNvSpPr/>
            <p:nvPr/>
          </p:nvSpPr>
          <p:spPr>
            <a:xfrm>
              <a:off x="561875" y="31000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3"/>
            <p:cNvSpPr/>
            <p:nvPr/>
          </p:nvSpPr>
          <p:spPr>
            <a:xfrm>
              <a:off x="561875" y="16757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3"/>
            <p:cNvSpPr/>
            <p:nvPr/>
          </p:nvSpPr>
          <p:spPr>
            <a:xfrm>
              <a:off x="561875" y="188370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3"/>
            <p:cNvSpPr/>
            <p:nvPr/>
          </p:nvSpPr>
          <p:spPr>
            <a:xfrm>
              <a:off x="561875" y="20813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3"/>
            <p:cNvSpPr/>
            <p:nvPr/>
          </p:nvSpPr>
          <p:spPr>
            <a:xfrm>
              <a:off x="561875" y="22890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3"/>
            <p:cNvSpPr/>
            <p:nvPr/>
          </p:nvSpPr>
          <p:spPr>
            <a:xfrm>
              <a:off x="561875" y="10727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3"/>
            <p:cNvSpPr/>
            <p:nvPr/>
          </p:nvSpPr>
          <p:spPr>
            <a:xfrm>
              <a:off x="561875" y="12703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3"/>
            <p:cNvSpPr/>
            <p:nvPr/>
          </p:nvSpPr>
          <p:spPr>
            <a:xfrm>
              <a:off x="561875" y="14780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3"/>
            <p:cNvSpPr/>
            <p:nvPr/>
          </p:nvSpPr>
          <p:spPr>
            <a:xfrm>
              <a:off x="561875" y="4108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3"/>
            <p:cNvSpPr/>
            <p:nvPr/>
          </p:nvSpPr>
          <p:spPr>
            <a:xfrm>
              <a:off x="561875" y="431660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3"/>
            <p:cNvSpPr/>
            <p:nvPr/>
          </p:nvSpPr>
          <p:spPr>
            <a:xfrm>
              <a:off x="561875" y="4514250"/>
              <a:ext cx="6818750" cy="25"/>
            </a:xfrm>
            <a:custGeom>
              <a:rect b="b" l="l" r="r" t="t"/>
              <a:pathLst>
                <a:path extrusionOk="0" fill="none" h="1"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3"/>
            <p:cNvSpPr/>
            <p:nvPr/>
          </p:nvSpPr>
          <p:spPr>
            <a:xfrm>
              <a:off x="561875" y="47219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3"/>
            <p:cNvSpPr/>
            <p:nvPr/>
          </p:nvSpPr>
          <p:spPr>
            <a:xfrm>
              <a:off x="561875" y="3297650"/>
              <a:ext cx="6818750" cy="0"/>
            </a:xfrm>
            <a:custGeom>
              <a:rect b="b" l="l" r="r" t="t"/>
              <a:pathLst>
                <a:path extrusionOk="0" fill="none" h="0" w="272750">
                  <a:moveTo>
                    <a:pt x="272750" y="0"/>
                  </a:moveTo>
                  <a:lnTo>
                    <a:pt x="0" y="0"/>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3"/>
            <p:cNvSpPr/>
            <p:nvPr/>
          </p:nvSpPr>
          <p:spPr>
            <a:xfrm>
              <a:off x="561875" y="350562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3"/>
            <p:cNvSpPr/>
            <p:nvPr/>
          </p:nvSpPr>
          <p:spPr>
            <a:xfrm>
              <a:off x="561875" y="3703275"/>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3"/>
            <p:cNvSpPr/>
            <p:nvPr/>
          </p:nvSpPr>
          <p:spPr>
            <a:xfrm>
              <a:off x="561875" y="3910950"/>
              <a:ext cx="6818750" cy="25"/>
            </a:xfrm>
            <a:custGeom>
              <a:rect b="b" l="l" r="r" t="t"/>
              <a:pathLst>
                <a:path extrusionOk="0" fill="none" h="1" w="272750">
                  <a:moveTo>
                    <a:pt x="272750" y="1"/>
                  </a:moveTo>
                  <a:lnTo>
                    <a:pt x="0" y="1"/>
                  </a:lnTo>
                </a:path>
              </a:pathLst>
            </a:custGeom>
            <a:noFill/>
            <a:ln cap="flat" cmpd="sng" w="10975">
              <a:solidFill>
                <a:srgbClr val="D9D9D9"/>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3"/>
            <p:cNvSpPr/>
            <p:nvPr/>
          </p:nvSpPr>
          <p:spPr>
            <a:xfrm>
              <a:off x="514825" y="859725"/>
              <a:ext cx="25" cy="4005275"/>
            </a:xfrm>
            <a:custGeom>
              <a:rect b="b" l="l" r="r" t="t"/>
              <a:pathLst>
                <a:path extrusionOk="0" fill="none" h="160211" w="1">
                  <a:moveTo>
                    <a:pt x="0" y="0"/>
                  </a:moveTo>
                  <a:lnTo>
                    <a:pt x="0"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3"/>
            <p:cNvSpPr/>
            <p:nvPr/>
          </p:nvSpPr>
          <p:spPr>
            <a:xfrm>
              <a:off x="563750" y="859725"/>
              <a:ext cx="25" cy="4005275"/>
            </a:xfrm>
            <a:custGeom>
              <a:rect b="b" l="l" r="r" t="t"/>
              <a:pathLst>
                <a:path extrusionOk="0" fill="none" h="160211" w="1">
                  <a:moveTo>
                    <a:pt x="1" y="0"/>
                  </a:moveTo>
                  <a:lnTo>
                    <a:pt x="1" y="160211"/>
                  </a:lnTo>
                </a:path>
              </a:pathLst>
            </a:custGeom>
            <a:noFill/>
            <a:ln cap="flat" cmpd="sng" w="7850">
              <a:solidFill>
                <a:schemeClr val="dk1"/>
              </a:solidFill>
              <a:prstDash val="solid"/>
              <a:miter lim="1254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63"/>
          <p:cNvGrpSpPr/>
          <p:nvPr/>
        </p:nvGrpSpPr>
        <p:grpSpPr>
          <a:xfrm>
            <a:off x="262" y="2729663"/>
            <a:ext cx="2995174" cy="2414033"/>
            <a:chOff x="6562292" y="3785209"/>
            <a:chExt cx="1875030" cy="1511226"/>
          </a:xfrm>
        </p:grpSpPr>
        <p:grpSp>
          <p:nvGrpSpPr>
            <p:cNvPr id="1559" name="Google Shape;1559;p63"/>
            <p:cNvGrpSpPr/>
            <p:nvPr/>
          </p:nvGrpSpPr>
          <p:grpSpPr>
            <a:xfrm>
              <a:off x="7717466" y="3785209"/>
              <a:ext cx="719856" cy="680112"/>
              <a:chOff x="7717200" y="3905550"/>
              <a:chExt cx="592377" cy="559671"/>
            </a:xfrm>
          </p:grpSpPr>
          <p:sp>
            <p:nvSpPr>
              <p:cNvPr id="1560" name="Google Shape;1560;p63"/>
              <p:cNvSpPr/>
              <p:nvPr/>
            </p:nvSpPr>
            <p:spPr>
              <a:xfrm>
                <a:off x="7724869" y="3917054"/>
                <a:ext cx="581268" cy="532152"/>
              </a:xfrm>
              <a:custGeom>
                <a:rect b="b" l="l" r="r" t="t"/>
                <a:pathLst>
                  <a:path extrusionOk="0" h="9437" w="10308">
                    <a:moveTo>
                      <a:pt x="10129" y="1"/>
                    </a:moveTo>
                    <a:cubicBezTo>
                      <a:pt x="9518" y="1"/>
                      <a:pt x="4203" y="2425"/>
                      <a:pt x="3814" y="2672"/>
                    </a:cubicBezTo>
                    <a:cubicBezTo>
                      <a:pt x="3407" y="2932"/>
                      <a:pt x="0" y="4549"/>
                      <a:pt x="0" y="4684"/>
                    </a:cubicBezTo>
                    <a:cubicBezTo>
                      <a:pt x="0" y="4808"/>
                      <a:pt x="2382" y="5425"/>
                      <a:pt x="2382" y="5425"/>
                    </a:cubicBezTo>
                    <a:cubicBezTo>
                      <a:pt x="2382" y="5425"/>
                      <a:pt x="2456" y="6129"/>
                      <a:pt x="2580" y="6771"/>
                    </a:cubicBezTo>
                    <a:cubicBezTo>
                      <a:pt x="2703" y="7400"/>
                      <a:pt x="2963" y="8511"/>
                      <a:pt x="2963" y="8511"/>
                    </a:cubicBezTo>
                    <a:cubicBezTo>
                      <a:pt x="3308" y="8474"/>
                      <a:pt x="4901" y="7104"/>
                      <a:pt x="4901" y="7104"/>
                    </a:cubicBezTo>
                    <a:cubicBezTo>
                      <a:pt x="4901" y="7104"/>
                      <a:pt x="6308" y="9424"/>
                      <a:pt x="6542" y="9437"/>
                    </a:cubicBezTo>
                    <a:cubicBezTo>
                      <a:pt x="6543" y="9437"/>
                      <a:pt x="6543" y="9437"/>
                      <a:pt x="6543" y="9437"/>
                    </a:cubicBezTo>
                    <a:cubicBezTo>
                      <a:pt x="6786" y="9437"/>
                      <a:pt x="10307" y="265"/>
                      <a:pt x="10184" y="18"/>
                    </a:cubicBezTo>
                    <a:cubicBezTo>
                      <a:pt x="10177" y="6"/>
                      <a:pt x="10159" y="1"/>
                      <a:pt x="101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3"/>
              <p:cNvSpPr/>
              <p:nvPr/>
            </p:nvSpPr>
            <p:spPr>
              <a:xfrm>
                <a:off x="7717200" y="3905550"/>
                <a:ext cx="592377" cy="559671"/>
              </a:xfrm>
              <a:custGeom>
                <a:rect b="b" l="l" r="r" t="t"/>
                <a:pathLst>
                  <a:path extrusionOk="0" h="9925" w="10505">
                    <a:moveTo>
                      <a:pt x="9764" y="420"/>
                    </a:moveTo>
                    <a:cubicBezTo>
                      <a:pt x="9147" y="827"/>
                      <a:pt x="8518" y="1247"/>
                      <a:pt x="7913" y="1654"/>
                    </a:cubicBezTo>
                    <a:cubicBezTo>
                      <a:pt x="7715" y="1802"/>
                      <a:pt x="7505" y="1938"/>
                      <a:pt x="7283" y="2086"/>
                    </a:cubicBezTo>
                    <a:cubicBezTo>
                      <a:pt x="6111" y="2889"/>
                      <a:pt x="4728" y="3839"/>
                      <a:pt x="3382" y="4851"/>
                    </a:cubicBezTo>
                    <a:cubicBezTo>
                      <a:pt x="3148" y="5037"/>
                      <a:pt x="2926" y="5209"/>
                      <a:pt x="2728" y="5382"/>
                    </a:cubicBezTo>
                    <a:lnTo>
                      <a:pt x="2679" y="5419"/>
                    </a:lnTo>
                    <a:lnTo>
                      <a:pt x="2605" y="5493"/>
                    </a:lnTo>
                    <a:cubicBezTo>
                      <a:pt x="2506" y="5432"/>
                      <a:pt x="2407" y="5382"/>
                      <a:pt x="2296" y="5370"/>
                    </a:cubicBezTo>
                    <a:lnTo>
                      <a:pt x="2197" y="5345"/>
                    </a:lnTo>
                    <a:cubicBezTo>
                      <a:pt x="1963" y="5259"/>
                      <a:pt x="1728" y="5197"/>
                      <a:pt x="1482" y="5123"/>
                    </a:cubicBezTo>
                    <a:cubicBezTo>
                      <a:pt x="1087" y="5000"/>
                      <a:pt x="716" y="4913"/>
                      <a:pt x="358" y="4839"/>
                    </a:cubicBezTo>
                    <a:lnTo>
                      <a:pt x="371" y="4839"/>
                    </a:lnTo>
                    <a:lnTo>
                      <a:pt x="420" y="4802"/>
                    </a:lnTo>
                    <a:cubicBezTo>
                      <a:pt x="506" y="4740"/>
                      <a:pt x="605" y="4679"/>
                      <a:pt x="704" y="4629"/>
                    </a:cubicBezTo>
                    <a:cubicBezTo>
                      <a:pt x="815" y="4568"/>
                      <a:pt x="938" y="4518"/>
                      <a:pt x="1062" y="4456"/>
                    </a:cubicBezTo>
                    <a:lnTo>
                      <a:pt x="1210" y="4382"/>
                    </a:lnTo>
                    <a:cubicBezTo>
                      <a:pt x="1802" y="4098"/>
                      <a:pt x="2407" y="3790"/>
                      <a:pt x="3062" y="3457"/>
                    </a:cubicBezTo>
                    <a:cubicBezTo>
                      <a:pt x="3432" y="3259"/>
                      <a:pt x="3827" y="3062"/>
                      <a:pt x="4296" y="2827"/>
                    </a:cubicBezTo>
                    <a:cubicBezTo>
                      <a:pt x="5975" y="1988"/>
                      <a:pt x="7382" y="1309"/>
                      <a:pt x="8876" y="729"/>
                    </a:cubicBezTo>
                    <a:cubicBezTo>
                      <a:pt x="9159" y="605"/>
                      <a:pt x="9468" y="506"/>
                      <a:pt x="9764" y="420"/>
                    </a:cubicBezTo>
                    <a:close/>
                    <a:moveTo>
                      <a:pt x="9949" y="494"/>
                    </a:moveTo>
                    <a:lnTo>
                      <a:pt x="9949" y="494"/>
                    </a:lnTo>
                    <a:cubicBezTo>
                      <a:pt x="9814" y="630"/>
                      <a:pt x="9678" y="790"/>
                      <a:pt x="9542" y="938"/>
                    </a:cubicBezTo>
                    <a:cubicBezTo>
                      <a:pt x="9468" y="1037"/>
                      <a:pt x="9394" y="1124"/>
                      <a:pt x="9320" y="1198"/>
                    </a:cubicBezTo>
                    <a:cubicBezTo>
                      <a:pt x="8900" y="1654"/>
                      <a:pt x="8468" y="2111"/>
                      <a:pt x="8049" y="2568"/>
                    </a:cubicBezTo>
                    <a:cubicBezTo>
                      <a:pt x="7296" y="3358"/>
                      <a:pt x="6543" y="4148"/>
                      <a:pt x="5790" y="4938"/>
                    </a:cubicBezTo>
                    <a:lnTo>
                      <a:pt x="5283" y="5469"/>
                    </a:lnTo>
                    <a:lnTo>
                      <a:pt x="4913" y="5864"/>
                    </a:lnTo>
                    <a:cubicBezTo>
                      <a:pt x="4777" y="6012"/>
                      <a:pt x="4642" y="6160"/>
                      <a:pt x="4493" y="6308"/>
                    </a:cubicBezTo>
                    <a:lnTo>
                      <a:pt x="4469" y="6308"/>
                    </a:lnTo>
                    <a:cubicBezTo>
                      <a:pt x="4358" y="6370"/>
                      <a:pt x="4259" y="6456"/>
                      <a:pt x="4197" y="6567"/>
                    </a:cubicBezTo>
                    <a:cubicBezTo>
                      <a:pt x="4173" y="6580"/>
                      <a:pt x="4160" y="6604"/>
                      <a:pt x="4148" y="6617"/>
                    </a:cubicBezTo>
                    <a:cubicBezTo>
                      <a:pt x="4061" y="6740"/>
                      <a:pt x="3987" y="6863"/>
                      <a:pt x="3913" y="6987"/>
                    </a:cubicBezTo>
                    <a:lnTo>
                      <a:pt x="3864" y="7086"/>
                    </a:lnTo>
                    <a:cubicBezTo>
                      <a:pt x="3790" y="7209"/>
                      <a:pt x="3716" y="7320"/>
                      <a:pt x="3642" y="7431"/>
                    </a:cubicBezTo>
                    <a:cubicBezTo>
                      <a:pt x="3580" y="7555"/>
                      <a:pt x="3518" y="7641"/>
                      <a:pt x="3444" y="7752"/>
                    </a:cubicBezTo>
                    <a:lnTo>
                      <a:pt x="3173" y="8221"/>
                    </a:lnTo>
                    <a:lnTo>
                      <a:pt x="3123" y="8295"/>
                    </a:lnTo>
                    <a:cubicBezTo>
                      <a:pt x="3025" y="7876"/>
                      <a:pt x="2950" y="7444"/>
                      <a:pt x="2889" y="7024"/>
                    </a:cubicBezTo>
                    <a:cubicBezTo>
                      <a:pt x="2827" y="6592"/>
                      <a:pt x="2765" y="6148"/>
                      <a:pt x="2654" y="5728"/>
                    </a:cubicBezTo>
                    <a:cubicBezTo>
                      <a:pt x="2679" y="5678"/>
                      <a:pt x="2691" y="5629"/>
                      <a:pt x="2679" y="5580"/>
                    </a:cubicBezTo>
                    <a:cubicBezTo>
                      <a:pt x="2827" y="5456"/>
                      <a:pt x="2975" y="5333"/>
                      <a:pt x="3136" y="5222"/>
                    </a:cubicBezTo>
                    <a:cubicBezTo>
                      <a:pt x="3210" y="5172"/>
                      <a:pt x="3284" y="5123"/>
                      <a:pt x="3358" y="5074"/>
                    </a:cubicBezTo>
                    <a:cubicBezTo>
                      <a:pt x="3950" y="4629"/>
                      <a:pt x="4568" y="4197"/>
                      <a:pt x="5098" y="3815"/>
                    </a:cubicBezTo>
                    <a:cubicBezTo>
                      <a:pt x="6333" y="2950"/>
                      <a:pt x="7666" y="2025"/>
                      <a:pt x="9024" y="1111"/>
                    </a:cubicBezTo>
                    <a:lnTo>
                      <a:pt x="9196" y="988"/>
                    </a:lnTo>
                    <a:cubicBezTo>
                      <a:pt x="9443" y="827"/>
                      <a:pt x="9703" y="654"/>
                      <a:pt x="9949" y="494"/>
                    </a:cubicBezTo>
                    <a:close/>
                    <a:moveTo>
                      <a:pt x="4530" y="6530"/>
                    </a:moveTo>
                    <a:cubicBezTo>
                      <a:pt x="4555" y="6555"/>
                      <a:pt x="4580" y="6580"/>
                      <a:pt x="4592" y="6617"/>
                    </a:cubicBezTo>
                    <a:lnTo>
                      <a:pt x="4617" y="6641"/>
                    </a:lnTo>
                    <a:cubicBezTo>
                      <a:pt x="4679" y="6777"/>
                      <a:pt x="4753" y="6901"/>
                      <a:pt x="4802" y="7036"/>
                    </a:cubicBezTo>
                    <a:lnTo>
                      <a:pt x="4839" y="7110"/>
                    </a:lnTo>
                    <a:cubicBezTo>
                      <a:pt x="4864" y="7160"/>
                      <a:pt x="4888" y="7221"/>
                      <a:pt x="4925" y="7283"/>
                    </a:cubicBezTo>
                    <a:cubicBezTo>
                      <a:pt x="4802" y="7345"/>
                      <a:pt x="4691" y="7419"/>
                      <a:pt x="4580" y="7505"/>
                    </a:cubicBezTo>
                    <a:cubicBezTo>
                      <a:pt x="4555" y="7530"/>
                      <a:pt x="4530" y="7542"/>
                      <a:pt x="4493" y="7567"/>
                    </a:cubicBezTo>
                    <a:cubicBezTo>
                      <a:pt x="4333" y="7691"/>
                      <a:pt x="4160" y="7826"/>
                      <a:pt x="4000" y="7950"/>
                    </a:cubicBezTo>
                    <a:cubicBezTo>
                      <a:pt x="3901" y="8024"/>
                      <a:pt x="3815" y="8098"/>
                      <a:pt x="3728" y="8172"/>
                    </a:cubicBezTo>
                    <a:lnTo>
                      <a:pt x="3580" y="8308"/>
                    </a:lnTo>
                    <a:lnTo>
                      <a:pt x="3518" y="8357"/>
                    </a:lnTo>
                    <a:cubicBezTo>
                      <a:pt x="3457" y="8406"/>
                      <a:pt x="3395" y="8456"/>
                      <a:pt x="3321" y="8505"/>
                    </a:cubicBezTo>
                    <a:cubicBezTo>
                      <a:pt x="3407" y="8382"/>
                      <a:pt x="3481" y="8258"/>
                      <a:pt x="3555" y="8135"/>
                    </a:cubicBezTo>
                    <a:cubicBezTo>
                      <a:pt x="3703" y="7876"/>
                      <a:pt x="3864" y="7629"/>
                      <a:pt x="4000" y="7370"/>
                    </a:cubicBezTo>
                    <a:cubicBezTo>
                      <a:pt x="4049" y="7296"/>
                      <a:pt x="4086" y="7209"/>
                      <a:pt x="4135" y="7123"/>
                    </a:cubicBezTo>
                    <a:cubicBezTo>
                      <a:pt x="4222" y="6925"/>
                      <a:pt x="4333" y="6752"/>
                      <a:pt x="4469" y="6592"/>
                    </a:cubicBezTo>
                    <a:cubicBezTo>
                      <a:pt x="4493" y="6567"/>
                      <a:pt x="4506" y="6543"/>
                      <a:pt x="4530" y="6530"/>
                    </a:cubicBezTo>
                    <a:close/>
                    <a:moveTo>
                      <a:pt x="9912" y="877"/>
                    </a:moveTo>
                    <a:lnTo>
                      <a:pt x="9912" y="877"/>
                    </a:lnTo>
                    <a:cubicBezTo>
                      <a:pt x="9826" y="1087"/>
                      <a:pt x="9752" y="1296"/>
                      <a:pt x="9690" y="1469"/>
                    </a:cubicBezTo>
                    <a:cubicBezTo>
                      <a:pt x="9431" y="2222"/>
                      <a:pt x="9147" y="2963"/>
                      <a:pt x="8876" y="3654"/>
                    </a:cubicBezTo>
                    <a:cubicBezTo>
                      <a:pt x="8567" y="4444"/>
                      <a:pt x="8258" y="5246"/>
                      <a:pt x="7950" y="6049"/>
                    </a:cubicBezTo>
                    <a:cubicBezTo>
                      <a:pt x="7654" y="6802"/>
                      <a:pt x="7357" y="7567"/>
                      <a:pt x="7073" y="8320"/>
                    </a:cubicBezTo>
                    <a:cubicBezTo>
                      <a:pt x="7012" y="8456"/>
                      <a:pt x="6962" y="8604"/>
                      <a:pt x="6913" y="8740"/>
                    </a:cubicBezTo>
                    <a:cubicBezTo>
                      <a:pt x="6839" y="8962"/>
                      <a:pt x="6752" y="9196"/>
                      <a:pt x="6666" y="9406"/>
                    </a:cubicBezTo>
                    <a:cubicBezTo>
                      <a:pt x="6580" y="9258"/>
                      <a:pt x="6506" y="9110"/>
                      <a:pt x="6407" y="8974"/>
                    </a:cubicBezTo>
                    <a:lnTo>
                      <a:pt x="6333" y="8863"/>
                    </a:lnTo>
                    <a:lnTo>
                      <a:pt x="6197" y="8666"/>
                    </a:lnTo>
                    <a:cubicBezTo>
                      <a:pt x="6073" y="8468"/>
                      <a:pt x="5938" y="8258"/>
                      <a:pt x="5814" y="8061"/>
                    </a:cubicBezTo>
                    <a:cubicBezTo>
                      <a:pt x="5580" y="7715"/>
                      <a:pt x="5345" y="7345"/>
                      <a:pt x="5086" y="6851"/>
                    </a:cubicBezTo>
                    <a:lnTo>
                      <a:pt x="5061" y="6814"/>
                    </a:lnTo>
                    <a:cubicBezTo>
                      <a:pt x="4975" y="6666"/>
                      <a:pt x="4839" y="6407"/>
                      <a:pt x="4654" y="6333"/>
                    </a:cubicBezTo>
                    <a:cubicBezTo>
                      <a:pt x="5197" y="5839"/>
                      <a:pt x="5703" y="5308"/>
                      <a:pt x="6197" y="4790"/>
                    </a:cubicBezTo>
                    <a:cubicBezTo>
                      <a:pt x="6320" y="4654"/>
                      <a:pt x="6444" y="4530"/>
                      <a:pt x="6567" y="4395"/>
                    </a:cubicBezTo>
                    <a:cubicBezTo>
                      <a:pt x="7394" y="3531"/>
                      <a:pt x="8382" y="2494"/>
                      <a:pt x="9345" y="1469"/>
                    </a:cubicBezTo>
                    <a:cubicBezTo>
                      <a:pt x="9419" y="1383"/>
                      <a:pt x="9493" y="1309"/>
                      <a:pt x="9579" y="1222"/>
                    </a:cubicBezTo>
                    <a:cubicBezTo>
                      <a:pt x="9690" y="1111"/>
                      <a:pt x="9801" y="1000"/>
                      <a:pt x="9912" y="877"/>
                    </a:cubicBezTo>
                    <a:close/>
                    <a:moveTo>
                      <a:pt x="10172" y="0"/>
                    </a:moveTo>
                    <a:cubicBezTo>
                      <a:pt x="10085" y="0"/>
                      <a:pt x="10011" y="13"/>
                      <a:pt x="9937" y="25"/>
                    </a:cubicBezTo>
                    <a:cubicBezTo>
                      <a:pt x="9653" y="99"/>
                      <a:pt x="9369" y="185"/>
                      <a:pt x="9098" y="297"/>
                    </a:cubicBezTo>
                    <a:cubicBezTo>
                      <a:pt x="8258" y="605"/>
                      <a:pt x="7444" y="988"/>
                      <a:pt x="6691" y="1346"/>
                    </a:cubicBezTo>
                    <a:cubicBezTo>
                      <a:pt x="5506" y="1914"/>
                      <a:pt x="4271" y="2543"/>
                      <a:pt x="2913" y="3247"/>
                    </a:cubicBezTo>
                    <a:cubicBezTo>
                      <a:pt x="2407" y="3518"/>
                      <a:pt x="1889" y="3777"/>
                      <a:pt x="1370" y="4024"/>
                    </a:cubicBezTo>
                    <a:lnTo>
                      <a:pt x="667" y="4382"/>
                    </a:lnTo>
                    <a:cubicBezTo>
                      <a:pt x="482" y="4469"/>
                      <a:pt x="309" y="4568"/>
                      <a:pt x="161" y="4703"/>
                    </a:cubicBezTo>
                    <a:cubicBezTo>
                      <a:pt x="136" y="4728"/>
                      <a:pt x="111" y="4765"/>
                      <a:pt x="99" y="4802"/>
                    </a:cubicBezTo>
                    <a:cubicBezTo>
                      <a:pt x="50" y="4814"/>
                      <a:pt x="25" y="4851"/>
                      <a:pt x="13" y="4888"/>
                    </a:cubicBezTo>
                    <a:cubicBezTo>
                      <a:pt x="0" y="4938"/>
                      <a:pt x="25" y="4975"/>
                      <a:pt x="62" y="5000"/>
                    </a:cubicBezTo>
                    <a:cubicBezTo>
                      <a:pt x="482" y="5172"/>
                      <a:pt x="914" y="5333"/>
                      <a:pt x="1346" y="5456"/>
                    </a:cubicBezTo>
                    <a:cubicBezTo>
                      <a:pt x="1593" y="5530"/>
                      <a:pt x="1827" y="5617"/>
                      <a:pt x="2074" y="5691"/>
                    </a:cubicBezTo>
                    <a:cubicBezTo>
                      <a:pt x="2160" y="5715"/>
                      <a:pt x="2235" y="5740"/>
                      <a:pt x="2321" y="5765"/>
                    </a:cubicBezTo>
                    <a:lnTo>
                      <a:pt x="2395" y="5790"/>
                    </a:lnTo>
                    <a:lnTo>
                      <a:pt x="2407" y="5802"/>
                    </a:lnTo>
                    <a:cubicBezTo>
                      <a:pt x="2432" y="5814"/>
                      <a:pt x="2444" y="5827"/>
                      <a:pt x="2469" y="5827"/>
                    </a:cubicBezTo>
                    <a:cubicBezTo>
                      <a:pt x="2494" y="6061"/>
                      <a:pt x="2518" y="6283"/>
                      <a:pt x="2543" y="6518"/>
                    </a:cubicBezTo>
                    <a:cubicBezTo>
                      <a:pt x="2617" y="7246"/>
                      <a:pt x="2691" y="7999"/>
                      <a:pt x="2950" y="8690"/>
                    </a:cubicBezTo>
                    <a:lnTo>
                      <a:pt x="2950" y="8703"/>
                    </a:lnTo>
                    <a:cubicBezTo>
                      <a:pt x="2950" y="8740"/>
                      <a:pt x="2963" y="8764"/>
                      <a:pt x="2987" y="8789"/>
                    </a:cubicBezTo>
                    <a:cubicBezTo>
                      <a:pt x="3012" y="8838"/>
                      <a:pt x="3062" y="8876"/>
                      <a:pt x="3111" y="8876"/>
                    </a:cubicBezTo>
                    <a:lnTo>
                      <a:pt x="3148" y="8876"/>
                    </a:lnTo>
                    <a:cubicBezTo>
                      <a:pt x="3457" y="8764"/>
                      <a:pt x="3728" y="8604"/>
                      <a:pt x="3975" y="8382"/>
                    </a:cubicBezTo>
                    <a:cubicBezTo>
                      <a:pt x="4012" y="8345"/>
                      <a:pt x="4061" y="8308"/>
                      <a:pt x="4111" y="8271"/>
                    </a:cubicBezTo>
                    <a:cubicBezTo>
                      <a:pt x="4222" y="8184"/>
                      <a:pt x="4333" y="8098"/>
                      <a:pt x="4444" y="8024"/>
                    </a:cubicBezTo>
                    <a:lnTo>
                      <a:pt x="4617" y="7900"/>
                    </a:lnTo>
                    <a:lnTo>
                      <a:pt x="4765" y="7789"/>
                    </a:lnTo>
                    <a:cubicBezTo>
                      <a:pt x="4864" y="7728"/>
                      <a:pt x="4963" y="7653"/>
                      <a:pt x="5049" y="7579"/>
                    </a:cubicBezTo>
                    <a:cubicBezTo>
                      <a:pt x="5160" y="7777"/>
                      <a:pt x="5296" y="7999"/>
                      <a:pt x="5444" y="8258"/>
                    </a:cubicBezTo>
                    <a:cubicBezTo>
                      <a:pt x="5617" y="8530"/>
                      <a:pt x="5790" y="8814"/>
                      <a:pt x="5950" y="9061"/>
                    </a:cubicBezTo>
                    <a:cubicBezTo>
                      <a:pt x="6012" y="9147"/>
                      <a:pt x="6061" y="9246"/>
                      <a:pt x="6123" y="9345"/>
                    </a:cubicBezTo>
                    <a:cubicBezTo>
                      <a:pt x="6222" y="9530"/>
                      <a:pt x="6345" y="9703"/>
                      <a:pt x="6468" y="9875"/>
                    </a:cubicBezTo>
                    <a:cubicBezTo>
                      <a:pt x="6493" y="9900"/>
                      <a:pt x="6543" y="9925"/>
                      <a:pt x="6580" y="9925"/>
                    </a:cubicBezTo>
                    <a:cubicBezTo>
                      <a:pt x="6629" y="9925"/>
                      <a:pt x="6666" y="9900"/>
                      <a:pt x="6703" y="9875"/>
                    </a:cubicBezTo>
                    <a:cubicBezTo>
                      <a:pt x="6728" y="9838"/>
                      <a:pt x="6752" y="9789"/>
                      <a:pt x="6752" y="9740"/>
                    </a:cubicBezTo>
                    <a:cubicBezTo>
                      <a:pt x="6925" y="9431"/>
                      <a:pt x="7073" y="9110"/>
                      <a:pt x="7209" y="8801"/>
                    </a:cubicBezTo>
                    <a:lnTo>
                      <a:pt x="7258" y="8703"/>
                    </a:lnTo>
                    <a:cubicBezTo>
                      <a:pt x="7555" y="8024"/>
                      <a:pt x="7851" y="7333"/>
                      <a:pt x="8123" y="6666"/>
                    </a:cubicBezTo>
                    <a:lnTo>
                      <a:pt x="8147" y="6592"/>
                    </a:lnTo>
                    <a:cubicBezTo>
                      <a:pt x="8740" y="5185"/>
                      <a:pt x="9406" y="3518"/>
                      <a:pt x="10024" y="1827"/>
                    </a:cubicBezTo>
                    <a:cubicBezTo>
                      <a:pt x="10135" y="1519"/>
                      <a:pt x="10258" y="1210"/>
                      <a:pt x="10357" y="877"/>
                    </a:cubicBezTo>
                    <a:lnTo>
                      <a:pt x="10369" y="827"/>
                    </a:lnTo>
                    <a:cubicBezTo>
                      <a:pt x="10443" y="654"/>
                      <a:pt x="10480" y="469"/>
                      <a:pt x="10468" y="284"/>
                    </a:cubicBezTo>
                    <a:cubicBezTo>
                      <a:pt x="10505" y="222"/>
                      <a:pt x="10493" y="148"/>
                      <a:pt x="10443" y="111"/>
                    </a:cubicBezTo>
                    <a:cubicBezTo>
                      <a:pt x="10369" y="37"/>
                      <a:pt x="10270" y="0"/>
                      <a:pt x="10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2" name="Google Shape;1562;p63"/>
            <p:cNvSpPr/>
            <p:nvPr/>
          </p:nvSpPr>
          <p:spPr>
            <a:xfrm>
              <a:off x="6562292" y="4354432"/>
              <a:ext cx="1368335" cy="942004"/>
            </a:xfrm>
            <a:custGeom>
              <a:rect b="b" l="l" r="r" t="t"/>
              <a:pathLst>
                <a:path extrusionOk="0" h="11703" w="16999">
                  <a:moveTo>
                    <a:pt x="16961" y="211"/>
                  </a:moveTo>
                  <a:cubicBezTo>
                    <a:pt x="16998" y="87"/>
                    <a:pt x="16850" y="1"/>
                    <a:pt x="16764" y="100"/>
                  </a:cubicBezTo>
                  <a:cubicBezTo>
                    <a:pt x="16752" y="112"/>
                    <a:pt x="16752" y="124"/>
                    <a:pt x="16739" y="137"/>
                  </a:cubicBezTo>
                  <a:lnTo>
                    <a:pt x="16727" y="186"/>
                  </a:lnTo>
                  <a:lnTo>
                    <a:pt x="16715" y="235"/>
                  </a:lnTo>
                  <a:lnTo>
                    <a:pt x="16690" y="285"/>
                  </a:lnTo>
                  <a:lnTo>
                    <a:pt x="16665" y="346"/>
                  </a:lnTo>
                  <a:cubicBezTo>
                    <a:pt x="16616" y="495"/>
                    <a:pt x="16826" y="569"/>
                    <a:pt x="16887" y="433"/>
                  </a:cubicBezTo>
                  <a:lnTo>
                    <a:pt x="16912" y="359"/>
                  </a:lnTo>
                  <a:lnTo>
                    <a:pt x="16924" y="309"/>
                  </a:lnTo>
                  <a:lnTo>
                    <a:pt x="16949" y="260"/>
                  </a:lnTo>
                  <a:close/>
                  <a:moveTo>
                    <a:pt x="260" y="10197"/>
                  </a:moveTo>
                  <a:cubicBezTo>
                    <a:pt x="137" y="10110"/>
                    <a:pt x="1" y="10283"/>
                    <a:pt x="112" y="10382"/>
                  </a:cubicBezTo>
                  <a:lnTo>
                    <a:pt x="186" y="10444"/>
                  </a:lnTo>
                  <a:lnTo>
                    <a:pt x="248" y="10481"/>
                  </a:lnTo>
                  <a:lnTo>
                    <a:pt x="309" y="10530"/>
                  </a:lnTo>
                  <a:cubicBezTo>
                    <a:pt x="433" y="10617"/>
                    <a:pt x="569" y="10431"/>
                    <a:pt x="445" y="10345"/>
                  </a:cubicBezTo>
                  <a:lnTo>
                    <a:pt x="384" y="10296"/>
                  </a:lnTo>
                  <a:lnTo>
                    <a:pt x="334" y="10259"/>
                  </a:lnTo>
                  <a:close/>
                  <a:moveTo>
                    <a:pt x="1013" y="10728"/>
                  </a:moveTo>
                  <a:cubicBezTo>
                    <a:pt x="890" y="10617"/>
                    <a:pt x="741" y="10789"/>
                    <a:pt x="853" y="10900"/>
                  </a:cubicBezTo>
                  <a:cubicBezTo>
                    <a:pt x="865" y="10900"/>
                    <a:pt x="877" y="10913"/>
                    <a:pt x="890" y="10925"/>
                  </a:cubicBezTo>
                  <a:lnTo>
                    <a:pt x="951" y="10962"/>
                  </a:lnTo>
                  <a:lnTo>
                    <a:pt x="1013" y="10999"/>
                  </a:lnTo>
                  <a:lnTo>
                    <a:pt x="1087" y="11036"/>
                  </a:lnTo>
                  <a:cubicBezTo>
                    <a:pt x="1211" y="11135"/>
                    <a:pt x="1359" y="10962"/>
                    <a:pt x="1248" y="10863"/>
                  </a:cubicBezTo>
                  <a:cubicBezTo>
                    <a:pt x="1235" y="10851"/>
                    <a:pt x="1223" y="10839"/>
                    <a:pt x="1211" y="10839"/>
                  </a:cubicBezTo>
                  <a:lnTo>
                    <a:pt x="1136" y="10802"/>
                  </a:lnTo>
                  <a:lnTo>
                    <a:pt x="1075" y="10765"/>
                  </a:lnTo>
                  <a:close/>
                  <a:moveTo>
                    <a:pt x="1828" y="11123"/>
                  </a:moveTo>
                  <a:cubicBezTo>
                    <a:pt x="1680" y="11073"/>
                    <a:pt x="1593" y="11283"/>
                    <a:pt x="1741" y="11345"/>
                  </a:cubicBezTo>
                  <a:lnTo>
                    <a:pt x="1791" y="11370"/>
                  </a:lnTo>
                  <a:lnTo>
                    <a:pt x="1852" y="11382"/>
                  </a:lnTo>
                  <a:lnTo>
                    <a:pt x="1914" y="11407"/>
                  </a:lnTo>
                  <a:lnTo>
                    <a:pt x="1964" y="11431"/>
                  </a:lnTo>
                  <a:cubicBezTo>
                    <a:pt x="2001" y="11444"/>
                    <a:pt x="2050" y="11431"/>
                    <a:pt x="2075" y="11394"/>
                  </a:cubicBezTo>
                  <a:cubicBezTo>
                    <a:pt x="2136" y="11345"/>
                    <a:pt x="2124" y="11234"/>
                    <a:pt x="2038" y="11209"/>
                  </a:cubicBezTo>
                  <a:lnTo>
                    <a:pt x="1988" y="11184"/>
                  </a:lnTo>
                  <a:lnTo>
                    <a:pt x="1927" y="11172"/>
                  </a:lnTo>
                  <a:lnTo>
                    <a:pt x="1877" y="11147"/>
                  </a:lnTo>
                  <a:close/>
                  <a:moveTo>
                    <a:pt x="2692" y="11382"/>
                  </a:moveTo>
                  <a:cubicBezTo>
                    <a:pt x="2568" y="11370"/>
                    <a:pt x="2507" y="11518"/>
                    <a:pt x="2605" y="11592"/>
                  </a:cubicBezTo>
                  <a:cubicBezTo>
                    <a:pt x="2618" y="11604"/>
                    <a:pt x="2630" y="11616"/>
                    <a:pt x="2642" y="11616"/>
                  </a:cubicBezTo>
                  <a:lnTo>
                    <a:pt x="2717" y="11629"/>
                  </a:lnTo>
                  <a:lnTo>
                    <a:pt x="2778" y="11641"/>
                  </a:lnTo>
                  <a:lnTo>
                    <a:pt x="2840" y="11653"/>
                  </a:lnTo>
                  <a:lnTo>
                    <a:pt x="2877" y="11653"/>
                  </a:lnTo>
                  <a:cubicBezTo>
                    <a:pt x="3013" y="11666"/>
                    <a:pt x="3062" y="11481"/>
                    <a:pt x="2939" y="11431"/>
                  </a:cubicBezTo>
                  <a:lnTo>
                    <a:pt x="2914" y="11431"/>
                  </a:lnTo>
                  <a:lnTo>
                    <a:pt x="2865" y="11431"/>
                  </a:lnTo>
                  <a:lnTo>
                    <a:pt x="2815" y="11419"/>
                  </a:lnTo>
                  <a:lnTo>
                    <a:pt x="2766" y="11407"/>
                  </a:lnTo>
                  <a:lnTo>
                    <a:pt x="2692" y="11394"/>
                  </a:lnTo>
                  <a:close/>
                  <a:moveTo>
                    <a:pt x="3593" y="11468"/>
                  </a:moveTo>
                  <a:cubicBezTo>
                    <a:pt x="3457" y="11481"/>
                    <a:pt x="3432" y="11653"/>
                    <a:pt x="3556" y="11690"/>
                  </a:cubicBezTo>
                  <a:cubicBezTo>
                    <a:pt x="3568" y="11703"/>
                    <a:pt x="3581" y="11703"/>
                    <a:pt x="3593" y="11690"/>
                  </a:cubicBezTo>
                  <a:lnTo>
                    <a:pt x="3679" y="11690"/>
                  </a:lnTo>
                  <a:lnTo>
                    <a:pt x="3741" y="11690"/>
                  </a:lnTo>
                  <a:lnTo>
                    <a:pt x="3790" y="11690"/>
                  </a:lnTo>
                  <a:lnTo>
                    <a:pt x="3827" y="11690"/>
                  </a:lnTo>
                  <a:cubicBezTo>
                    <a:pt x="3963" y="11690"/>
                    <a:pt x="3988" y="11518"/>
                    <a:pt x="3865" y="11468"/>
                  </a:cubicBezTo>
                  <a:cubicBezTo>
                    <a:pt x="3852" y="11468"/>
                    <a:pt x="3840" y="11468"/>
                    <a:pt x="3815" y="11468"/>
                  </a:cubicBezTo>
                  <a:lnTo>
                    <a:pt x="3778" y="11468"/>
                  </a:lnTo>
                  <a:lnTo>
                    <a:pt x="3729" y="11468"/>
                  </a:lnTo>
                  <a:lnTo>
                    <a:pt x="3593" y="11468"/>
                  </a:lnTo>
                  <a:close/>
                  <a:moveTo>
                    <a:pt x="4482" y="11357"/>
                  </a:moveTo>
                  <a:cubicBezTo>
                    <a:pt x="4371" y="11394"/>
                    <a:pt x="4371" y="11567"/>
                    <a:pt x="4482" y="11592"/>
                  </a:cubicBezTo>
                  <a:cubicBezTo>
                    <a:pt x="4506" y="11592"/>
                    <a:pt x="4519" y="11592"/>
                    <a:pt x="4531" y="11592"/>
                  </a:cubicBezTo>
                  <a:lnTo>
                    <a:pt x="4593" y="11579"/>
                  </a:lnTo>
                  <a:lnTo>
                    <a:pt x="4642" y="11567"/>
                  </a:lnTo>
                  <a:lnTo>
                    <a:pt x="4704" y="11555"/>
                  </a:lnTo>
                  <a:lnTo>
                    <a:pt x="4766" y="11530"/>
                  </a:lnTo>
                  <a:cubicBezTo>
                    <a:pt x="4864" y="11505"/>
                    <a:pt x="4877" y="11370"/>
                    <a:pt x="4790" y="11320"/>
                  </a:cubicBezTo>
                  <a:cubicBezTo>
                    <a:pt x="4766" y="11308"/>
                    <a:pt x="4729" y="11295"/>
                    <a:pt x="4704" y="11308"/>
                  </a:cubicBezTo>
                  <a:lnTo>
                    <a:pt x="4642" y="11320"/>
                  </a:lnTo>
                  <a:lnTo>
                    <a:pt x="4593" y="11333"/>
                  </a:lnTo>
                  <a:lnTo>
                    <a:pt x="4543" y="11345"/>
                  </a:lnTo>
                  <a:lnTo>
                    <a:pt x="4482" y="11370"/>
                  </a:lnTo>
                  <a:close/>
                  <a:moveTo>
                    <a:pt x="5346" y="11073"/>
                  </a:moveTo>
                  <a:cubicBezTo>
                    <a:pt x="5222" y="11123"/>
                    <a:pt x="5272" y="11308"/>
                    <a:pt x="5395" y="11295"/>
                  </a:cubicBezTo>
                  <a:cubicBezTo>
                    <a:pt x="5408" y="11295"/>
                    <a:pt x="5432" y="11295"/>
                    <a:pt x="5445" y="11283"/>
                  </a:cubicBezTo>
                  <a:lnTo>
                    <a:pt x="5469" y="11271"/>
                  </a:lnTo>
                  <a:lnTo>
                    <a:pt x="5519" y="11258"/>
                  </a:lnTo>
                  <a:lnTo>
                    <a:pt x="5568" y="11234"/>
                  </a:lnTo>
                  <a:lnTo>
                    <a:pt x="5617" y="11209"/>
                  </a:lnTo>
                  <a:lnTo>
                    <a:pt x="5654" y="11184"/>
                  </a:lnTo>
                  <a:cubicBezTo>
                    <a:pt x="5741" y="11147"/>
                    <a:pt x="5741" y="11012"/>
                    <a:pt x="5642" y="10975"/>
                  </a:cubicBezTo>
                  <a:cubicBezTo>
                    <a:pt x="5617" y="10962"/>
                    <a:pt x="5580" y="10962"/>
                    <a:pt x="5556" y="10975"/>
                  </a:cubicBezTo>
                  <a:lnTo>
                    <a:pt x="5469" y="11012"/>
                  </a:lnTo>
                  <a:lnTo>
                    <a:pt x="5420" y="11036"/>
                  </a:lnTo>
                  <a:lnTo>
                    <a:pt x="5346" y="11073"/>
                  </a:lnTo>
                  <a:close/>
                  <a:moveTo>
                    <a:pt x="6136" y="10641"/>
                  </a:moveTo>
                  <a:cubicBezTo>
                    <a:pt x="6099" y="10666"/>
                    <a:pt x="6086" y="10703"/>
                    <a:pt x="6086" y="10752"/>
                  </a:cubicBezTo>
                  <a:cubicBezTo>
                    <a:pt x="6111" y="10839"/>
                    <a:pt x="6198" y="10876"/>
                    <a:pt x="6272" y="10839"/>
                  </a:cubicBezTo>
                  <a:lnTo>
                    <a:pt x="6333" y="10789"/>
                  </a:lnTo>
                  <a:lnTo>
                    <a:pt x="6370" y="10765"/>
                  </a:lnTo>
                  <a:lnTo>
                    <a:pt x="6420" y="10728"/>
                  </a:lnTo>
                  <a:lnTo>
                    <a:pt x="6469" y="10703"/>
                  </a:lnTo>
                  <a:cubicBezTo>
                    <a:pt x="6580" y="10617"/>
                    <a:pt x="6481" y="10444"/>
                    <a:pt x="6358" y="10493"/>
                  </a:cubicBezTo>
                  <a:lnTo>
                    <a:pt x="6333" y="10505"/>
                  </a:lnTo>
                  <a:lnTo>
                    <a:pt x="6247" y="10567"/>
                  </a:lnTo>
                  <a:cubicBezTo>
                    <a:pt x="6210" y="10592"/>
                    <a:pt x="6173" y="10617"/>
                    <a:pt x="6136" y="10641"/>
                  </a:cubicBezTo>
                  <a:close/>
                  <a:moveTo>
                    <a:pt x="6864" y="10086"/>
                  </a:moveTo>
                  <a:cubicBezTo>
                    <a:pt x="6753" y="10160"/>
                    <a:pt x="6864" y="10333"/>
                    <a:pt x="6988" y="10271"/>
                  </a:cubicBezTo>
                  <a:cubicBezTo>
                    <a:pt x="7000" y="10271"/>
                    <a:pt x="7000" y="10259"/>
                    <a:pt x="7012" y="10259"/>
                  </a:cubicBezTo>
                  <a:lnTo>
                    <a:pt x="7185" y="10098"/>
                  </a:lnTo>
                  <a:cubicBezTo>
                    <a:pt x="7222" y="10061"/>
                    <a:pt x="7234" y="10012"/>
                    <a:pt x="7210" y="9962"/>
                  </a:cubicBezTo>
                  <a:cubicBezTo>
                    <a:pt x="7173" y="9888"/>
                    <a:pt x="7086" y="9876"/>
                    <a:pt x="7025" y="9925"/>
                  </a:cubicBezTo>
                  <a:cubicBezTo>
                    <a:pt x="6975" y="9987"/>
                    <a:pt x="6913" y="10036"/>
                    <a:pt x="6864" y="10086"/>
                  </a:cubicBezTo>
                  <a:close/>
                  <a:moveTo>
                    <a:pt x="7494" y="9432"/>
                  </a:moveTo>
                  <a:cubicBezTo>
                    <a:pt x="7395" y="9543"/>
                    <a:pt x="7568" y="9703"/>
                    <a:pt x="7679" y="9580"/>
                  </a:cubicBezTo>
                  <a:lnTo>
                    <a:pt x="7827" y="9407"/>
                  </a:lnTo>
                  <a:cubicBezTo>
                    <a:pt x="7926" y="9296"/>
                    <a:pt x="7790" y="9148"/>
                    <a:pt x="7679" y="9222"/>
                  </a:cubicBezTo>
                  <a:cubicBezTo>
                    <a:pt x="7666" y="9234"/>
                    <a:pt x="7654" y="9246"/>
                    <a:pt x="7642" y="9259"/>
                  </a:cubicBezTo>
                  <a:cubicBezTo>
                    <a:pt x="7592" y="9320"/>
                    <a:pt x="7543" y="9370"/>
                    <a:pt x="7494" y="9432"/>
                  </a:cubicBezTo>
                  <a:close/>
                  <a:moveTo>
                    <a:pt x="8049" y="8703"/>
                  </a:moveTo>
                  <a:cubicBezTo>
                    <a:pt x="7963" y="8827"/>
                    <a:pt x="8160" y="8975"/>
                    <a:pt x="8247" y="8827"/>
                  </a:cubicBezTo>
                  <a:cubicBezTo>
                    <a:pt x="8296" y="8765"/>
                    <a:pt x="8333" y="8703"/>
                    <a:pt x="8382" y="8629"/>
                  </a:cubicBezTo>
                  <a:cubicBezTo>
                    <a:pt x="8456" y="8518"/>
                    <a:pt x="8308" y="8382"/>
                    <a:pt x="8210" y="8481"/>
                  </a:cubicBezTo>
                  <a:cubicBezTo>
                    <a:pt x="8197" y="8493"/>
                    <a:pt x="8185" y="8493"/>
                    <a:pt x="8185" y="8506"/>
                  </a:cubicBezTo>
                  <a:cubicBezTo>
                    <a:pt x="8136" y="8567"/>
                    <a:pt x="8098" y="8642"/>
                    <a:pt x="8061" y="8703"/>
                  </a:cubicBezTo>
                  <a:close/>
                  <a:moveTo>
                    <a:pt x="8518" y="7913"/>
                  </a:moveTo>
                  <a:cubicBezTo>
                    <a:pt x="8493" y="7963"/>
                    <a:pt x="8506" y="8024"/>
                    <a:pt x="8543" y="8061"/>
                  </a:cubicBezTo>
                  <a:cubicBezTo>
                    <a:pt x="8605" y="8111"/>
                    <a:pt x="8691" y="8086"/>
                    <a:pt x="8728" y="8024"/>
                  </a:cubicBezTo>
                  <a:cubicBezTo>
                    <a:pt x="8765" y="7950"/>
                    <a:pt x="8802" y="7889"/>
                    <a:pt x="8827" y="7814"/>
                  </a:cubicBezTo>
                  <a:cubicBezTo>
                    <a:pt x="8888" y="7703"/>
                    <a:pt x="8740" y="7592"/>
                    <a:pt x="8654" y="7679"/>
                  </a:cubicBezTo>
                  <a:cubicBezTo>
                    <a:pt x="8642" y="7691"/>
                    <a:pt x="8629" y="7703"/>
                    <a:pt x="8629" y="7716"/>
                  </a:cubicBezTo>
                  <a:cubicBezTo>
                    <a:pt x="8592" y="7777"/>
                    <a:pt x="8555" y="7852"/>
                    <a:pt x="8518" y="7913"/>
                  </a:cubicBezTo>
                  <a:close/>
                  <a:moveTo>
                    <a:pt x="8901" y="7086"/>
                  </a:moveTo>
                  <a:cubicBezTo>
                    <a:pt x="8851" y="7197"/>
                    <a:pt x="9000" y="7296"/>
                    <a:pt x="9098" y="7210"/>
                  </a:cubicBezTo>
                  <a:cubicBezTo>
                    <a:pt x="9111" y="7197"/>
                    <a:pt x="9111" y="7185"/>
                    <a:pt x="9123" y="7173"/>
                  </a:cubicBezTo>
                  <a:cubicBezTo>
                    <a:pt x="9148" y="7099"/>
                    <a:pt x="9172" y="7024"/>
                    <a:pt x="9197" y="6950"/>
                  </a:cubicBezTo>
                  <a:cubicBezTo>
                    <a:pt x="9246" y="6827"/>
                    <a:pt x="9086" y="6728"/>
                    <a:pt x="9012" y="6839"/>
                  </a:cubicBezTo>
                  <a:cubicBezTo>
                    <a:pt x="9000" y="6839"/>
                    <a:pt x="8987" y="6852"/>
                    <a:pt x="8987" y="6876"/>
                  </a:cubicBezTo>
                  <a:cubicBezTo>
                    <a:pt x="8963" y="6938"/>
                    <a:pt x="8926" y="7012"/>
                    <a:pt x="8901" y="7086"/>
                  </a:cubicBezTo>
                  <a:close/>
                  <a:moveTo>
                    <a:pt x="9197" y="6222"/>
                  </a:moveTo>
                  <a:cubicBezTo>
                    <a:pt x="9160" y="6370"/>
                    <a:pt x="9382" y="6432"/>
                    <a:pt x="9419" y="6284"/>
                  </a:cubicBezTo>
                  <a:cubicBezTo>
                    <a:pt x="9444" y="6197"/>
                    <a:pt x="9456" y="6123"/>
                    <a:pt x="9481" y="6049"/>
                  </a:cubicBezTo>
                  <a:cubicBezTo>
                    <a:pt x="9506" y="5951"/>
                    <a:pt x="9395" y="5864"/>
                    <a:pt x="9308" y="5926"/>
                  </a:cubicBezTo>
                  <a:cubicBezTo>
                    <a:pt x="9284" y="5938"/>
                    <a:pt x="9259" y="5963"/>
                    <a:pt x="9246" y="6000"/>
                  </a:cubicBezTo>
                  <a:cubicBezTo>
                    <a:pt x="9234" y="6074"/>
                    <a:pt x="9209" y="6148"/>
                    <a:pt x="9197" y="6222"/>
                  </a:cubicBezTo>
                  <a:close/>
                  <a:moveTo>
                    <a:pt x="9382" y="5321"/>
                  </a:moveTo>
                  <a:cubicBezTo>
                    <a:pt x="9358" y="5444"/>
                    <a:pt x="9530" y="5506"/>
                    <a:pt x="9592" y="5407"/>
                  </a:cubicBezTo>
                  <a:cubicBezTo>
                    <a:pt x="9604" y="5395"/>
                    <a:pt x="9617" y="5370"/>
                    <a:pt x="9617" y="5358"/>
                  </a:cubicBezTo>
                  <a:cubicBezTo>
                    <a:pt x="9629" y="5284"/>
                    <a:pt x="9629" y="5198"/>
                    <a:pt x="9641" y="5124"/>
                  </a:cubicBezTo>
                  <a:cubicBezTo>
                    <a:pt x="9641" y="5099"/>
                    <a:pt x="9641" y="5087"/>
                    <a:pt x="9641" y="5062"/>
                  </a:cubicBezTo>
                  <a:cubicBezTo>
                    <a:pt x="9666" y="5000"/>
                    <a:pt x="9629" y="4938"/>
                    <a:pt x="9567" y="4926"/>
                  </a:cubicBezTo>
                  <a:cubicBezTo>
                    <a:pt x="9555" y="4914"/>
                    <a:pt x="9543" y="4914"/>
                    <a:pt x="9530" y="4926"/>
                  </a:cubicBezTo>
                  <a:cubicBezTo>
                    <a:pt x="9456" y="4926"/>
                    <a:pt x="9370" y="4926"/>
                    <a:pt x="9296" y="4926"/>
                  </a:cubicBezTo>
                  <a:cubicBezTo>
                    <a:pt x="9172" y="4926"/>
                    <a:pt x="9135" y="5111"/>
                    <a:pt x="9259" y="5148"/>
                  </a:cubicBezTo>
                  <a:cubicBezTo>
                    <a:pt x="9271" y="5161"/>
                    <a:pt x="9284" y="5161"/>
                    <a:pt x="9308" y="5161"/>
                  </a:cubicBezTo>
                  <a:lnTo>
                    <a:pt x="9419" y="5161"/>
                  </a:lnTo>
                  <a:cubicBezTo>
                    <a:pt x="9419" y="5222"/>
                    <a:pt x="9395" y="5272"/>
                    <a:pt x="9395" y="5333"/>
                  </a:cubicBezTo>
                  <a:close/>
                  <a:moveTo>
                    <a:pt x="9456" y="4420"/>
                  </a:moveTo>
                  <a:cubicBezTo>
                    <a:pt x="9469" y="4556"/>
                    <a:pt x="9666" y="4556"/>
                    <a:pt x="9679" y="4420"/>
                  </a:cubicBezTo>
                  <a:lnTo>
                    <a:pt x="9679" y="4358"/>
                  </a:lnTo>
                  <a:lnTo>
                    <a:pt x="9679" y="4173"/>
                  </a:lnTo>
                  <a:cubicBezTo>
                    <a:pt x="9679" y="4050"/>
                    <a:pt x="9506" y="4025"/>
                    <a:pt x="9456" y="4136"/>
                  </a:cubicBezTo>
                  <a:cubicBezTo>
                    <a:pt x="9456" y="4161"/>
                    <a:pt x="9456" y="4173"/>
                    <a:pt x="9456" y="4185"/>
                  </a:cubicBezTo>
                  <a:lnTo>
                    <a:pt x="9456" y="4420"/>
                  </a:lnTo>
                  <a:close/>
                  <a:moveTo>
                    <a:pt x="9395" y="3506"/>
                  </a:moveTo>
                  <a:cubicBezTo>
                    <a:pt x="9407" y="3642"/>
                    <a:pt x="9604" y="3642"/>
                    <a:pt x="9617" y="3506"/>
                  </a:cubicBezTo>
                  <a:lnTo>
                    <a:pt x="9617" y="3482"/>
                  </a:lnTo>
                  <a:cubicBezTo>
                    <a:pt x="9604" y="3395"/>
                    <a:pt x="9592" y="3321"/>
                    <a:pt x="9580" y="3235"/>
                  </a:cubicBezTo>
                  <a:cubicBezTo>
                    <a:pt x="9555" y="3111"/>
                    <a:pt x="9370" y="3111"/>
                    <a:pt x="9358" y="3235"/>
                  </a:cubicBezTo>
                  <a:cubicBezTo>
                    <a:pt x="9345" y="3260"/>
                    <a:pt x="9345" y="3272"/>
                    <a:pt x="9358" y="3284"/>
                  </a:cubicBezTo>
                  <a:cubicBezTo>
                    <a:pt x="9370" y="3358"/>
                    <a:pt x="9382" y="3432"/>
                    <a:pt x="9395" y="3506"/>
                  </a:cubicBezTo>
                  <a:close/>
                  <a:moveTo>
                    <a:pt x="9111" y="2692"/>
                  </a:moveTo>
                  <a:cubicBezTo>
                    <a:pt x="9197" y="2791"/>
                    <a:pt x="9358" y="2716"/>
                    <a:pt x="9321" y="2593"/>
                  </a:cubicBezTo>
                  <a:cubicBezTo>
                    <a:pt x="9308" y="2568"/>
                    <a:pt x="9308" y="2556"/>
                    <a:pt x="9296" y="2544"/>
                  </a:cubicBezTo>
                  <a:cubicBezTo>
                    <a:pt x="9234" y="2482"/>
                    <a:pt x="9172" y="2420"/>
                    <a:pt x="9098" y="2371"/>
                  </a:cubicBezTo>
                  <a:cubicBezTo>
                    <a:pt x="8987" y="2297"/>
                    <a:pt x="8851" y="2433"/>
                    <a:pt x="8938" y="2544"/>
                  </a:cubicBezTo>
                  <a:cubicBezTo>
                    <a:pt x="8950" y="2544"/>
                    <a:pt x="8963" y="2556"/>
                    <a:pt x="8975" y="2568"/>
                  </a:cubicBezTo>
                  <a:cubicBezTo>
                    <a:pt x="9024" y="2593"/>
                    <a:pt x="9074" y="2642"/>
                    <a:pt x="9111" y="2692"/>
                  </a:cubicBezTo>
                  <a:close/>
                  <a:moveTo>
                    <a:pt x="8395" y="2544"/>
                  </a:moveTo>
                  <a:cubicBezTo>
                    <a:pt x="8531" y="2507"/>
                    <a:pt x="8493" y="2309"/>
                    <a:pt x="8358" y="2321"/>
                  </a:cubicBezTo>
                  <a:cubicBezTo>
                    <a:pt x="8345" y="2321"/>
                    <a:pt x="8333" y="2321"/>
                    <a:pt x="8321" y="2321"/>
                  </a:cubicBezTo>
                  <a:cubicBezTo>
                    <a:pt x="8247" y="2346"/>
                    <a:pt x="8173" y="2383"/>
                    <a:pt x="8098" y="2420"/>
                  </a:cubicBezTo>
                  <a:cubicBezTo>
                    <a:pt x="8074" y="2433"/>
                    <a:pt x="8049" y="2445"/>
                    <a:pt x="8037" y="2470"/>
                  </a:cubicBezTo>
                  <a:cubicBezTo>
                    <a:pt x="8000" y="2568"/>
                    <a:pt x="8098" y="2679"/>
                    <a:pt x="8197" y="2630"/>
                  </a:cubicBezTo>
                  <a:cubicBezTo>
                    <a:pt x="8259" y="2593"/>
                    <a:pt x="8333" y="2568"/>
                    <a:pt x="8395" y="2544"/>
                  </a:cubicBezTo>
                  <a:close/>
                  <a:moveTo>
                    <a:pt x="7642" y="3000"/>
                  </a:moveTo>
                  <a:cubicBezTo>
                    <a:pt x="7666" y="2976"/>
                    <a:pt x="7679" y="2951"/>
                    <a:pt x="7679" y="2926"/>
                  </a:cubicBezTo>
                  <a:cubicBezTo>
                    <a:pt x="7691" y="2815"/>
                    <a:pt x="7568" y="2754"/>
                    <a:pt x="7494" y="2815"/>
                  </a:cubicBezTo>
                  <a:cubicBezTo>
                    <a:pt x="7420" y="2877"/>
                    <a:pt x="7370" y="2926"/>
                    <a:pt x="7308" y="3000"/>
                  </a:cubicBezTo>
                  <a:cubicBezTo>
                    <a:pt x="7284" y="3037"/>
                    <a:pt x="7271" y="3087"/>
                    <a:pt x="7296" y="3136"/>
                  </a:cubicBezTo>
                  <a:cubicBezTo>
                    <a:pt x="7346" y="3198"/>
                    <a:pt x="7432" y="3210"/>
                    <a:pt x="7481" y="3149"/>
                  </a:cubicBezTo>
                  <a:cubicBezTo>
                    <a:pt x="7531" y="3087"/>
                    <a:pt x="7580" y="3037"/>
                    <a:pt x="7642" y="2988"/>
                  </a:cubicBezTo>
                  <a:close/>
                  <a:moveTo>
                    <a:pt x="7259" y="3692"/>
                  </a:moveTo>
                  <a:cubicBezTo>
                    <a:pt x="7259" y="3655"/>
                    <a:pt x="7234" y="3605"/>
                    <a:pt x="7185" y="3593"/>
                  </a:cubicBezTo>
                  <a:cubicBezTo>
                    <a:pt x="7111" y="3568"/>
                    <a:pt x="7025" y="3630"/>
                    <a:pt x="7037" y="3704"/>
                  </a:cubicBezTo>
                  <a:cubicBezTo>
                    <a:pt x="7037" y="3790"/>
                    <a:pt x="7049" y="3877"/>
                    <a:pt x="7086" y="3963"/>
                  </a:cubicBezTo>
                  <a:cubicBezTo>
                    <a:pt x="7123" y="4099"/>
                    <a:pt x="7321" y="4050"/>
                    <a:pt x="7308" y="3914"/>
                  </a:cubicBezTo>
                  <a:cubicBezTo>
                    <a:pt x="7308" y="3914"/>
                    <a:pt x="7308" y="3901"/>
                    <a:pt x="7308" y="3889"/>
                  </a:cubicBezTo>
                  <a:cubicBezTo>
                    <a:pt x="7284" y="3827"/>
                    <a:pt x="7271" y="3766"/>
                    <a:pt x="7271" y="3692"/>
                  </a:cubicBezTo>
                  <a:close/>
                  <a:moveTo>
                    <a:pt x="7666" y="4408"/>
                  </a:moveTo>
                  <a:cubicBezTo>
                    <a:pt x="7568" y="4321"/>
                    <a:pt x="7420" y="4432"/>
                    <a:pt x="7481" y="4556"/>
                  </a:cubicBezTo>
                  <a:cubicBezTo>
                    <a:pt x="7481" y="4556"/>
                    <a:pt x="7494" y="4568"/>
                    <a:pt x="7506" y="4580"/>
                  </a:cubicBezTo>
                  <a:cubicBezTo>
                    <a:pt x="7555" y="4642"/>
                    <a:pt x="7617" y="4691"/>
                    <a:pt x="7679" y="4741"/>
                  </a:cubicBezTo>
                  <a:cubicBezTo>
                    <a:pt x="7802" y="4840"/>
                    <a:pt x="7950" y="4667"/>
                    <a:pt x="7839" y="4568"/>
                  </a:cubicBezTo>
                  <a:cubicBezTo>
                    <a:pt x="7778" y="4519"/>
                    <a:pt x="7728" y="4469"/>
                    <a:pt x="7666" y="4408"/>
                  </a:cubicBezTo>
                  <a:close/>
                  <a:moveTo>
                    <a:pt x="8395" y="4852"/>
                  </a:moveTo>
                  <a:cubicBezTo>
                    <a:pt x="8271" y="4815"/>
                    <a:pt x="8197" y="4988"/>
                    <a:pt x="8308" y="5062"/>
                  </a:cubicBezTo>
                  <a:cubicBezTo>
                    <a:pt x="8321" y="5062"/>
                    <a:pt x="8333" y="5074"/>
                    <a:pt x="8345" y="5074"/>
                  </a:cubicBezTo>
                  <a:cubicBezTo>
                    <a:pt x="8419" y="5099"/>
                    <a:pt x="8493" y="5111"/>
                    <a:pt x="8580" y="5124"/>
                  </a:cubicBezTo>
                  <a:cubicBezTo>
                    <a:pt x="8703" y="5136"/>
                    <a:pt x="8765" y="4963"/>
                    <a:pt x="8654" y="4901"/>
                  </a:cubicBezTo>
                  <a:cubicBezTo>
                    <a:pt x="8642" y="4901"/>
                    <a:pt x="8629" y="4889"/>
                    <a:pt x="8617" y="4889"/>
                  </a:cubicBezTo>
                  <a:cubicBezTo>
                    <a:pt x="8543" y="4877"/>
                    <a:pt x="8469" y="4864"/>
                    <a:pt x="8395" y="4852"/>
                  </a:cubicBezTo>
                  <a:close/>
                  <a:moveTo>
                    <a:pt x="10197" y="4852"/>
                  </a:moveTo>
                  <a:cubicBezTo>
                    <a:pt x="10074" y="4864"/>
                    <a:pt x="10074" y="5049"/>
                    <a:pt x="10197" y="5074"/>
                  </a:cubicBezTo>
                  <a:cubicBezTo>
                    <a:pt x="10209" y="5074"/>
                    <a:pt x="10222" y="5074"/>
                    <a:pt x="10234" y="5074"/>
                  </a:cubicBezTo>
                  <a:lnTo>
                    <a:pt x="10469" y="5037"/>
                  </a:lnTo>
                  <a:cubicBezTo>
                    <a:pt x="10592" y="5012"/>
                    <a:pt x="10592" y="4827"/>
                    <a:pt x="10469" y="4815"/>
                  </a:cubicBezTo>
                  <a:cubicBezTo>
                    <a:pt x="10456" y="4803"/>
                    <a:pt x="10431" y="4803"/>
                    <a:pt x="10419" y="4815"/>
                  </a:cubicBezTo>
                  <a:cubicBezTo>
                    <a:pt x="10345" y="4827"/>
                    <a:pt x="10271" y="4840"/>
                    <a:pt x="10197" y="4852"/>
                  </a:cubicBezTo>
                  <a:close/>
                  <a:moveTo>
                    <a:pt x="11098" y="4667"/>
                  </a:moveTo>
                  <a:cubicBezTo>
                    <a:pt x="11012" y="4691"/>
                    <a:pt x="10975" y="4803"/>
                    <a:pt x="11049" y="4864"/>
                  </a:cubicBezTo>
                  <a:cubicBezTo>
                    <a:pt x="11073" y="4889"/>
                    <a:pt x="11123" y="4901"/>
                    <a:pt x="11160" y="4901"/>
                  </a:cubicBezTo>
                  <a:lnTo>
                    <a:pt x="11382" y="4840"/>
                  </a:lnTo>
                  <a:cubicBezTo>
                    <a:pt x="11518" y="4803"/>
                    <a:pt x="11493" y="4593"/>
                    <a:pt x="11345" y="4605"/>
                  </a:cubicBezTo>
                  <a:lnTo>
                    <a:pt x="11320" y="4605"/>
                  </a:lnTo>
                  <a:lnTo>
                    <a:pt x="11098" y="4667"/>
                  </a:lnTo>
                  <a:close/>
                  <a:moveTo>
                    <a:pt x="11987" y="4408"/>
                  </a:moveTo>
                  <a:cubicBezTo>
                    <a:pt x="11851" y="4457"/>
                    <a:pt x="11888" y="4642"/>
                    <a:pt x="12024" y="4642"/>
                  </a:cubicBezTo>
                  <a:cubicBezTo>
                    <a:pt x="12036" y="4642"/>
                    <a:pt x="12049" y="4642"/>
                    <a:pt x="12061" y="4642"/>
                  </a:cubicBezTo>
                  <a:lnTo>
                    <a:pt x="12283" y="4556"/>
                  </a:lnTo>
                  <a:cubicBezTo>
                    <a:pt x="12394" y="4519"/>
                    <a:pt x="12369" y="4334"/>
                    <a:pt x="12246" y="4334"/>
                  </a:cubicBezTo>
                  <a:cubicBezTo>
                    <a:pt x="12221" y="4334"/>
                    <a:pt x="12209" y="4334"/>
                    <a:pt x="12197" y="4346"/>
                  </a:cubicBezTo>
                  <a:lnTo>
                    <a:pt x="11987" y="4420"/>
                  </a:lnTo>
                  <a:close/>
                  <a:moveTo>
                    <a:pt x="12839" y="4074"/>
                  </a:moveTo>
                  <a:cubicBezTo>
                    <a:pt x="12727" y="4124"/>
                    <a:pt x="12764" y="4296"/>
                    <a:pt x="12888" y="4296"/>
                  </a:cubicBezTo>
                  <a:cubicBezTo>
                    <a:pt x="12900" y="4296"/>
                    <a:pt x="12913" y="4296"/>
                    <a:pt x="12925" y="4284"/>
                  </a:cubicBezTo>
                  <a:lnTo>
                    <a:pt x="13147" y="4185"/>
                  </a:lnTo>
                  <a:cubicBezTo>
                    <a:pt x="13258" y="4136"/>
                    <a:pt x="13209" y="3951"/>
                    <a:pt x="13085" y="3963"/>
                  </a:cubicBezTo>
                  <a:cubicBezTo>
                    <a:pt x="13073" y="3963"/>
                    <a:pt x="13061" y="3976"/>
                    <a:pt x="13048" y="3976"/>
                  </a:cubicBezTo>
                  <a:close/>
                  <a:moveTo>
                    <a:pt x="13653" y="3655"/>
                  </a:moveTo>
                  <a:cubicBezTo>
                    <a:pt x="13542" y="3729"/>
                    <a:pt x="13604" y="3889"/>
                    <a:pt x="13727" y="3877"/>
                  </a:cubicBezTo>
                  <a:cubicBezTo>
                    <a:pt x="13740" y="3877"/>
                    <a:pt x="13752" y="3864"/>
                    <a:pt x="13764" y="3864"/>
                  </a:cubicBezTo>
                  <a:cubicBezTo>
                    <a:pt x="13838" y="3827"/>
                    <a:pt x="13900" y="3778"/>
                    <a:pt x="13974" y="3741"/>
                  </a:cubicBezTo>
                  <a:cubicBezTo>
                    <a:pt x="14098" y="3655"/>
                    <a:pt x="13987" y="3457"/>
                    <a:pt x="13851" y="3544"/>
                  </a:cubicBezTo>
                  <a:close/>
                  <a:moveTo>
                    <a:pt x="14419" y="3161"/>
                  </a:moveTo>
                  <a:cubicBezTo>
                    <a:pt x="14320" y="3235"/>
                    <a:pt x="14394" y="3395"/>
                    <a:pt x="14517" y="3371"/>
                  </a:cubicBezTo>
                  <a:cubicBezTo>
                    <a:pt x="14530" y="3371"/>
                    <a:pt x="14554" y="3358"/>
                    <a:pt x="14567" y="3358"/>
                  </a:cubicBezTo>
                  <a:cubicBezTo>
                    <a:pt x="14628" y="3309"/>
                    <a:pt x="14690" y="3260"/>
                    <a:pt x="14752" y="3210"/>
                  </a:cubicBezTo>
                  <a:cubicBezTo>
                    <a:pt x="14826" y="3149"/>
                    <a:pt x="14801" y="3013"/>
                    <a:pt x="14690" y="3000"/>
                  </a:cubicBezTo>
                  <a:cubicBezTo>
                    <a:pt x="14665" y="3000"/>
                    <a:pt x="14628" y="3013"/>
                    <a:pt x="14604" y="3025"/>
                  </a:cubicBezTo>
                  <a:close/>
                  <a:moveTo>
                    <a:pt x="15135" y="2581"/>
                  </a:moveTo>
                  <a:cubicBezTo>
                    <a:pt x="15097" y="2605"/>
                    <a:pt x="15085" y="2655"/>
                    <a:pt x="15097" y="2692"/>
                  </a:cubicBezTo>
                  <a:cubicBezTo>
                    <a:pt x="15110" y="2778"/>
                    <a:pt x="15221" y="2815"/>
                    <a:pt x="15295" y="2754"/>
                  </a:cubicBezTo>
                  <a:cubicBezTo>
                    <a:pt x="15344" y="2704"/>
                    <a:pt x="15406" y="2642"/>
                    <a:pt x="15455" y="2593"/>
                  </a:cubicBezTo>
                  <a:cubicBezTo>
                    <a:pt x="15579" y="2482"/>
                    <a:pt x="15418" y="2309"/>
                    <a:pt x="15307" y="2420"/>
                  </a:cubicBezTo>
                  <a:cubicBezTo>
                    <a:pt x="15246" y="2470"/>
                    <a:pt x="15196" y="2531"/>
                    <a:pt x="15135" y="2581"/>
                  </a:cubicBezTo>
                  <a:close/>
                  <a:moveTo>
                    <a:pt x="15752" y="1926"/>
                  </a:moveTo>
                  <a:cubicBezTo>
                    <a:pt x="15715" y="1951"/>
                    <a:pt x="15715" y="2001"/>
                    <a:pt x="15739" y="2050"/>
                  </a:cubicBezTo>
                  <a:cubicBezTo>
                    <a:pt x="15776" y="2124"/>
                    <a:pt x="15875" y="2124"/>
                    <a:pt x="15925" y="2062"/>
                  </a:cubicBezTo>
                  <a:cubicBezTo>
                    <a:pt x="15974" y="2001"/>
                    <a:pt x="16023" y="1939"/>
                    <a:pt x="16073" y="1877"/>
                  </a:cubicBezTo>
                  <a:cubicBezTo>
                    <a:pt x="16134" y="1778"/>
                    <a:pt x="16023" y="1655"/>
                    <a:pt x="15925" y="1717"/>
                  </a:cubicBezTo>
                  <a:cubicBezTo>
                    <a:pt x="15912" y="1717"/>
                    <a:pt x="15900" y="1729"/>
                    <a:pt x="15900" y="1741"/>
                  </a:cubicBezTo>
                  <a:cubicBezTo>
                    <a:pt x="15850" y="1803"/>
                    <a:pt x="15801" y="1865"/>
                    <a:pt x="15752" y="1926"/>
                  </a:cubicBezTo>
                  <a:close/>
                  <a:moveTo>
                    <a:pt x="16270" y="1173"/>
                  </a:moveTo>
                  <a:cubicBezTo>
                    <a:pt x="16159" y="1285"/>
                    <a:pt x="16332" y="1445"/>
                    <a:pt x="16443" y="1322"/>
                  </a:cubicBezTo>
                  <a:cubicBezTo>
                    <a:pt x="16455" y="1322"/>
                    <a:pt x="16455" y="1309"/>
                    <a:pt x="16468" y="1297"/>
                  </a:cubicBezTo>
                  <a:lnTo>
                    <a:pt x="16492" y="1248"/>
                  </a:lnTo>
                  <a:lnTo>
                    <a:pt x="16542" y="1149"/>
                  </a:lnTo>
                  <a:lnTo>
                    <a:pt x="16579" y="1087"/>
                  </a:lnTo>
                  <a:cubicBezTo>
                    <a:pt x="16653" y="964"/>
                    <a:pt x="16480" y="853"/>
                    <a:pt x="16394" y="951"/>
                  </a:cubicBezTo>
                  <a:cubicBezTo>
                    <a:pt x="16381" y="964"/>
                    <a:pt x="16381" y="976"/>
                    <a:pt x="16381" y="976"/>
                  </a:cubicBezTo>
                  <a:lnTo>
                    <a:pt x="16344" y="1038"/>
                  </a:lnTo>
                  <a:lnTo>
                    <a:pt x="16295" y="11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theme" Target="../theme/theme3.xml"/><Relationship Id="rId50" Type="http://schemas.openxmlformats.org/officeDocument/2006/relationships/slideLayout" Target="../slideLayouts/slideLayout61.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52" name="Google Shape;52;p13"/>
          <p:cNvSpPr txBox="1"/>
          <p:nvPr>
            <p:ph type="title"/>
          </p:nvPr>
        </p:nvSpPr>
        <p:spPr>
          <a:xfrm>
            <a:off x="720000" y="540000"/>
            <a:ext cx="7704000" cy="572700"/>
          </a:xfrm>
          <a:prstGeom prst="rect">
            <a:avLst/>
          </a:prstGeom>
          <a:noFill/>
          <a:ln>
            <a:noFill/>
          </a:ln>
        </p:spPr>
        <p:txBody>
          <a:bodyPr anchorCtr="0" anchor="t" bIns="0" lIns="0" spcFirstLastPara="1" rIns="0" wrap="square" tIns="0">
            <a:noAutofit/>
          </a:bodyPr>
          <a:lstStyle>
            <a:lvl1pPr lvl="0" rtl="0">
              <a:spcBef>
                <a:spcPts val="0"/>
              </a:spcBef>
              <a:spcAft>
                <a:spcPts val="0"/>
              </a:spcAft>
              <a:buClr>
                <a:schemeClr val="dk1"/>
              </a:buClr>
              <a:buSzPts val="3000"/>
              <a:buFont typeface="Itim"/>
              <a:buNone/>
              <a:defRPr b="1" sz="3000">
                <a:solidFill>
                  <a:schemeClr val="dk1"/>
                </a:solidFill>
                <a:latin typeface="Itim"/>
                <a:ea typeface="Itim"/>
                <a:cs typeface="Itim"/>
                <a:sym typeface="Itim"/>
              </a:defRPr>
            </a:lvl1pPr>
            <a:lvl2pPr lvl="1" rtl="0">
              <a:spcBef>
                <a:spcPts val="0"/>
              </a:spcBef>
              <a:spcAft>
                <a:spcPts val="0"/>
              </a:spcAft>
              <a:buClr>
                <a:schemeClr val="dk1"/>
              </a:buClr>
              <a:buSzPts val="2800"/>
              <a:buFont typeface="Itim"/>
              <a:buNone/>
              <a:defRPr b="1" sz="2800">
                <a:solidFill>
                  <a:schemeClr val="dk1"/>
                </a:solidFill>
                <a:latin typeface="Itim"/>
                <a:ea typeface="Itim"/>
                <a:cs typeface="Itim"/>
                <a:sym typeface="Itim"/>
              </a:defRPr>
            </a:lvl2pPr>
            <a:lvl3pPr lvl="2" rtl="0">
              <a:spcBef>
                <a:spcPts val="0"/>
              </a:spcBef>
              <a:spcAft>
                <a:spcPts val="0"/>
              </a:spcAft>
              <a:buClr>
                <a:schemeClr val="dk1"/>
              </a:buClr>
              <a:buSzPts val="2800"/>
              <a:buFont typeface="Itim"/>
              <a:buNone/>
              <a:defRPr b="1" sz="2800">
                <a:solidFill>
                  <a:schemeClr val="dk1"/>
                </a:solidFill>
                <a:latin typeface="Itim"/>
                <a:ea typeface="Itim"/>
                <a:cs typeface="Itim"/>
                <a:sym typeface="Itim"/>
              </a:defRPr>
            </a:lvl3pPr>
            <a:lvl4pPr lvl="3" rtl="0">
              <a:spcBef>
                <a:spcPts val="0"/>
              </a:spcBef>
              <a:spcAft>
                <a:spcPts val="0"/>
              </a:spcAft>
              <a:buClr>
                <a:schemeClr val="dk1"/>
              </a:buClr>
              <a:buSzPts val="2800"/>
              <a:buFont typeface="Itim"/>
              <a:buNone/>
              <a:defRPr b="1" sz="2800">
                <a:solidFill>
                  <a:schemeClr val="dk1"/>
                </a:solidFill>
                <a:latin typeface="Itim"/>
                <a:ea typeface="Itim"/>
                <a:cs typeface="Itim"/>
                <a:sym typeface="Itim"/>
              </a:defRPr>
            </a:lvl4pPr>
            <a:lvl5pPr lvl="4" rtl="0">
              <a:spcBef>
                <a:spcPts val="0"/>
              </a:spcBef>
              <a:spcAft>
                <a:spcPts val="0"/>
              </a:spcAft>
              <a:buClr>
                <a:schemeClr val="dk1"/>
              </a:buClr>
              <a:buSzPts val="2800"/>
              <a:buFont typeface="Itim"/>
              <a:buNone/>
              <a:defRPr b="1" sz="2800">
                <a:solidFill>
                  <a:schemeClr val="dk1"/>
                </a:solidFill>
                <a:latin typeface="Itim"/>
                <a:ea typeface="Itim"/>
                <a:cs typeface="Itim"/>
                <a:sym typeface="Itim"/>
              </a:defRPr>
            </a:lvl5pPr>
            <a:lvl6pPr lvl="5" rtl="0">
              <a:spcBef>
                <a:spcPts val="0"/>
              </a:spcBef>
              <a:spcAft>
                <a:spcPts val="0"/>
              </a:spcAft>
              <a:buClr>
                <a:schemeClr val="dk1"/>
              </a:buClr>
              <a:buSzPts val="2800"/>
              <a:buFont typeface="Itim"/>
              <a:buNone/>
              <a:defRPr b="1" sz="2800">
                <a:solidFill>
                  <a:schemeClr val="dk1"/>
                </a:solidFill>
                <a:latin typeface="Itim"/>
                <a:ea typeface="Itim"/>
                <a:cs typeface="Itim"/>
                <a:sym typeface="Itim"/>
              </a:defRPr>
            </a:lvl6pPr>
            <a:lvl7pPr lvl="6" rtl="0">
              <a:spcBef>
                <a:spcPts val="0"/>
              </a:spcBef>
              <a:spcAft>
                <a:spcPts val="0"/>
              </a:spcAft>
              <a:buClr>
                <a:schemeClr val="dk1"/>
              </a:buClr>
              <a:buSzPts val="2800"/>
              <a:buFont typeface="Itim"/>
              <a:buNone/>
              <a:defRPr b="1" sz="2800">
                <a:solidFill>
                  <a:schemeClr val="dk1"/>
                </a:solidFill>
                <a:latin typeface="Itim"/>
                <a:ea typeface="Itim"/>
                <a:cs typeface="Itim"/>
                <a:sym typeface="Itim"/>
              </a:defRPr>
            </a:lvl7pPr>
            <a:lvl8pPr lvl="7" rtl="0">
              <a:spcBef>
                <a:spcPts val="0"/>
              </a:spcBef>
              <a:spcAft>
                <a:spcPts val="0"/>
              </a:spcAft>
              <a:buClr>
                <a:schemeClr val="dk1"/>
              </a:buClr>
              <a:buSzPts val="2800"/>
              <a:buFont typeface="Itim"/>
              <a:buNone/>
              <a:defRPr b="1" sz="2800">
                <a:solidFill>
                  <a:schemeClr val="dk1"/>
                </a:solidFill>
                <a:latin typeface="Itim"/>
                <a:ea typeface="Itim"/>
                <a:cs typeface="Itim"/>
                <a:sym typeface="Itim"/>
              </a:defRPr>
            </a:lvl8pPr>
            <a:lvl9pPr lvl="8" rtl="0">
              <a:spcBef>
                <a:spcPts val="0"/>
              </a:spcBef>
              <a:spcAft>
                <a:spcPts val="0"/>
              </a:spcAft>
              <a:buClr>
                <a:schemeClr val="dk1"/>
              </a:buClr>
              <a:buSzPts val="2800"/>
              <a:buFont typeface="Itim"/>
              <a:buNone/>
              <a:defRPr b="1" sz="2800">
                <a:solidFill>
                  <a:schemeClr val="dk1"/>
                </a:solidFill>
                <a:latin typeface="Itim"/>
                <a:ea typeface="Itim"/>
                <a:cs typeface="Itim"/>
                <a:sym typeface="Itim"/>
              </a:defRPr>
            </a:lvl9pPr>
          </a:lstStyle>
          <a:p/>
        </p:txBody>
      </p:sp>
      <p:sp>
        <p:nvSpPr>
          <p:cNvPr id="53" name="Google Shape;53;p13"/>
          <p:cNvSpPr txBox="1"/>
          <p:nvPr>
            <p:ph idx="1" type="body"/>
          </p:nvPr>
        </p:nvSpPr>
        <p:spPr>
          <a:xfrm>
            <a:off x="720000" y="1187100"/>
            <a:ext cx="7704000" cy="3416400"/>
          </a:xfrm>
          <a:prstGeom prst="rect">
            <a:avLst/>
          </a:prstGeom>
          <a:noFill/>
          <a:ln>
            <a:noFill/>
          </a:ln>
        </p:spPr>
        <p:txBody>
          <a:bodyPr anchorCtr="0" anchor="t" bIns="91425" lIns="91425" spcFirstLastPara="1" rIns="91425" wrap="square" tIns="91425">
            <a:noAutofit/>
          </a:bodyPr>
          <a:lstStyle>
            <a:lvl1pPr indent="-330200" lvl="0" marL="457200" rtl="0">
              <a:lnSpc>
                <a:spcPct val="115000"/>
              </a:lnSpc>
              <a:spcBef>
                <a:spcPts val="0"/>
              </a:spcBef>
              <a:spcAft>
                <a:spcPts val="0"/>
              </a:spcAft>
              <a:buClr>
                <a:schemeClr val="dk2"/>
              </a:buClr>
              <a:buSzPts val="1600"/>
              <a:buFont typeface="Muli"/>
              <a:buChar char="●"/>
              <a:defRPr sz="1600">
                <a:solidFill>
                  <a:schemeClr val="dk2"/>
                </a:solidFill>
                <a:latin typeface="Muli"/>
                <a:ea typeface="Muli"/>
                <a:cs typeface="Muli"/>
                <a:sym typeface="Muli"/>
              </a:defRPr>
            </a:lvl1pPr>
            <a:lvl2pPr indent="-330200" lvl="1" marL="914400" rtl="0">
              <a:lnSpc>
                <a:spcPct val="115000"/>
              </a:lnSpc>
              <a:spcBef>
                <a:spcPts val="1600"/>
              </a:spcBef>
              <a:spcAft>
                <a:spcPts val="0"/>
              </a:spcAft>
              <a:buClr>
                <a:schemeClr val="dk2"/>
              </a:buClr>
              <a:buSzPts val="1600"/>
              <a:buFont typeface="Muli"/>
              <a:buChar char="○"/>
              <a:defRPr sz="1600">
                <a:solidFill>
                  <a:schemeClr val="dk2"/>
                </a:solidFill>
                <a:latin typeface="Muli"/>
                <a:ea typeface="Muli"/>
                <a:cs typeface="Muli"/>
                <a:sym typeface="Muli"/>
              </a:defRPr>
            </a:lvl2pPr>
            <a:lvl3pPr indent="-330200" lvl="2" marL="1371600" rtl="0">
              <a:lnSpc>
                <a:spcPct val="115000"/>
              </a:lnSpc>
              <a:spcBef>
                <a:spcPts val="1600"/>
              </a:spcBef>
              <a:spcAft>
                <a:spcPts val="0"/>
              </a:spcAft>
              <a:buClr>
                <a:schemeClr val="dk2"/>
              </a:buClr>
              <a:buSzPts val="1600"/>
              <a:buFont typeface="Muli"/>
              <a:buChar char="■"/>
              <a:defRPr sz="1600">
                <a:solidFill>
                  <a:schemeClr val="dk2"/>
                </a:solidFill>
                <a:latin typeface="Muli"/>
                <a:ea typeface="Muli"/>
                <a:cs typeface="Muli"/>
                <a:sym typeface="Muli"/>
              </a:defRPr>
            </a:lvl3pPr>
            <a:lvl4pPr indent="-330200" lvl="3" marL="1828800" rtl="0">
              <a:lnSpc>
                <a:spcPct val="115000"/>
              </a:lnSpc>
              <a:spcBef>
                <a:spcPts val="1600"/>
              </a:spcBef>
              <a:spcAft>
                <a:spcPts val="0"/>
              </a:spcAft>
              <a:buClr>
                <a:schemeClr val="dk2"/>
              </a:buClr>
              <a:buSzPts val="1600"/>
              <a:buFont typeface="Muli"/>
              <a:buChar char="●"/>
              <a:defRPr sz="1600">
                <a:solidFill>
                  <a:schemeClr val="dk2"/>
                </a:solidFill>
                <a:latin typeface="Muli"/>
                <a:ea typeface="Muli"/>
                <a:cs typeface="Muli"/>
                <a:sym typeface="Muli"/>
              </a:defRPr>
            </a:lvl4pPr>
            <a:lvl5pPr indent="-330200" lvl="4" marL="2286000" rtl="0">
              <a:lnSpc>
                <a:spcPct val="115000"/>
              </a:lnSpc>
              <a:spcBef>
                <a:spcPts val="1600"/>
              </a:spcBef>
              <a:spcAft>
                <a:spcPts val="0"/>
              </a:spcAft>
              <a:buClr>
                <a:schemeClr val="dk2"/>
              </a:buClr>
              <a:buSzPts val="1600"/>
              <a:buFont typeface="Muli"/>
              <a:buChar char="○"/>
              <a:defRPr sz="1600">
                <a:solidFill>
                  <a:schemeClr val="dk2"/>
                </a:solidFill>
                <a:latin typeface="Muli"/>
                <a:ea typeface="Muli"/>
                <a:cs typeface="Muli"/>
                <a:sym typeface="Muli"/>
              </a:defRPr>
            </a:lvl5pPr>
            <a:lvl6pPr indent="-330200" lvl="5" marL="2743200" rtl="0">
              <a:lnSpc>
                <a:spcPct val="115000"/>
              </a:lnSpc>
              <a:spcBef>
                <a:spcPts val="1600"/>
              </a:spcBef>
              <a:spcAft>
                <a:spcPts val="0"/>
              </a:spcAft>
              <a:buClr>
                <a:schemeClr val="dk2"/>
              </a:buClr>
              <a:buSzPts val="1600"/>
              <a:buFont typeface="Muli"/>
              <a:buChar char="■"/>
              <a:defRPr sz="1600">
                <a:solidFill>
                  <a:schemeClr val="dk2"/>
                </a:solidFill>
                <a:latin typeface="Muli"/>
                <a:ea typeface="Muli"/>
                <a:cs typeface="Muli"/>
                <a:sym typeface="Muli"/>
              </a:defRPr>
            </a:lvl6pPr>
            <a:lvl7pPr indent="-330200" lvl="6" marL="3200400" rtl="0">
              <a:lnSpc>
                <a:spcPct val="115000"/>
              </a:lnSpc>
              <a:spcBef>
                <a:spcPts val="1600"/>
              </a:spcBef>
              <a:spcAft>
                <a:spcPts val="0"/>
              </a:spcAft>
              <a:buClr>
                <a:schemeClr val="dk2"/>
              </a:buClr>
              <a:buSzPts val="1600"/>
              <a:buFont typeface="Muli"/>
              <a:buChar char="●"/>
              <a:defRPr sz="1600">
                <a:solidFill>
                  <a:schemeClr val="dk2"/>
                </a:solidFill>
                <a:latin typeface="Muli"/>
                <a:ea typeface="Muli"/>
                <a:cs typeface="Muli"/>
                <a:sym typeface="Muli"/>
              </a:defRPr>
            </a:lvl7pPr>
            <a:lvl8pPr indent="-330200" lvl="7" marL="3657600" rtl="0">
              <a:lnSpc>
                <a:spcPct val="115000"/>
              </a:lnSpc>
              <a:spcBef>
                <a:spcPts val="1600"/>
              </a:spcBef>
              <a:spcAft>
                <a:spcPts val="0"/>
              </a:spcAft>
              <a:buClr>
                <a:schemeClr val="dk2"/>
              </a:buClr>
              <a:buSzPts val="1600"/>
              <a:buFont typeface="Muli"/>
              <a:buChar char="○"/>
              <a:defRPr sz="1600">
                <a:solidFill>
                  <a:schemeClr val="dk2"/>
                </a:solidFill>
                <a:latin typeface="Muli"/>
                <a:ea typeface="Muli"/>
                <a:cs typeface="Muli"/>
                <a:sym typeface="Muli"/>
              </a:defRPr>
            </a:lvl8pPr>
            <a:lvl9pPr indent="-330200" lvl="8" marL="4114800" rtl="0">
              <a:lnSpc>
                <a:spcPct val="115000"/>
              </a:lnSpc>
              <a:spcBef>
                <a:spcPts val="1600"/>
              </a:spcBef>
              <a:spcAft>
                <a:spcPts val="1600"/>
              </a:spcAft>
              <a:buClr>
                <a:schemeClr val="dk2"/>
              </a:buClr>
              <a:buSzPts val="1600"/>
              <a:buFont typeface="Muli"/>
              <a:buChar char="■"/>
              <a:defRPr sz="1600">
                <a:solidFill>
                  <a:schemeClr val="dk2"/>
                </a:solidFill>
                <a:latin typeface="Muli"/>
                <a:ea typeface="Muli"/>
                <a:cs typeface="Muli"/>
                <a:sym typeface="Muli"/>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hyperlink" Target="https://doi.org/10.1371/journal.pone.0115844" TargetMode="External"/><Relationship Id="rId4" Type="http://schemas.openxmlformats.org/officeDocument/2006/relationships/hyperlink" Target="https://doi.org/10.1016/j.cognition.2020.104306"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 Id="rId3" Type="http://schemas.openxmlformats.org/officeDocument/2006/relationships/image" Target="../media/image1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8.png"/><Relationship Id="rId5"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6" name="Shape 1566"/>
        <p:cNvGrpSpPr/>
        <p:nvPr/>
      </p:nvGrpSpPr>
      <p:grpSpPr>
        <a:xfrm>
          <a:off x="0" y="0"/>
          <a:ext cx="0" cy="0"/>
          <a:chOff x="0" y="0"/>
          <a:chExt cx="0" cy="0"/>
        </a:xfrm>
      </p:grpSpPr>
      <p:sp>
        <p:nvSpPr>
          <p:cNvPr id="1567" name="Google Shape;1567;p64"/>
          <p:cNvSpPr txBox="1"/>
          <p:nvPr>
            <p:ph type="ctrTitle"/>
          </p:nvPr>
        </p:nvSpPr>
        <p:spPr>
          <a:xfrm>
            <a:off x="1489400" y="1460925"/>
            <a:ext cx="6114900" cy="1749000"/>
          </a:xfrm>
          <a:prstGeom prst="rect">
            <a:avLst/>
          </a:prstGeom>
        </p:spPr>
        <p:txBody>
          <a:bodyPr anchorCtr="0" anchor="t" bIns="0" lIns="0" spcFirstLastPara="1" rIns="0" wrap="square" tIns="0">
            <a:noAutofit/>
          </a:bodyPr>
          <a:lstStyle/>
          <a:p>
            <a:pPr indent="0" lvl="0" marL="0" rtl="0" algn="ctr">
              <a:spcBef>
                <a:spcPts val="0"/>
              </a:spcBef>
              <a:spcAft>
                <a:spcPts val="0"/>
              </a:spcAft>
              <a:buClr>
                <a:schemeClr val="dk2"/>
              </a:buClr>
              <a:buSzPts val="1100"/>
              <a:buFont typeface="Arial"/>
              <a:buNone/>
            </a:pPr>
            <a:r>
              <a:rPr lang="en" sz="4000"/>
              <a:t>US vs. UK </a:t>
            </a:r>
            <a:endParaRPr sz="4000"/>
          </a:p>
          <a:p>
            <a:pPr indent="0" lvl="0" marL="0" rtl="0" algn="ctr">
              <a:spcBef>
                <a:spcPts val="0"/>
              </a:spcBef>
              <a:spcAft>
                <a:spcPts val="0"/>
              </a:spcAft>
              <a:buClr>
                <a:schemeClr val="dk2"/>
              </a:buClr>
              <a:buSzPts val="1100"/>
              <a:buFont typeface="Arial"/>
              <a:buNone/>
            </a:pPr>
            <a:r>
              <a:t/>
            </a:r>
            <a:endParaRPr sz="2300"/>
          </a:p>
          <a:p>
            <a:pPr indent="0" lvl="0" marL="0" rtl="0" algn="ctr">
              <a:spcBef>
                <a:spcPts val="0"/>
              </a:spcBef>
              <a:spcAft>
                <a:spcPts val="0"/>
              </a:spcAft>
              <a:buClr>
                <a:schemeClr val="dk2"/>
              </a:buClr>
              <a:buSzPts val="1100"/>
              <a:buFont typeface="Arial"/>
              <a:buNone/>
            </a:pPr>
            <a:r>
              <a:rPr lang="en" sz="4000"/>
              <a:t>STUDENT </a:t>
            </a:r>
            <a:r>
              <a:rPr lang="en" sz="4000"/>
              <a:t>NEWSPAPER</a:t>
            </a:r>
            <a:endParaRPr sz="4000"/>
          </a:p>
        </p:txBody>
      </p:sp>
      <p:sp>
        <p:nvSpPr>
          <p:cNvPr id="1568" name="Google Shape;1568;p64"/>
          <p:cNvSpPr txBox="1"/>
          <p:nvPr>
            <p:ph idx="1" type="subTitle"/>
          </p:nvPr>
        </p:nvSpPr>
        <p:spPr>
          <a:xfrm>
            <a:off x="2101950" y="3325150"/>
            <a:ext cx="4940100" cy="46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Ashley + Ziyad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567"/>
                                        </p:tgtEl>
                                        <p:attrNameLst>
                                          <p:attrName>style.visibility</p:attrName>
                                        </p:attrNameLst>
                                      </p:cBhvr>
                                      <p:to>
                                        <p:strVal val="visible"/>
                                      </p:to>
                                    </p:set>
                                    <p:anim calcmode="lin" valueType="num">
                                      <p:cBhvr additive="base">
                                        <p:cTn dur="1000"/>
                                        <p:tgtEl>
                                          <p:spTgt spid="1567"/>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568"/>
                                        </p:tgtEl>
                                        <p:attrNameLst>
                                          <p:attrName>style.visibility</p:attrName>
                                        </p:attrNameLst>
                                      </p:cBhvr>
                                      <p:to>
                                        <p:strVal val="visible"/>
                                      </p:to>
                                    </p:set>
                                    <p:anim calcmode="lin" valueType="num">
                                      <p:cBhvr additive="base">
                                        <p:cTn dur="1000"/>
                                        <p:tgtEl>
                                          <p:spTgt spid="156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8" name="Shape 1848"/>
        <p:cNvGrpSpPr/>
        <p:nvPr/>
      </p:nvGrpSpPr>
      <p:grpSpPr>
        <a:xfrm>
          <a:off x="0" y="0"/>
          <a:ext cx="0" cy="0"/>
          <a:chOff x="0" y="0"/>
          <a:chExt cx="0" cy="0"/>
        </a:xfrm>
      </p:grpSpPr>
      <p:sp>
        <p:nvSpPr>
          <p:cNvPr id="1849" name="Google Shape;1849;p73"/>
          <p:cNvSpPr/>
          <p:nvPr/>
        </p:nvSpPr>
        <p:spPr>
          <a:xfrm>
            <a:off x="7684550" y="2384225"/>
            <a:ext cx="1209600" cy="1401900"/>
          </a:xfrm>
          <a:prstGeom prst="roundRect">
            <a:avLst>
              <a:gd fmla="val 16667" name="adj"/>
            </a:avLst>
          </a:prstGeom>
          <a:solidFill>
            <a:schemeClr val="accent3"/>
          </a:solidFill>
          <a:ln cap="flat" cmpd="sng" w="9525">
            <a:solidFill>
              <a:srgbClr val="FFBE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solidFill>
                  <a:schemeClr val="dk2"/>
                </a:solidFill>
                <a:latin typeface="Muli"/>
                <a:ea typeface="Muli"/>
                <a:cs typeface="Muli"/>
                <a:sym typeface="Muli"/>
              </a:rPr>
              <a:t>Combine Result</a:t>
            </a:r>
            <a:endParaRPr>
              <a:solidFill>
                <a:schemeClr val="dk2"/>
              </a:solidFill>
              <a:latin typeface="Muli"/>
              <a:ea typeface="Muli"/>
              <a:cs typeface="Muli"/>
              <a:sym typeface="Muli"/>
            </a:endParaRPr>
          </a:p>
        </p:txBody>
      </p:sp>
      <p:sp>
        <p:nvSpPr>
          <p:cNvPr id="1850" name="Google Shape;1850;p73"/>
          <p:cNvSpPr/>
          <p:nvPr/>
        </p:nvSpPr>
        <p:spPr>
          <a:xfrm>
            <a:off x="375050" y="1928825"/>
            <a:ext cx="2152200" cy="2246100"/>
          </a:xfrm>
          <a:prstGeom prst="roundRect">
            <a:avLst>
              <a:gd fmla="val 16667" name="adj"/>
            </a:avLst>
          </a:prstGeom>
          <a:noFill/>
          <a:ln cap="flat" cmpd="sng" w="9525">
            <a:solidFill>
              <a:srgbClr val="FFBE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1" name="Google Shape;1851;p73"/>
          <p:cNvGrpSpPr/>
          <p:nvPr/>
        </p:nvGrpSpPr>
        <p:grpSpPr>
          <a:xfrm>
            <a:off x="2310362" y="985117"/>
            <a:ext cx="4523277" cy="176025"/>
            <a:chOff x="4345425" y="2175475"/>
            <a:chExt cx="800750" cy="176025"/>
          </a:xfrm>
        </p:grpSpPr>
        <p:sp>
          <p:nvSpPr>
            <p:cNvPr id="1852" name="Google Shape;1852;p73"/>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3"/>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4" name="Google Shape;1854;p73"/>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Methodology</a:t>
            </a:r>
            <a:r>
              <a:rPr lang="en"/>
              <a:t> </a:t>
            </a:r>
            <a:endParaRPr/>
          </a:p>
        </p:txBody>
      </p:sp>
      <p:grpSp>
        <p:nvGrpSpPr>
          <p:cNvPr id="1855" name="Google Shape;1855;p73"/>
          <p:cNvGrpSpPr/>
          <p:nvPr/>
        </p:nvGrpSpPr>
        <p:grpSpPr>
          <a:xfrm rot="5400000">
            <a:off x="-67247" y="260862"/>
            <a:ext cx="806657" cy="421744"/>
            <a:chOff x="1822875" y="1377000"/>
            <a:chExt cx="548075" cy="286550"/>
          </a:xfrm>
        </p:grpSpPr>
        <p:sp>
          <p:nvSpPr>
            <p:cNvPr id="1856" name="Google Shape;1856;p73"/>
            <p:cNvSpPr/>
            <p:nvPr/>
          </p:nvSpPr>
          <p:spPr>
            <a:xfrm>
              <a:off x="1822875" y="1402500"/>
              <a:ext cx="163425" cy="251950"/>
            </a:xfrm>
            <a:custGeom>
              <a:rect b="b" l="l" r="r" t="t"/>
              <a:pathLst>
                <a:path extrusionOk="0" h="10078" w="6537">
                  <a:moveTo>
                    <a:pt x="849" y="1"/>
                  </a:moveTo>
                  <a:cubicBezTo>
                    <a:pt x="528" y="1"/>
                    <a:pt x="193" y="83"/>
                    <a:pt x="100" y="361"/>
                  </a:cubicBezTo>
                  <a:cubicBezTo>
                    <a:pt x="86" y="404"/>
                    <a:pt x="72" y="443"/>
                    <a:pt x="58" y="486"/>
                  </a:cubicBezTo>
                  <a:cubicBezTo>
                    <a:pt x="0" y="657"/>
                    <a:pt x="189" y="853"/>
                    <a:pt x="300" y="945"/>
                  </a:cubicBezTo>
                  <a:lnTo>
                    <a:pt x="300" y="949"/>
                  </a:lnTo>
                  <a:cubicBezTo>
                    <a:pt x="553" y="628"/>
                    <a:pt x="1445" y="589"/>
                    <a:pt x="1784" y="585"/>
                  </a:cubicBezTo>
                  <a:lnTo>
                    <a:pt x="1819" y="585"/>
                  </a:lnTo>
                  <a:cubicBezTo>
                    <a:pt x="2019" y="585"/>
                    <a:pt x="2215" y="593"/>
                    <a:pt x="2408" y="611"/>
                  </a:cubicBezTo>
                  <a:cubicBezTo>
                    <a:pt x="2247" y="322"/>
                    <a:pt x="1705" y="165"/>
                    <a:pt x="1466" y="97"/>
                  </a:cubicBezTo>
                  <a:cubicBezTo>
                    <a:pt x="1423" y="86"/>
                    <a:pt x="1381" y="76"/>
                    <a:pt x="1338" y="61"/>
                  </a:cubicBezTo>
                  <a:cubicBezTo>
                    <a:pt x="1213" y="29"/>
                    <a:pt x="1035" y="1"/>
                    <a:pt x="849" y="1"/>
                  </a:cubicBezTo>
                  <a:close/>
                  <a:moveTo>
                    <a:pt x="1160" y="1456"/>
                  </a:moveTo>
                  <a:cubicBezTo>
                    <a:pt x="1310" y="1538"/>
                    <a:pt x="1455" y="1612"/>
                    <a:pt x="1562" y="1684"/>
                  </a:cubicBezTo>
                  <a:cubicBezTo>
                    <a:pt x="2358" y="2190"/>
                    <a:pt x="3556" y="2668"/>
                    <a:pt x="4187" y="3360"/>
                  </a:cubicBezTo>
                  <a:cubicBezTo>
                    <a:pt x="4804" y="4037"/>
                    <a:pt x="4308" y="4405"/>
                    <a:pt x="3862" y="4989"/>
                  </a:cubicBezTo>
                  <a:cubicBezTo>
                    <a:pt x="3517" y="5446"/>
                    <a:pt x="3171" y="5899"/>
                    <a:pt x="2824" y="6351"/>
                  </a:cubicBezTo>
                  <a:cubicBezTo>
                    <a:pt x="2133" y="7260"/>
                    <a:pt x="1441" y="8170"/>
                    <a:pt x="749" y="9075"/>
                  </a:cubicBezTo>
                  <a:cubicBezTo>
                    <a:pt x="375" y="9571"/>
                    <a:pt x="1423" y="10078"/>
                    <a:pt x="2190" y="10078"/>
                  </a:cubicBezTo>
                  <a:cubicBezTo>
                    <a:pt x="2472" y="10078"/>
                    <a:pt x="2714" y="10010"/>
                    <a:pt x="2835" y="9849"/>
                  </a:cubicBezTo>
                  <a:cubicBezTo>
                    <a:pt x="3759" y="8641"/>
                    <a:pt x="4679" y="7428"/>
                    <a:pt x="5602" y="6220"/>
                  </a:cubicBezTo>
                  <a:cubicBezTo>
                    <a:pt x="5838" y="5909"/>
                    <a:pt x="6237" y="5520"/>
                    <a:pt x="6537" y="5107"/>
                  </a:cubicBezTo>
                  <a:lnTo>
                    <a:pt x="6537" y="5107"/>
                  </a:lnTo>
                  <a:cubicBezTo>
                    <a:pt x="6351" y="5278"/>
                    <a:pt x="6166" y="5435"/>
                    <a:pt x="6012" y="5585"/>
                  </a:cubicBezTo>
                  <a:cubicBezTo>
                    <a:pt x="4939" y="6636"/>
                    <a:pt x="4044" y="7828"/>
                    <a:pt x="3263" y="9111"/>
                  </a:cubicBezTo>
                  <a:cubicBezTo>
                    <a:pt x="3078" y="9414"/>
                    <a:pt x="2365" y="9546"/>
                    <a:pt x="1797" y="9546"/>
                  </a:cubicBezTo>
                  <a:cubicBezTo>
                    <a:pt x="1334" y="9546"/>
                    <a:pt x="967" y="9461"/>
                    <a:pt x="1060" y="9307"/>
                  </a:cubicBezTo>
                  <a:cubicBezTo>
                    <a:pt x="2040" y="7692"/>
                    <a:pt x="3217" y="6391"/>
                    <a:pt x="4536" y="5061"/>
                  </a:cubicBezTo>
                  <a:cubicBezTo>
                    <a:pt x="5546" y="4037"/>
                    <a:pt x="4832" y="3460"/>
                    <a:pt x="3912" y="2764"/>
                  </a:cubicBezTo>
                  <a:cubicBezTo>
                    <a:pt x="3081" y="2133"/>
                    <a:pt x="2197" y="1569"/>
                    <a:pt x="1160" y="145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3"/>
            <p:cNvSpPr/>
            <p:nvPr/>
          </p:nvSpPr>
          <p:spPr>
            <a:xfrm>
              <a:off x="1824750" y="1417750"/>
              <a:ext cx="188550" cy="112450"/>
            </a:xfrm>
            <a:custGeom>
              <a:rect b="b" l="l" r="r" t="t"/>
              <a:pathLst>
                <a:path extrusionOk="0" h="4498" w="7542">
                  <a:moveTo>
                    <a:pt x="225" y="339"/>
                  </a:moveTo>
                  <a:cubicBezTo>
                    <a:pt x="215" y="353"/>
                    <a:pt x="203" y="371"/>
                    <a:pt x="193" y="389"/>
                  </a:cubicBezTo>
                  <a:cubicBezTo>
                    <a:pt x="1" y="750"/>
                    <a:pt x="286" y="824"/>
                    <a:pt x="674" y="824"/>
                  </a:cubicBezTo>
                  <a:lnTo>
                    <a:pt x="707" y="824"/>
                  </a:lnTo>
                  <a:cubicBezTo>
                    <a:pt x="835" y="824"/>
                    <a:pt x="960" y="831"/>
                    <a:pt x="1085" y="846"/>
                  </a:cubicBezTo>
                  <a:cubicBezTo>
                    <a:pt x="945" y="767"/>
                    <a:pt x="796" y="685"/>
                    <a:pt x="660" y="592"/>
                  </a:cubicBezTo>
                  <a:cubicBezTo>
                    <a:pt x="521" y="546"/>
                    <a:pt x="404" y="489"/>
                    <a:pt x="321" y="421"/>
                  </a:cubicBezTo>
                  <a:cubicBezTo>
                    <a:pt x="289" y="393"/>
                    <a:pt x="257" y="365"/>
                    <a:pt x="225" y="339"/>
                  </a:cubicBezTo>
                  <a:close/>
                  <a:moveTo>
                    <a:pt x="2333" y="1"/>
                  </a:moveTo>
                  <a:lnTo>
                    <a:pt x="2333" y="1"/>
                  </a:lnTo>
                  <a:cubicBezTo>
                    <a:pt x="2347" y="26"/>
                    <a:pt x="2357" y="54"/>
                    <a:pt x="2364" y="82"/>
                  </a:cubicBezTo>
                  <a:cubicBezTo>
                    <a:pt x="3395" y="739"/>
                    <a:pt x="4426" y="1395"/>
                    <a:pt x="5449" y="2055"/>
                  </a:cubicBezTo>
                  <a:cubicBezTo>
                    <a:pt x="5937" y="2368"/>
                    <a:pt x="6814" y="2786"/>
                    <a:pt x="6865" y="3467"/>
                  </a:cubicBezTo>
                  <a:cubicBezTo>
                    <a:pt x="6886" y="3805"/>
                    <a:pt x="6707" y="4158"/>
                    <a:pt x="6462" y="4497"/>
                  </a:cubicBezTo>
                  <a:cubicBezTo>
                    <a:pt x="7003" y="3997"/>
                    <a:pt x="7542" y="3403"/>
                    <a:pt x="7189" y="2685"/>
                  </a:cubicBezTo>
                  <a:cubicBezTo>
                    <a:pt x="6797" y="1894"/>
                    <a:pt x="5556" y="1209"/>
                    <a:pt x="4821" y="788"/>
                  </a:cubicBezTo>
                  <a:cubicBezTo>
                    <a:pt x="4023" y="329"/>
                    <a:pt x="3210" y="75"/>
                    <a:pt x="2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3"/>
            <p:cNvSpPr/>
            <p:nvPr/>
          </p:nvSpPr>
          <p:spPr>
            <a:xfrm>
              <a:off x="1830350" y="1417125"/>
              <a:ext cx="166575" cy="224050"/>
            </a:xfrm>
            <a:custGeom>
              <a:rect b="b" l="l" r="r" t="t"/>
              <a:pathLst>
                <a:path extrusionOk="0" h="8962" w="6663">
                  <a:moveTo>
                    <a:pt x="1485" y="0"/>
                  </a:moveTo>
                  <a:cubicBezTo>
                    <a:pt x="1146" y="4"/>
                    <a:pt x="254" y="43"/>
                    <a:pt x="1" y="364"/>
                  </a:cubicBezTo>
                  <a:cubicBezTo>
                    <a:pt x="33" y="390"/>
                    <a:pt x="65" y="418"/>
                    <a:pt x="97" y="446"/>
                  </a:cubicBezTo>
                  <a:cubicBezTo>
                    <a:pt x="180" y="514"/>
                    <a:pt x="297" y="571"/>
                    <a:pt x="436" y="617"/>
                  </a:cubicBezTo>
                  <a:cubicBezTo>
                    <a:pt x="572" y="710"/>
                    <a:pt x="721" y="792"/>
                    <a:pt x="861" y="871"/>
                  </a:cubicBezTo>
                  <a:cubicBezTo>
                    <a:pt x="1898" y="984"/>
                    <a:pt x="2782" y="1548"/>
                    <a:pt x="3613" y="2179"/>
                  </a:cubicBezTo>
                  <a:cubicBezTo>
                    <a:pt x="4533" y="2875"/>
                    <a:pt x="5247" y="3452"/>
                    <a:pt x="4237" y="4476"/>
                  </a:cubicBezTo>
                  <a:cubicBezTo>
                    <a:pt x="2918" y="5806"/>
                    <a:pt x="1741" y="7107"/>
                    <a:pt x="761" y="8722"/>
                  </a:cubicBezTo>
                  <a:cubicBezTo>
                    <a:pt x="668" y="8876"/>
                    <a:pt x="1035" y="8961"/>
                    <a:pt x="1498" y="8961"/>
                  </a:cubicBezTo>
                  <a:cubicBezTo>
                    <a:pt x="2066" y="8961"/>
                    <a:pt x="2779" y="8829"/>
                    <a:pt x="2964" y="8526"/>
                  </a:cubicBezTo>
                  <a:cubicBezTo>
                    <a:pt x="3745" y="7243"/>
                    <a:pt x="4640" y="6051"/>
                    <a:pt x="5713" y="5000"/>
                  </a:cubicBezTo>
                  <a:cubicBezTo>
                    <a:pt x="5867" y="4850"/>
                    <a:pt x="6052" y="4693"/>
                    <a:pt x="6238" y="4522"/>
                  </a:cubicBezTo>
                  <a:cubicBezTo>
                    <a:pt x="6483" y="4183"/>
                    <a:pt x="6662" y="3830"/>
                    <a:pt x="6641" y="3492"/>
                  </a:cubicBezTo>
                  <a:cubicBezTo>
                    <a:pt x="6590" y="2811"/>
                    <a:pt x="5713" y="2393"/>
                    <a:pt x="5225" y="2080"/>
                  </a:cubicBezTo>
                  <a:cubicBezTo>
                    <a:pt x="4202" y="1420"/>
                    <a:pt x="3171" y="764"/>
                    <a:pt x="2140" y="107"/>
                  </a:cubicBezTo>
                  <a:cubicBezTo>
                    <a:pt x="2133" y="79"/>
                    <a:pt x="2123" y="51"/>
                    <a:pt x="2109" y="26"/>
                  </a:cubicBezTo>
                  <a:cubicBezTo>
                    <a:pt x="1916" y="8"/>
                    <a:pt x="1720" y="0"/>
                    <a:pt x="1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3"/>
            <p:cNvSpPr/>
            <p:nvPr/>
          </p:nvSpPr>
          <p:spPr>
            <a:xfrm>
              <a:off x="1983600" y="1387975"/>
              <a:ext cx="118150" cy="230725"/>
            </a:xfrm>
            <a:custGeom>
              <a:rect b="b" l="l" r="r" t="t"/>
              <a:pathLst>
                <a:path extrusionOk="0" h="9229" w="4726">
                  <a:moveTo>
                    <a:pt x="425" y="1"/>
                  </a:moveTo>
                  <a:cubicBezTo>
                    <a:pt x="236" y="1"/>
                    <a:pt x="315" y="336"/>
                    <a:pt x="489" y="700"/>
                  </a:cubicBezTo>
                  <a:cubicBezTo>
                    <a:pt x="521" y="478"/>
                    <a:pt x="610" y="282"/>
                    <a:pt x="738" y="144"/>
                  </a:cubicBezTo>
                  <a:cubicBezTo>
                    <a:pt x="596" y="43"/>
                    <a:pt x="493" y="1"/>
                    <a:pt x="425" y="1"/>
                  </a:cubicBezTo>
                  <a:close/>
                  <a:moveTo>
                    <a:pt x="3781" y="4408"/>
                  </a:moveTo>
                  <a:cubicBezTo>
                    <a:pt x="3246" y="4961"/>
                    <a:pt x="2433" y="5588"/>
                    <a:pt x="2236" y="5787"/>
                  </a:cubicBezTo>
                  <a:cubicBezTo>
                    <a:pt x="1534" y="6505"/>
                    <a:pt x="863" y="7247"/>
                    <a:pt x="211" y="8006"/>
                  </a:cubicBezTo>
                  <a:cubicBezTo>
                    <a:pt x="1" y="8248"/>
                    <a:pt x="304" y="8797"/>
                    <a:pt x="685" y="9229"/>
                  </a:cubicBezTo>
                  <a:cubicBezTo>
                    <a:pt x="721" y="9172"/>
                    <a:pt x="764" y="9118"/>
                    <a:pt x="814" y="9065"/>
                  </a:cubicBezTo>
                  <a:cubicBezTo>
                    <a:pt x="1556" y="8316"/>
                    <a:pt x="2297" y="7567"/>
                    <a:pt x="3042" y="6814"/>
                  </a:cubicBezTo>
                  <a:cubicBezTo>
                    <a:pt x="3438" y="6416"/>
                    <a:pt x="4329" y="5792"/>
                    <a:pt x="4726" y="5231"/>
                  </a:cubicBezTo>
                  <a:cubicBezTo>
                    <a:pt x="4469" y="4946"/>
                    <a:pt x="4115" y="4668"/>
                    <a:pt x="3781" y="4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3"/>
            <p:cNvSpPr/>
            <p:nvPr/>
          </p:nvSpPr>
          <p:spPr>
            <a:xfrm>
              <a:off x="1989850" y="1386450"/>
              <a:ext cx="169475" cy="277100"/>
            </a:xfrm>
            <a:custGeom>
              <a:rect b="b" l="l" r="r" t="t"/>
              <a:pathLst>
                <a:path extrusionOk="0" h="11084" w="6779">
                  <a:moveTo>
                    <a:pt x="239" y="761"/>
                  </a:moveTo>
                  <a:lnTo>
                    <a:pt x="239" y="761"/>
                  </a:lnTo>
                  <a:cubicBezTo>
                    <a:pt x="186" y="1142"/>
                    <a:pt x="300" y="1591"/>
                    <a:pt x="660" y="1923"/>
                  </a:cubicBezTo>
                  <a:cubicBezTo>
                    <a:pt x="1377" y="2575"/>
                    <a:pt x="2090" y="3231"/>
                    <a:pt x="2803" y="3884"/>
                  </a:cubicBezTo>
                  <a:cubicBezTo>
                    <a:pt x="2992" y="4059"/>
                    <a:pt x="3256" y="4255"/>
                    <a:pt x="3531" y="4469"/>
                  </a:cubicBezTo>
                  <a:cubicBezTo>
                    <a:pt x="3698" y="4301"/>
                    <a:pt x="3837" y="4137"/>
                    <a:pt x="3926" y="3998"/>
                  </a:cubicBezTo>
                  <a:cubicBezTo>
                    <a:pt x="2927" y="3171"/>
                    <a:pt x="1854" y="2415"/>
                    <a:pt x="842" y="1620"/>
                  </a:cubicBezTo>
                  <a:cubicBezTo>
                    <a:pt x="653" y="1470"/>
                    <a:pt x="403" y="1103"/>
                    <a:pt x="239" y="761"/>
                  </a:cubicBezTo>
                  <a:close/>
                  <a:moveTo>
                    <a:pt x="945" y="1"/>
                  </a:moveTo>
                  <a:cubicBezTo>
                    <a:pt x="767" y="1"/>
                    <a:pt x="610" y="76"/>
                    <a:pt x="488" y="205"/>
                  </a:cubicBezTo>
                  <a:cubicBezTo>
                    <a:pt x="536" y="233"/>
                    <a:pt x="582" y="269"/>
                    <a:pt x="635" y="311"/>
                  </a:cubicBezTo>
                  <a:cubicBezTo>
                    <a:pt x="1737" y="1174"/>
                    <a:pt x="2860" y="2023"/>
                    <a:pt x="3944" y="2907"/>
                  </a:cubicBezTo>
                  <a:cubicBezTo>
                    <a:pt x="4568" y="3417"/>
                    <a:pt x="5413" y="4056"/>
                    <a:pt x="5570" y="4915"/>
                  </a:cubicBezTo>
                  <a:cubicBezTo>
                    <a:pt x="5738" y="5817"/>
                    <a:pt x="4700" y="6373"/>
                    <a:pt x="4126" y="6929"/>
                  </a:cubicBezTo>
                  <a:cubicBezTo>
                    <a:pt x="3167" y="7860"/>
                    <a:pt x="2261" y="8837"/>
                    <a:pt x="1391" y="9849"/>
                  </a:cubicBezTo>
                  <a:cubicBezTo>
                    <a:pt x="1362" y="9882"/>
                    <a:pt x="1327" y="9896"/>
                    <a:pt x="1280" y="9896"/>
                  </a:cubicBezTo>
                  <a:cubicBezTo>
                    <a:pt x="1081" y="9896"/>
                    <a:pt x="735" y="9628"/>
                    <a:pt x="435" y="9290"/>
                  </a:cubicBezTo>
                  <a:lnTo>
                    <a:pt x="435" y="9290"/>
                  </a:lnTo>
                  <a:cubicBezTo>
                    <a:pt x="1" y="10007"/>
                    <a:pt x="792" y="11083"/>
                    <a:pt x="1530" y="11083"/>
                  </a:cubicBezTo>
                  <a:cubicBezTo>
                    <a:pt x="1719" y="11083"/>
                    <a:pt x="1905" y="11016"/>
                    <a:pt x="2065" y="10851"/>
                  </a:cubicBezTo>
                  <a:cubicBezTo>
                    <a:pt x="3056" y="9853"/>
                    <a:pt x="4044" y="8851"/>
                    <a:pt x="5035" y="7853"/>
                  </a:cubicBezTo>
                  <a:cubicBezTo>
                    <a:pt x="5670" y="7207"/>
                    <a:pt x="6778" y="6465"/>
                    <a:pt x="6643" y="5432"/>
                  </a:cubicBezTo>
                  <a:cubicBezTo>
                    <a:pt x="6522" y="4533"/>
                    <a:pt x="5509" y="3891"/>
                    <a:pt x="4903" y="3335"/>
                  </a:cubicBezTo>
                  <a:cubicBezTo>
                    <a:pt x="3801" y="2326"/>
                    <a:pt x="2696" y="1317"/>
                    <a:pt x="1594" y="304"/>
                  </a:cubicBezTo>
                  <a:cubicBezTo>
                    <a:pt x="1359" y="90"/>
                    <a:pt x="1138" y="1"/>
                    <a:pt x="9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3"/>
            <p:cNvSpPr/>
            <p:nvPr/>
          </p:nvSpPr>
          <p:spPr>
            <a:xfrm>
              <a:off x="1995825" y="1391550"/>
              <a:ext cx="137475" cy="242325"/>
            </a:xfrm>
            <a:custGeom>
              <a:rect b="b" l="l" r="r" t="t"/>
              <a:pathLst>
                <a:path extrusionOk="0" h="9693" w="5499">
                  <a:moveTo>
                    <a:pt x="249" y="1"/>
                  </a:moveTo>
                  <a:cubicBezTo>
                    <a:pt x="121" y="139"/>
                    <a:pt x="32" y="335"/>
                    <a:pt x="0" y="557"/>
                  </a:cubicBezTo>
                  <a:cubicBezTo>
                    <a:pt x="164" y="899"/>
                    <a:pt x="414" y="1266"/>
                    <a:pt x="603" y="1416"/>
                  </a:cubicBezTo>
                  <a:cubicBezTo>
                    <a:pt x="1615" y="2211"/>
                    <a:pt x="2688" y="2967"/>
                    <a:pt x="3687" y="3794"/>
                  </a:cubicBezTo>
                  <a:cubicBezTo>
                    <a:pt x="3598" y="3933"/>
                    <a:pt x="3459" y="4097"/>
                    <a:pt x="3292" y="4265"/>
                  </a:cubicBezTo>
                  <a:cubicBezTo>
                    <a:pt x="3626" y="4525"/>
                    <a:pt x="3980" y="4803"/>
                    <a:pt x="4237" y="5088"/>
                  </a:cubicBezTo>
                  <a:cubicBezTo>
                    <a:pt x="3840" y="5649"/>
                    <a:pt x="2949" y="6273"/>
                    <a:pt x="2553" y="6671"/>
                  </a:cubicBezTo>
                  <a:cubicBezTo>
                    <a:pt x="1808" y="7424"/>
                    <a:pt x="1067" y="8173"/>
                    <a:pt x="325" y="8922"/>
                  </a:cubicBezTo>
                  <a:cubicBezTo>
                    <a:pt x="275" y="8975"/>
                    <a:pt x="232" y="9029"/>
                    <a:pt x="196" y="9086"/>
                  </a:cubicBezTo>
                  <a:cubicBezTo>
                    <a:pt x="496" y="9424"/>
                    <a:pt x="842" y="9692"/>
                    <a:pt x="1041" y="9692"/>
                  </a:cubicBezTo>
                  <a:cubicBezTo>
                    <a:pt x="1088" y="9692"/>
                    <a:pt x="1123" y="9678"/>
                    <a:pt x="1152" y="9645"/>
                  </a:cubicBezTo>
                  <a:cubicBezTo>
                    <a:pt x="2022" y="8633"/>
                    <a:pt x="2928" y="7656"/>
                    <a:pt x="3887" y="6725"/>
                  </a:cubicBezTo>
                  <a:cubicBezTo>
                    <a:pt x="4461" y="6169"/>
                    <a:pt x="5499" y="5613"/>
                    <a:pt x="5331" y="4711"/>
                  </a:cubicBezTo>
                  <a:cubicBezTo>
                    <a:pt x="5174" y="3852"/>
                    <a:pt x="4329" y="3213"/>
                    <a:pt x="3705" y="2703"/>
                  </a:cubicBezTo>
                  <a:cubicBezTo>
                    <a:pt x="2621" y="1819"/>
                    <a:pt x="1498" y="970"/>
                    <a:pt x="396" y="107"/>
                  </a:cubicBezTo>
                  <a:cubicBezTo>
                    <a:pt x="343" y="65"/>
                    <a:pt x="297" y="29"/>
                    <a:pt x="2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3"/>
            <p:cNvSpPr/>
            <p:nvPr/>
          </p:nvSpPr>
          <p:spPr>
            <a:xfrm>
              <a:off x="2127325" y="1397150"/>
              <a:ext cx="167675" cy="219250"/>
            </a:xfrm>
            <a:custGeom>
              <a:rect b="b" l="l" r="r" t="t"/>
              <a:pathLst>
                <a:path extrusionOk="0" h="8770" w="6707">
                  <a:moveTo>
                    <a:pt x="374" y="1"/>
                  </a:moveTo>
                  <a:cubicBezTo>
                    <a:pt x="292" y="12"/>
                    <a:pt x="214" y="26"/>
                    <a:pt x="132" y="47"/>
                  </a:cubicBezTo>
                  <a:cubicBezTo>
                    <a:pt x="107" y="68"/>
                    <a:pt x="86" y="90"/>
                    <a:pt x="60" y="111"/>
                  </a:cubicBezTo>
                  <a:cubicBezTo>
                    <a:pt x="0" y="389"/>
                    <a:pt x="50" y="435"/>
                    <a:pt x="217" y="661"/>
                  </a:cubicBezTo>
                  <a:cubicBezTo>
                    <a:pt x="520" y="1070"/>
                    <a:pt x="1337" y="1409"/>
                    <a:pt x="1921" y="1409"/>
                  </a:cubicBezTo>
                  <a:cubicBezTo>
                    <a:pt x="2015" y="1409"/>
                    <a:pt x="2100" y="1403"/>
                    <a:pt x="2178" y="1385"/>
                  </a:cubicBezTo>
                  <a:cubicBezTo>
                    <a:pt x="2225" y="1373"/>
                    <a:pt x="2275" y="1363"/>
                    <a:pt x="2321" y="1352"/>
                  </a:cubicBezTo>
                  <a:cubicBezTo>
                    <a:pt x="2456" y="1320"/>
                    <a:pt x="2424" y="1231"/>
                    <a:pt x="2328" y="1124"/>
                  </a:cubicBezTo>
                  <a:lnTo>
                    <a:pt x="2328" y="1124"/>
                  </a:lnTo>
                  <a:cubicBezTo>
                    <a:pt x="3676" y="1598"/>
                    <a:pt x="5006" y="2251"/>
                    <a:pt x="6318" y="2857"/>
                  </a:cubicBezTo>
                  <a:cubicBezTo>
                    <a:pt x="4863" y="3666"/>
                    <a:pt x="3583" y="4686"/>
                    <a:pt x="2489" y="5906"/>
                  </a:cubicBezTo>
                  <a:cubicBezTo>
                    <a:pt x="3843" y="4768"/>
                    <a:pt x="5245" y="3702"/>
                    <a:pt x="6707" y="2708"/>
                  </a:cubicBezTo>
                  <a:cubicBezTo>
                    <a:pt x="4892" y="1873"/>
                    <a:pt x="3027" y="1153"/>
                    <a:pt x="1123" y="529"/>
                  </a:cubicBezTo>
                  <a:cubicBezTo>
                    <a:pt x="802" y="425"/>
                    <a:pt x="538" y="218"/>
                    <a:pt x="374" y="1"/>
                  </a:cubicBezTo>
                  <a:close/>
                  <a:moveTo>
                    <a:pt x="1761" y="6786"/>
                  </a:moveTo>
                  <a:cubicBezTo>
                    <a:pt x="1519" y="7104"/>
                    <a:pt x="1284" y="7436"/>
                    <a:pt x="1062" y="7774"/>
                  </a:cubicBezTo>
                  <a:cubicBezTo>
                    <a:pt x="905" y="8024"/>
                    <a:pt x="2214" y="8769"/>
                    <a:pt x="2867" y="8769"/>
                  </a:cubicBezTo>
                  <a:cubicBezTo>
                    <a:pt x="3009" y="8769"/>
                    <a:pt x="3124" y="8733"/>
                    <a:pt x="3177" y="8644"/>
                  </a:cubicBezTo>
                  <a:cubicBezTo>
                    <a:pt x="3455" y="8216"/>
                    <a:pt x="3751" y="7806"/>
                    <a:pt x="4068" y="7414"/>
                  </a:cubicBezTo>
                  <a:lnTo>
                    <a:pt x="4068" y="7414"/>
                  </a:lnTo>
                  <a:cubicBezTo>
                    <a:pt x="3932" y="7528"/>
                    <a:pt x="3801" y="7642"/>
                    <a:pt x="3669" y="7757"/>
                  </a:cubicBezTo>
                  <a:cubicBezTo>
                    <a:pt x="3583" y="7831"/>
                    <a:pt x="3462" y="7864"/>
                    <a:pt x="3326" y="7864"/>
                  </a:cubicBezTo>
                  <a:cubicBezTo>
                    <a:pt x="2749" y="7864"/>
                    <a:pt x="1857" y="7275"/>
                    <a:pt x="1761" y="67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3"/>
            <p:cNvSpPr/>
            <p:nvPr/>
          </p:nvSpPr>
          <p:spPr>
            <a:xfrm>
              <a:off x="2129450" y="1377000"/>
              <a:ext cx="241500" cy="205525"/>
            </a:xfrm>
            <a:custGeom>
              <a:rect b="b" l="l" r="r" t="t"/>
              <a:pathLst>
                <a:path extrusionOk="0" h="8221" w="9660">
                  <a:moveTo>
                    <a:pt x="2404" y="6712"/>
                  </a:moveTo>
                  <a:lnTo>
                    <a:pt x="2404" y="6712"/>
                  </a:lnTo>
                  <a:cubicBezTo>
                    <a:pt x="2204" y="6883"/>
                    <a:pt x="2004" y="7051"/>
                    <a:pt x="1808" y="7225"/>
                  </a:cubicBezTo>
                  <a:cubicBezTo>
                    <a:pt x="1687" y="7329"/>
                    <a:pt x="1651" y="7457"/>
                    <a:pt x="1676" y="7592"/>
                  </a:cubicBezTo>
                  <a:cubicBezTo>
                    <a:pt x="1908" y="7289"/>
                    <a:pt x="2150" y="6993"/>
                    <a:pt x="2404" y="6712"/>
                  </a:cubicBezTo>
                  <a:close/>
                  <a:moveTo>
                    <a:pt x="518" y="1"/>
                  </a:moveTo>
                  <a:cubicBezTo>
                    <a:pt x="7" y="1"/>
                    <a:pt x="1" y="422"/>
                    <a:pt x="289" y="807"/>
                  </a:cubicBezTo>
                  <a:cubicBezTo>
                    <a:pt x="381" y="792"/>
                    <a:pt x="475" y="789"/>
                    <a:pt x="567" y="789"/>
                  </a:cubicBezTo>
                  <a:cubicBezTo>
                    <a:pt x="1416" y="789"/>
                    <a:pt x="2243" y="1274"/>
                    <a:pt x="3017" y="1605"/>
                  </a:cubicBezTo>
                  <a:cubicBezTo>
                    <a:pt x="4600" y="2280"/>
                    <a:pt x="6184" y="2957"/>
                    <a:pt x="7767" y="3634"/>
                  </a:cubicBezTo>
                  <a:cubicBezTo>
                    <a:pt x="7827" y="3663"/>
                    <a:pt x="9015" y="4237"/>
                    <a:pt x="8626" y="4437"/>
                  </a:cubicBezTo>
                  <a:cubicBezTo>
                    <a:pt x="6800" y="5378"/>
                    <a:pt x="5246" y="6644"/>
                    <a:pt x="3983" y="8220"/>
                  </a:cubicBezTo>
                  <a:cubicBezTo>
                    <a:pt x="5623" y="6822"/>
                    <a:pt x="7346" y="5535"/>
                    <a:pt x="9150" y="4351"/>
                  </a:cubicBezTo>
                  <a:cubicBezTo>
                    <a:pt x="9660" y="4016"/>
                    <a:pt x="8786" y="3321"/>
                    <a:pt x="8533" y="3196"/>
                  </a:cubicBezTo>
                  <a:cubicBezTo>
                    <a:pt x="6105" y="1983"/>
                    <a:pt x="3616" y="942"/>
                    <a:pt x="1038" y="97"/>
                  </a:cubicBezTo>
                  <a:cubicBezTo>
                    <a:pt x="824" y="30"/>
                    <a:pt x="653" y="1"/>
                    <a:pt x="5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3"/>
            <p:cNvSpPr/>
            <p:nvPr/>
          </p:nvSpPr>
          <p:spPr>
            <a:xfrm>
              <a:off x="2136675" y="1396700"/>
              <a:ext cx="218150" cy="197050"/>
            </a:xfrm>
            <a:custGeom>
              <a:rect b="b" l="l" r="r" t="t"/>
              <a:pathLst>
                <a:path extrusionOk="0" h="7882" w="8726">
                  <a:moveTo>
                    <a:pt x="278" y="1"/>
                  </a:moveTo>
                  <a:cubicBezTo>
                    <a:pt x="186" y="1"/>
                    <a:pt x="92" y="4"/>
                    <a:pt x="0" y="19"/>
                  </a:cubicBezTo>
                  <a:cubicBezTo>
                    <a:pt x="164" y="236"/>
                    <a:pt x="428" y="443"/>
                    <a:pt x="749" y="547"/>
                  </a:cubicBezTo>
                  <a:cubicBezTo>
                    <a:pt x="2653" y="1171"/>
                    <a:pt x="4518" y="1891"/>
                    <a:pt x="6333" y="2726"/>
                  </a:cubicBezTo>
                  <a:cubicBezTo>
                    <a:pt x="4871" y="3720"/>
                    <a:pt x="3469" y="4786"/>
                    <a:pt x="2115" y="5924"/>
                  </a:cubicBezTo>
                  <a:cubicBezTo>
                    <a:pt x="1861" y="6205"/>
                    <a:pt x="1619" y="6501"/>
                    <a:pt x="1387" y="6804"/>
                  </a:cubicBezTo>
                  <a:cubicBezTo>
                    <a:pt x="1483" y="7293"/>
                    <a:pt x="2375" y="7882"/>
                    <a:pt x="2952" y="7882"/>
                  </a:cubicBezTo>
                  <a:cubicBezTo>
                    <a:pt x="3088" y="7882"/>
                    <a:pt x="3209" y="7849"/>
                    <a:pt x="3295" y="7775"/>
                  </a:cubicBezTo>
                  <a:cubicBezTo>
                    <a:pt x="3427" y="7660"/>
                    <a:pt x="3558" y="7546"/>
                    <a:pt x="3694" y="7432"/>
                  </a:cubicBezTo>
                  <a:cubicBezTo>
                    <a:pt x="4957" y="5856"/>
                    <a:pt x="6511" y="4590"/>
                    <a:pt x="8337" y="3649"/>
                  </a:cubicBezTo>
                  <a:cubicBezTo>
                    <a:pt x="8726" y="3449"/>
                    <a:pt x="7538" y="2875"/>
                    <a:pt x="7478" y="2846"/>
                  </a:cubicBezTo>
                  <a:cubicBezTo>
                    <a:pt x="5895" y="2169"/>
                    <a:pt x="4311" y="1492"/>
                    <a:pt x="2728" y="817"/>
                  </a:cubicBezTo>
                  <a:cubicBezTo>
                    <a:pt x="1954" y="486"/>
                    <a:pt x="1127" y="1"/>
                    <a:pt x="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 name="Google Shape;1865;p73"/>
          <p:cNvGrpSpPr/>
          <p:nvPr/>
        </p:nvGrpSpPr>
        <p:grpSpPr>
          <a:xfrm>
            <a:off x="7659542" y="68410"/>
            <a:ext cx="1396320" cy="1342847"/>
            <a:chOff x="1857000" y="3245400"/>
            <a:chExt cx="1233825" cy="1186575"/>
          </a:xfrm>
        </p:grpSpPr>
        <p:sp>
          <p:nvSpPr>
            <p:cNvPr id="1866" name="Google Shape;1866;p73"/>
            <p:cNvSpPr/>
            <p:nvPr/>
          </p:nvSpPr>
          <p:spPr>
            <a:xfrm>
              <a:off x="2513000" y="4148825"/>
              <a:ext cx="463125" cy="272250"/>
            </a:xfrm>
            <a:custGeom>
              <a:rect b="b" l="l" r="r" t="t"/>
              <a:pathLst>
                <a:path extrusionOk="0" h="10890" w="18525">
                  <a:moveTo>
                    <a:pt x="12728" y="1"/>
                  </a:moveTo>
                  <a:cubicBezTo>
                    <a:pt x="12377" y="28"/>
                    <a:pt x="11899" y="1641"/>
                    <a:pt x="11664" y="2065"/>
                  </a:cubicBezTo>
                  <a:cubicBezTo>
                    <a:pt x="10979" y="3318"/>
                    <a:pt x="10015" y="4435"/>
                    <a:pt x="9005" y="5418"/>
                  </a:cubicBezTo>
                  <a:cubicBezTo>
                    <a:pt x="6527" y="7843"/>
                    <a:pt x="3263" y="9754"/>
                    <a:pt x="0" y="10889"/>
                  </a:cubicBezTo>
                  <a:cubicBezTo>
                    <a:pt x="5192" y="10331"/>
                    <a:pt x="10556" y="9114"/>
                    <a:pt x="15144" y="6626"/>
                  </a:cubicBezTo>
                  <a:cubicBezTo>
                    <a:pt x="16685" y="5788"/>
                    <a:pt x="17578" y="5409"/>
                    <a:pt x="18524" y="4066"/>
                  </a:cubicBezTo>
                  <a:cubicBezTo>
                    <a:pt x="17623" y="3976"/>
                    <a:pt x="17064" y="3038"/>
                    <a:pt x="16189" y="2651"/>
                  </a:cubicBezTo>
                  <a:cubicBezTo>
                    <a:pt x="15928" y="2543"/>
                    <a:pt x="12728" y="1"/>
                    <a:pt x="127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3"/>
            <p:cNvSpPr/>
            <p:nvPr/>
          </p:nvSpPr>
          <p:spPr>
            <a:xfrm>
              <a:off x="2508725" y="4143800"/>
              <a:ext cx="474150" cy="281125"/>
            </a:xfrm>
            <a:custGeom>
              <a:rect b="b" l="l" r="r" t="t"/>
              <a:pathLst>
                <a:path extrusionOk="0" h="11245" w="18966">
                  <a:moveTo>
                    <a:pt x="12884" y="443"/>
                  </a:moveTo>
                  <a:lnTo>
                    <a:pt x="14486" y="1707"/>
                  </a:lnTo>
                  <a:lnTo>
                    <a:pt x="15351" y="2383"/>
                  </a:lnTo>
                  <a:lnTo>
                    <a:pt x="15793" y="2716"/>
                  </a:lnTo>
                  <a:lnTo>
                    <a:pt x="16018" y="2879"/>
                  </a:lnTo>
                  <a:lnTo>
                    <a:pt x="16135" y="2960"/>
                  </a:lnTo>
                  <a:lnTo>
                    <a:pt x="16198" y="2996"/>
                  </a:lnTo>
                  <a:lnTo>
                    <a:pt x="16225" y="3023"/>
                  </a:lnTo>
                  <a:lnTo>
                    <a:pt x="16279" y="3050"/>
                  </a:lnTo>
                  <a:cubicBezTo>
                    <a:pt x="16469" y="3131"/>
                    <a:pt x="16649" y="3248"/>
                    <a:pt x="16820" y="3393"/>
                  </a:cubicBezTo>
                  <a:cubicBezTo>
                    <a:pt x="16991" y="3528"/>
                    <a:pt x="17163" y="3681"/>
                    <a:pt x="17334" y="3834"/>
                  </a:cubicBezTo>
                  <a:cubicBezTo>
                    <a:pt x="17514" y="3987"/>
                    <a:pt x="17703" y="4141"/>
                    <a:pt x="17920" y="4267"/>
                  </a:cubicBezTo>
                  <a:cubicBezTo>
                    <a:pt x="18030" y="4333"/>
                    <a:pt x="18147" y="4389"/>
                    <a:pt x="18270" y="4431"/>
                  </a:cubicBezTo>
                  <a:lnTo>
                    <a:pt x="18270" y="4431"/>
                  </a:lnTo>
                  <a:cubicBezTo>
                    <a:pt x="18099" y="4651"/>
                    <a:pt x="17917" y="4859"/>
                    <a:pt x="17713" y="5051"/>
                  </a:cubicBezTo>
                  <a:cubicBezTo>
                    <a:pt x="17424" y="5321"/>
                    <a:pt x="17100" y="5565"/>
                    <a:pt x="16757" y="5790"/>
                  </a:cubicBezTo>
                  <a:cubicBezTo>
                    <a:pt x="16415" y="6007"/>
                    <a:pt x="16045" y="6214"/>
                    <a:pt x="15684" y="6412"/>
                  </a:cubicBezTo>
                  <a:cubicBezTo>
                    <a:pt x="15315" y="6619"/>
                    <a:pt x="14945" y="6818"/>
                    <a:pt x="14585" y="7016"/>
                  </a:cubicBezTo>
                  <a:cubicBezTo>
                    <a:pt x="13106" y="7791"/>
                    <a:pt x="11547" y="8413"/>
                    <a:pt x="9961" y="8927"/>
                  </a:cubicBezTo>
                  <a:cubicBezTo>
                    <a:pt x="8374" y="9450"/>
                    <a:pt x="6752" y="9846"/>
                    <a:pt x="5111" y="10180"/>
                  </a:cubicBezTo>
                  <a:cubicBezTo>
                    <a:pt x="3896" y="10420"/>
                    <a:pt x="2671" y="10616"/>
                    <a:pt x="1444" y="10775"/>
                  </a:cubicBezTo>
                  <a:lnTo>
                    <a:pt x="1444" y="10775"/>
                  </a:lnTo>
                  <a:cubicBezTo>
                    <a:pt x="2382" y="10395"/>
                    <a:pt x="3302" y="9962"/>
                    <a:pt x="4192" y="9477"/>
                  </a:cubicBezTo>
                  <a:cubicBezTo>
                    <a:pt x="5463" y="8783"/>
                    <a:pt x="6670" y="7981"/>
                    <a:pt x="7806" y="7070"/>
                  </a:cubicBezTo>
                  <a:cubicBezTo>
                    <a:pt x="8933" y="6160"/>
                    <a:pt x="9979" y="5150"/>
                    <a:pt x="10898" y="4005"/>
                  </a:cubicBezTo>
                  <a:cubicBezTo>
                    <a:pt x="11123" y="3726"/>
                    <a:pt x="11340" y="3429"/>
                    <a:pt x="11538" y="3122"/>
                  </a:cubicBezTo>
                  <a:cubicBezTo>
                    <a:pt x="11646" y="2969"/>
                    <a:pt x="11736" y="2816"/>
                    <a:pt x="11835" y="2662"/>
                  </a:cubicBezTo>
                  <a:cubicBezTo>
                    <a:pt x="11881" y="2581"/>
                    <a:pt x="11926" y="2500"/>
                    <a:pt x="11971" y="2419"/>
                  </a:cubicBezTo>
                  <a:lnTo>
                    <a:pt x="12007" y="2356"/>
                  </a:lnTo>
                  <a:lnTo>
                    <a:pt x="12043" y="2293"/>
                  </a:lnTo>
                  <a:cubicBezTo>
                    <a:pt x="12061" y="2248"/>
                    <a:pt x="12079" y="2203"/>
                    <a:pt x="12097" y="2158"/>
                  </a:cubicBezTo>
                  <a:cubicBezTo>
                    <a:pt x="12241" y="1824"/>
                    <a:pt x="12367" y="1482"/>
                    <a:pt x="12502" y="1157"/>
                  </a:cubicBezTo>
                  <a:cubicBezTo>
                    <a:pt x="12575" y="995"/>
                    <a:pt x="12647" y="833"/>
                    <a:pt x="12728" y="688"/>
                  </a:cubicBezTo>
                  <a:cubicBezTo>
                    <a:pt x="12764" y="616"/>
                    <a:pt x="12809" y="544"/>
                    <a:pt x="12854" y="481"/>
                  </a:cubicBezTo>
                  <a:cubicBezTo>
                    <a:pt x="12863" y="468"/>
                    <a:pt x="12874" y="455"/>
                    <a:pt x="12884" y="443"/>
                  </a:cubicBezTo>
                  <a:close/>
                  <a:moveTo>
                    <a:pt x="12906" y="1"/>
                  </a:moveTo>
                  <a:cubicBezTo>
                    <a:pt x="12897" y="1"/>
                    <a:pt x="12889" y="2"/>
                    <a:pt x="12881" y="3"/>
                  </a:cubicBezTo>
                  <a:cubicBezTo>
                    <a:pt x="12755" y="21"/>
                    <a:pt x="12701" y="75"/>
                    <a:pt x="12647" y="120"/>
                  </a:cubicBezTo>
                  <a:cubicBezTo>
                    <a:pt x="12602" y="157"/>
                    <a:pt x="12566" y="202"/>
                    <a:pt x="12539" y="247"/>
                  </a:cubicBezTo>
                  <a:cubicBezTo>
                    <a:pt x="12475" y="337"/>
                    <a:pt x="12421" y="418"/>
                    <a:pt x="12376" y="499"/>
                  </a:cubicBezTo>
                  <a:cubicBezTo>
                    <a:pt x="12286" y="670"/>
                    <a:pt x="12214" y="842"/>
                    <a:pt x="12142" y="1004"/>
                  </a:cubicBezTo>
                  <a:cubicBezTo>
                    <a:pt x="12007" y="1346"/>
                    <a:pt x="11881" y="1689"/>
                    <a:pt x="11745" y="2013"/>
                  </a:cubicBezTo>
                  <a:lnTo>
                    <a:pt x="11691" y="2122"/>
                  </a:lnTo>
                  <a:lnTo>
                    <a:pt x="11673" y="2176"/>
                  </a:lnTo>
                  <a:lnTo>
                    <a:pt x="11637" y="2239"/>
                  </a:lnTo>
                  <a:cubicBezTo>
                    <a:pt x="11592" y="2311"/>
                    <a:pt x="11556" y="2392"/>
                    <a:pt x="11502" y="2464"/>
                  </a:cubicBezTo>
                  <a:cubicBezTo>
                    <a:pt x="11421" y="2617"/>
                    <a:pt x="11322" y="2771"/>
                    <a:pt x="11222" y="2915"/>
                  </a:cubicBezTo>
                  <a:cubicBezTo>
                    <a:pt x="11033" y="3212"/>
                    <a:pt x="10826" y="3501"/>
                    <a:pt x="10601" y="3780"/>
                  </a:cubicBezTo>
                  <a:cubicBezTo>
                    <a:pt x="9717" y="4889"/>
                    <a:pt x="8690" y="5898"/>
                    <a:pt x="7590" y="6800"/>
                  </a:cubicBezTo>
                  <a:cubicBezTo>
                    <a:pt x="6472" y="7701"/>
                    <a:pt x="5282" y="8503"/>
                    <a:pt x="4029" y="9188"/>
                  </a:cubicBezTo>
                  <a:cubicBezTo>
                    <a:pt x="2776" y="9883"/>
                    <a:pt x="1469" y="10459"/>
                    <a:pt x="117" y="10937"/>
                  </a:cubicBezTo>
                  <a:cubicBezTo>
                    <a:pt x="45" y="10964"/>
                    <a:pt x="0" y="11027"/>
                    <a:pt x="9" y="11108"/>
                  </a:cubicBezTo>
                  <a:cubicBezTo>
                    <a:pt x="18" y="11184"/>
                    <a:pt x="89" y="11244"/>
                    <a:pt x="172" y="11244"/>
                  </a:cubicBezTo>
                  <a:cubicBezTo>
                    <a:pt x="178" y="11244"/>
                    <a:pt x="184" y="11244"/>
                    <a:pt x="189" y="11244"/>
                  </a:cubicBezTo>
                  <a:cubicBezTo>
                    <a:pt x="1857" y="11063"/>
                    <a:pt x="3525" y="10820"/>
                    <a:pt x="5174" y="10486"/>
                  </a:cubicBezTo>
                  <a:cubicBezTo>
                    <a:pt x="6824" y="10153"/>
                    <a:pt x="8455" y="9747"/>
                    <a:pt x="10060" y="9225"/>
                  </a:cubicBezTo>
                  <a:cubicBezTo>
                    <a:pt x="10456" y="9089"/>
                    <a:pt x="10862" y="8963"/>
                    <a:pt x="11250" y="8810"/>
                  </a:cubicBezTo>
                  <a:lnTo>
                    <a:pt x="11844" y="8594"/>
                  </a:lnTo>
                  <a:lnTo>
                    <a:pt x="12430" y="8359"/>
                  </a:lnTo>
                  <a:cubicBezTo>
                    <a:pt x="12818" y="8206"/>
                    <a:pt x="13206" y="8026"/>
                    <a:pt x="13593" y="7863"/>
                  </a:cubicBezTo>
                  <a:lnTo>
                    <a:pt x="14170" y="7593"/>
                  </a:lnTo>
                  <a:cubicBezTo>
                    <a:pt x="14359" y="7503"/>
                    <a:pt x="14549" y="7422"/>
                    <a:pt x="14738" y="7323"/>
                  </a:cubicBezTo>
                  <a:cubicBezTo>
                    <a:pt x="15117" y="7133"/>
                    <a:pt x="15495" y="6944"/>
                    <a:pt x="15865" y="6755"/>
                  </a:cubicBezTo>
                  <a:cubicBezTo>
                    <a:pt x="16234" y="6556"/>
                    <a:pt x="16613" y="6367"/>
                    <a:pt x="16982" y="6151"/>
                  </a:cubicBezTo>
                  <a:cubicBezTo>
                    <a:pt x="17352" y="5934"/>
                    <a:pt x="17713" y="5691"/>
                    <a:pt x="18037" y="5394"/>
                  </a:cubicBezTo>
                  <a:cubicBezTo>
                    <a:pt x="18362" y="5096"/>
                    <a:pt x="18650" y="4763"/>
                    <a:pt x="18902" y="4420"/>
                  </a:cubicBezTo>
                  <a:cubicBezTo>
                    <a:pt x="18929" y="4384"/>
                    <a:pt x="18947" y="4339"/>
                    <a:pt x="18947" y="4303"/>
                  </a:cubicBezTo>
                  <a:cubicBezTo>
                    <a:pt x="18965" y="4159"/>
                    <a:pt x="18866" y="4042"/>
                    <a:pt x="18731" y="4023"/>
                  </a:cubicBezTo>
                  <a:lnTo>
                    <a:pt x="18722" y="4023"/>
                  </a:lnTo>
                  <a:cubicBezTo>
                    <a:pt x="18533" y="3996"/>
                    <a:pt x="18352" y="3924"/>
                    <a:pt x="18172" y="3825"/>
                  </a:cubicBezTo>
                  <a:cubicBezTo>
                    <a:pt x="18001" y="3726"/>
                    <a:pt x="17821" y="3600"/>
                    <a:pt x="17640" y="3456"/>
                  </a:cubicBezTo>
                  <a:cubicBezTo>
                    <a:pt x="17460" y="3320"/>
                    <a:pt x="17280" y="3176"/>
                    <a:pt x="17082" y="3032"/>
                  </a:cubicBezTo>
                  <a:cubicBezTo>
                    <a:pt x="16892" y="2897"/>
                    <a:pt x="16685" y="2762"/>
                    <a:pt x="16451" y="2662"/>
                  </a:cubicBezTo>
                  <a:lnTo>
                    <a:pt x="16415" y="2644"/>
                  </a:lnTo>
                  <a:lnTo>
                    <a:pt x="16360" y="2608"/>
                  </a:lnTo>
                  <a:lnTo>
                    <a:pt x="16261" y="2536"/>
                  </a:lnTo>
                  <a:lnTo>
                    <a:pt x="16036" y="2374"/>
                  </a:lnTo>
                  <a:lnTo>
                    <a:pt x="15603" y="2049"/>
                  </a:lnTo>
                  <a:lnTo>
                    <a:pt x="14738" y="1391"/>
                  </a:lnTo>
                  <a:lnTo>
                    <a:pt x="13025" y="48"/>
                  </a:lnTo>
                  <a:lnTo>
                    <a:pt x="13016" y="39"/>
                  </a:lnTo>
                  <a:cubicBezTo>
                    <a:pt x="12987" y="17"/>
                    <a:pt x="12945" y="1"/>
                    <a:pt x="12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3"/>
            <p:cNvSpPr/>
            <p:nvPr/>
          </p:nvSpPr>
          <p:spPr>
            <a:xfrm>
              <a:off x="1867600" y="3249925"/>
              <a:ext cx="1223225" cy="1178125"/>
            </a:xfrm>
            <a:custGeom>
              <a:rect b="b" l="l" r="r" t="t"/>
              <a:pathLst>
                <a:path extrusionOk="0" h="47125" w="48929">
                  <a:moveTo>
                    <a:pt x="2615" y="0"/>
                  </a:moveTo>
                  <a:cubicBezTo>
                    <a:pt x="1335" y="7617"/>
                    <a:pt x="541" y="15315"/>
                    <a:pt x="316" y="23049"/>
                  </a:cubicBezTo>
                  <a:cubicBezTo>
                    <a:pt x="82" y="30638"/>
                    <a:pt x="803" y="38291"/>
                    <a:pt x="100" y="45863"/>
                  </a:cubicBezTo>
                  <a:cubicBezTo>
                    <a:pt x="100" y="45944"/>
                    <a:pt x="55" y="45998"/>
                    <a:pt x="1" y="46025"/>
                  </a:cubicBezTo>
                  <a:cubicBezTo>
                    <a:pt x="5231" y="46886"/>
                    <a:pt x="10526" y="47124"/>
                    <a:pt x="15820" y="47124"/>
                  </a:cubicBezTo>
                  <a:cubicBezTo>
                    <a:pt x="17678" y="47124"/>
                    <a:pt x="19536" y="47095"/>
                    <a:pt x="21391" y="47053"/>
                  </a:cubicBezTo>
                  <a:cubicBezTo>
                    <a:pt x="22815" y="47017"/>
                    <a:pt x="24257" y="46963"/>
                    <a:pt x="25708" y="46863"/>
                  </a:cubicBezTo>
                  <a:cubicBezTo>
                    <a:pt x="31351" y="45601"/>
                    <a:pt x="37354" y="42402"/>
                    <a:pt x="38589" y="36633"/>
                  </a:cubicBezTo>
                  <a:cubicBezTo>
                    <a:pt x="38618" y="36502"/>
                    <a:pt x="38725" y="36441"/>
                    <a:pt x="38838" y="36441"/>
                  </a:cubicBezTo>
                  <a:cubicBezTo>
                    <a:pt x="38935" y="36441"/>
                    <a:pt x="39036" y="36486"/>
                    <a:pt x="39094" y="36570"/>
                  </a:cubicBezTo>
                  <a:cubicBezTo>
                    <a:pt x="40374" y="38517"/>
                    <a:pt x="42222" y="39634"/>
                    <a:pt x="44502" y="39941"/>
                  </a:cubicBezTo>
                  <a:cubicBezTo>
                    <a:pt x="47396" y="35452"/>
                    <a:pt x="47197" y="28520"/>
                    <a:pt x="47585" y="23599"/>
                  </a:cubicBezTo>
                  <a:cubicBezTo>
                    <a:pt x="48135" y="16631"/>
                    <a:pt x="48928" y="9645"/>
                    <a:pt x="48468" y="2668"/>
                  </a:cubicBezTo>
                  <a:cubicBezTo>
                    <a:pt x="33280" y="54"/>
                    <a:pt x="17929" y="1352"/>
                    <a:pt x="2642" y="9"/>
                  </a:cubicBezTo>
                  <a:cubicBezTo>
                    <a:pt x="2633" y="0"/>
                    <a:pt x="2624" y="0"/>
                    <a:pt x="2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3"/>
            <p:cNvSpPr/>
            <p:nvPr/>
          </p:nvSpPr>
          <p:spPr>
            <a:xfrm>
              <a:off x="1857000" y="3245400"/>
              <a:ext cx="1232000" cy="1186575"/>
            </a:xfrm>
            <a:custGeom>
              <a:rect b="b" l="l" r="r" t="t"/>
              <a:pathLst>
                <a:path extrusionOk="0" h="47463" w="49280">
                  <a:moveTo>
                    <a:pt x="3133" y="33"/>
                  </a:moveTo>
                  <a:lnTo>
                    <a:pt x="3147" y="37"/>
                  </a:lnTo>
                  <a:cubicBezTo>
                    <a:pt x="3142" y="37"/>
                    <a:pt x="3138" y="35"/>
                    <a:pt x="3133" y="33"/>
                  </a:cubicBezTo>
                  <a:close/>
                  <a:moveTo>
                    <a:pt x="3174" y="372"/>
                  </a:moveTo>
                  <a:cubicBezTo>
                    <a:pt x="10770" y="1029"/>
                    <a:pt x="18401" y="1047"/>
                    <a:pt x="26015" y="1227"/>
                  </a:cubicBezTo>
                  <a:cubicBezTo>
                    <a:pt x="29837" y="1317"/>
                    <a:pt x="33668" y="1443"/>
                    <a:pt x="37481" y="1714"/>
                  </a:cubicBezTo>
                  <a:lnTo>
                    <a:pt x="40338" y="1948"/>
                  </a:lnTo>
                  <a:lnTo>
                    <a:pt x="43187" y="2245"/>
                  </a:lnTo>
                  <a:lnTo>
                    <a:pt x="46026" y="2606"/>
                  </a:lnTo>
                  <a:cubicBezTo>
                    <a:pt x="46927" y="2750"/>
                    <a:pt x="47829" y="2867"/>
                    <a:pt x="48739" y="2985"/>
                  </a:cubicBezTo>
                  <a:cubicBezTo>
                    <a:pt x="48730" y="3354"/>
                    <a:pt x="48730" y="3697"/>
                    <a:pt x="48739" y="4048"/>
                  </a:cubicBezTo>
                  <a:lnTo>
                    <a:pt x="48766" y="5211"/>
                  </a:lnTo>
                  <a:cubicBezTo>
                    <a:pt x="48784" y="5995"/>
                    <a:pt x="48793" y="6779"/>
                    <a:pt x="48784" y="7564"/>
                  </a:cubicBezTo>
                  <a:cubicBezTo>
                    <a:pt x="48766" y="9132"/>
                    <a:pt x="48721" y="10700"/>
                    <a:pt x="48631" y="12269"/>
                  </a:cubicBezTo>
                  <a:cubicBezTo>
                    <a:pt x="48478" y="15415"/>
                    <a:pt x="48207" y="18542"/>
                    <a:pt x="47955" y="21688"/>
                  </a:cubicBezTo>
                  <a:cubicBezTo>
                    <a:pt x="47892" y="22473"/>
                    <a:pt x="47829" y="23257"/>
                    <a:pt x="47775" y="24041"/>
                  </a:cubicBezTo>
                  <a:cubicBezTo>
                    <a:pt x="47721" y="24834"/>
                    <a:pt x="47676" y="25618"/>
                    <a:pt x="47639" y="26403"/>
                  </a:cubicBezTo>
                  <a:cubicBezTo>
                    <a:pt x="47558" y="27980"/>
                    <a:pt x="47486" y="29548"/>
                    <a:pt x="47333" y="31108"/>
                  </a:cubicBezTo>
                  <a:cubicBezTo>
                    <a:pt x="47180" y="32667"/>
                    <a:pt x="46954" y="34218"/>
                    <a:pt x="46567" y="35732"/>
                  </a:cubicBezTo>
                  <a:cubicBezTo>
                    <a:pt x="46188" y="37213"/>
                    <a:pt x="45645" y="38651"/>
                    <a:pt x="44846" y="39944"/>
                  </a:cubicBezTo>
                  <a:lnTo>
                    <a:pt x="44846" y="39944"/>
                  </a:lnTo>
                  <a:cubicBezTo>
                    <a:pt x="43883" y="39803"/>
                    <a:pt x="42948" y="39509"/>
                    <a:pt x="42105" y="39022"/>
                  </a:cubicBezTo>
                  <a:cubicBezTo>
                    <a:pt x="41240" y="38526"/>
                    <a:pt x="40482" y="37832"/>
                    <a:pt x="39887" y="37021"/>
                  </a:cubicBezTo>
                  <a:lnTo>
                    <a:pt x="39671" y="36714"/>
                  </a:lnTo>
                  <a:lnTo>
                    <a:pt x="39644" y="36669"/>
                  </a:lnTo>
                  <a:cubicBezTo>
                    <a:pt x="39635" y="36660"/>
                    <a:pt x="39617" y="36633"/>
                    <a:pt x="39608" y="36615"/>
                  </a:cubicBezTo>
                  <a:cubicBezTo>
                    <a:pt x="39572" y="36579"/>
                    <a:pt x="39527" y="36552"/>
                    <a:pt x="39491" y="36525"/>
                  </a:cubicBezTo>
                  <a:cubicBezTo>
                    <a:pt x="39416" y="36488"/>
                    <a:pt x="39341" y="36469"/>
                    <a:pt x="39260" y="36469"/>
                  </a:cubicBezTo>
                  <a:cubicBezTo>
                    <a:pt x="39244" y="36469"/>
                    <a:pt x="39228" y="36470"/>
                    <a:pt x="39211" y="36471"/>
                  </a:cubicBezTo>
                  <a:cubicBezTo>
                    <a:pt x="39112" y="36480"/>
                    <a:pt x="39013" y="36534"/>
                    <a:pt x="38941" y="36615"/>
                  </a:cubicBezTo>
                  <a:cubicBezTo>
                    <a:pt x="38905" y="36660"/>
                    <a:pt x="38887" y="36705"/>
                    <a:pt x="38869" y="36760"/>
                  </a:cubicBezTo>
                  <a:cubicBezTo>
                    <a:pt x="38860" y="36787"/>
                    <a:pt x="38860" y="36796"/>
                    <a:pt x="38860" y="36814"/>
                  </a:cubicBezTo>
                  <a:lnTo>
                    <a:pt x="38842" y="36859"/>
                  </a:lnTo>
                  <a:lnTo>
                    <a:pt x="38761" y="37228"/>
                  </a:lnTo>
                  <a:cubicBezTo>
                    <a:pt x="38626" y="37715"/>
                    <a:pt x="38463" y="38193"/>
                    <a:pt x="38256" y="38652"/>
                  </a:cubicBezTo>
                  <a:cubicBezTo>
                    <a:pt x="38058" y="39112"/>
                    <a:pt x="37823" y="39563"/>
                    <a:pt x="37544" y="39987"/>
                  </a:cubicBezTo>
                  <a:cubicBezTo>
                    <a:pt x="37273" y="40410"/>
                    <a:pt x="36976" y="40825"/>
                    <a:pt x="36652" y="41203"/>
                  </a:cubicBezTo>
                  <a:cubicBezTo>
                    <a:pt x="35344" y="42754"/>
                    <a:pt x="33650" y="43953"/>
                    <a:pt x="31838" y="44872"/>
                  </a:cubicBezTo>
                  <a:cubicBezTo>
                    <a:pt x="30026" y="45782"/>
                    <a:pt x="28079" y="46449"/>
                    <a:pt x="26096" y="46891"/>
                  </a:cubicBezTo>
                  <a:lnTo>
                    <a:pt x="26123" y="46891"/>
                  </a:lnTo>
                  <a:cubicBezTo>
                    <a:pt x="23978" y="46972"/>
                    <a:pt x="21842" y="47098"/>
                    <a:pt x="19687" y="47117"/>
                  </a:cubicBezTo>
                  <a:cubicBezTo>
                    <a:pt x="18556" y="47136"/>
                    <a:pt x="17424" y="47147"/>
                    <a:pt x="16292" y="47147"/>
                  </a:cubicBezTo>
                  <a:cubicBezTo>
                    <a:pt x="15279" y="47147"/>
                    <a:pt x="14265" y="47138"/>
                    <a:pt x="13251" y="47117"/>
                  </a:cubicBezTo>
                  <a:cubicBezTo>
                    <a:pt x="11106" y="47071"/>
                    <a:pt x="8970" y="46981"/>
                    <a:pt x="6833" y="46810"/>
                  </a:cubicBezTo>
                  <a:cubicBezTo>
                    <a:pt x="4777" y="46645"/>
                    <a:pt x="2720" y="46413"/>
                    <a:pt x="687" y="46091"/>
                  </a:cubicBezTo>
                  <a:lnTo>
                    <a:pt x="687" y="46091"/>
                  </a:lnTo>
                  <a:cubicBezTo>
                    <a:pt x="694" y="46042"/>
                    <a:pt x="686" y="46024"/>
                    <a:pt x="695" y="45990"/>
                  </a:cubicBezTo>
                  <a:lnTo>
                    <a:pt x="704" y="45900"/>
                  </a:lnTo>
                  <a:lnTo>
                    <a:pt x="731" y="45539"/>
                  </a:lnTo>
                  <a:lnTo>
                    <a:pt x="785" y="44818"/>
                  </a:lnTo>
                  <a:cubicBezTo>
                    <a:pt x="830" y="44340"/>
                    <a:pt x="848" y="43853"/>
                    <a:pt x="884" y="43376"/>
                  </a:cubicBezTo>
                  <a:cubicBezTo>
                    <a:pt x="902" y="42898"/>
                    <a:pt x="920" y="42411"/>
                    <a:pt x="947" y="41934"/>
                  </a:cubicBezTo>
                  <a:lnTo>
                    <a:pt x="983" y="40482"/>
                  </a:lnTo>
                  <a:cubicBezTo>
                    <a:pt x="1020" y="38553"/>
                    <a:pt x="1001" y="36624"/>
                    <a:pt x="974" y="34704"/>
                  </a:cubicBezTo>
                  <a:cubicBezTo>
                    <a:pt x="911" y="30846"/>
                    <a:pt x="785" y="26998"/>
                    <a:pt x="902" y="23158"/>
                  </a:cubicBezTo>
                  <a:cubicBezTo>
                    <a:pt x="1135" y="15524"/>
                    <a:pt x="1919" y="7908"/>
                    <a:pt x="3174" y="372"/>
                  </a:cubicBezTo>
                  <a:close/>
                  <a:moveTo>
                    <a:pt x="2894" y="1"/>
                  </a:moveTo>
                  <a:lnTo>
                    <a:pt x="2867" y="145"/>
                  </a:lnTo>
                  <a:cubicBezTo>
                    <a:pt x="1587" y="7753"/>
                    <a:pt x="803" y="15442"/>
                    <a:pt x="569" y="23149"/>
                  </a:cubicBezTo>
                  <a:cubicBezTo>
                    <a:pt x="452" y="27007"/>
                    <a:pt x="578" y="30855"/>
                    <a:pt x="641" y="34704"/>
                  </a:cubicBezTo>
                  <a:cubicBezTo>
                    <a:pt x="677" y="36633"/>
                    <a:pt x="695" y="38553"/>
                    <a:pt x="659" y="40473"/>
                  </a:cubicBezTo>
                  <a:lnTo>
                    <a:pt x="614" y="41916"/>
                  </a:lnTo>
                  <a:cubicBezTo>
                    <a:pt x="596" y="42402"/>
                    <a:pt x="578" y="42880"/>
                    <a:pt x="551" y="43358"/>
                  </a:cubicBezTo>
                  <a:cubicBezTo>
                    <a:pt x="524" y="43835"/>
                    <a:pt x="506" y="44313"/>
                    <a:pt x="461" y="44800"/>
                  </a:cubicBezTo>
                  <a:lnTo>
                    <a:pt x="407" y="45512"/>
                  </a:lnTo>
                  <a:lnTo>
                    <a:pt x="380" y="45873"/>
                  </a:lnTo>
                  <a:lnTo>
                    <a:pt x="361" y="46035"/>
                  </a:lnTo>
                  <a:cubicBezTo>
                    <a:pt x="361" y="46053"/>
                    <a:pt x="361" y="46062"/>
                    <a:pt x="334" y="46071"/>
                  </a:cubicBezTo>
                  <a:lnTo>
                    <a:pt x="1" y="46305"/>
                  </a:lnTo>
                  <a:lnTo>
                    <a:pt x="398" y="46368"/>
                  </a:lnTo>
                  <a:cubicBezTo>
                    <a:pt x="2525" y="46711"/>
                    <a:pt x="4661" y="46963"/>
                    <a:pt x="6806" y="47135"/>
                  </a:cubicBezTo>
                  <a:cubicBezTo>
                    <a:pt x="8952" y="47306"/>
                    <a:pt x="11097" y="47387"/>
                    <a:pt x="13251" y="47432"/>
                  </a:cubicBezTo>
                  <a:cubicBezTo>
                    <a:pt x="14265" y="47453"/>
                    <a:pt x="15281" y="47463"/>
                    <a:pt x="16296" y="47463"/>
                  </a:cubicBezTo>
                  <a:cubicBezTo>
                    <a:pt x="17430" y="47463"/>
                    <a:pt x="18565" y="47451"/>
                    <a:pt x="19696" y="47432"/>
                  </a:cubicBezTo>
                  <a:cubicBezTo>
                    <a:pt x="21842" y="47414"/>
                    <a:pt x="23996" y="47288"/>
                    <a:pt x="26141" y="47207"/>
                  </a:cubicBezTo>
                  <a:lnTo>
                    <a:pt x="26150" y="47207"/>
                  </a:lnTo>
                  <a:lnTo>
                    <a:pt x="26168" y="47198"/>
                  </a:lnTo>
                  <a:cubicBezTo>
                    <a:pt x="28178" y="46747"/>
                    <a:pt x="30143" y="46080"/>
                    <a:pt x="31982" y="45151"/>
                  </a:cubicBezTo>
                  <a:cubicBezTo>
                    <a:pt x="33821" y="44214"/>
                    <a:pt x="35543" y="42997"/>
                    <a:pt x="36886" y="41411"/>
                  </a:cubicBezTo>
                  <a:cubicBezTo>
                    <a:pt x="37228" y="41014"/>
                    <a:pt x="37535" y="40590"/>
                    <a:pt x="37805" y="40149"/>
                  </a:cubicBezTo>
                  <a:cubicBezTo>
                    <a:pt x="38094" y="39716"/>
                    <a:pt x="38328" y="39247"/>
                    <a:pt x="38544" y="38779"/>
                  </a:cubicBezTo>
                  <a:cubicBezTo>
                    <a:pt x="38761" y="38301"/>
                    <a:pt x="38914" y="37805"/>
                    <a:pt x="39058" y="37300"/>
                  </a:cubicBezTo>
                  <a:lnTo>
                    <a:pt x="39148" y="36922"/>
                  </a:lnTo>
                  <a:lnTo>
                    <a:pt x="39157" y="36877"/>
                  </a:lnTo>
                  <a:cubicBezTo>
                    <a:pt x="39166" y="36868"/>
                    <a:pt x="39166" y="36841"/>
                    <a:pt x="39166" y="36841"/>
                  </a:cubicBezTo>
                  <a:cubicBezTo>
                    <a:pt x="39175" y="36832"/>
                    <a:pt x="39175" y="36814"/>
                    <a:pt x="39184" y="36814"/>
                  </a:cubicBezTo>
                  <a:cubicBezTo>
                    <a:pt x="39193" y="36796"/>
                    <a:pt x="39220" y="36787"/>
                    <a:pt x="39248" y="36778"/>
                  </a:cubicBezTo>
                  <a:cubicBezTo>
                    <a:pt x="39275" y="36778"/>
                    <a:pt x="39311" y="36787"/>
                    <a:pt x="39338" y="36796"/>
                  </a:cubicBezTo>
                  <a:cubicBezTo>
                    <a:pt x="39356" y="36805"/>
                    <a:pt x="39365" y="36814"/>
                    <a:pt x="39374" y="36823"/>
                  </a:cubicBezTo>
                  <a:lnTo>
                    <a:pt x="39392" y="36841"/>
                  </a:lnTo>
                  <a:lnTo>
                    <a:pt x="39419" y="36886"/>
                  </a:lnTo>
                  <a:lnTo>
                    <a:pt x="39644" y="37201"/>
                  </a:lnTo>
                  <a:cubicBezTo>
                    <a:pt x="40266" y="38040"/>
                    <a:pt x="41041" y="38770"/>
                    <a:pt x="41952" y="39292"/>
                  </a:cubicBezTo>
                  <a:cubicBezTo>
                    <a:pt x="42862" y="39824"/>
                    <a:pt x="43872" y="40140"/>
                    <a:pt x="44908" y="40284"/>
                  </a:cubicBezTo>
                  <a:lnTo>
                    <a:pt x="45007" y="40293"/>
                  </a:lnTo>
                  <a:lnTo>
                    <a:pt x="45061" y="40212"/>
                  </a:lnTo>
                  <a:cubicBezTo>
                    <a:pt x="45927" y="38860"/>
                    <a:pt x="46495" y="37354"/>
                    <a:pt x="46900" y="35822"/>
                  </a:cubicBezTo>
                  <a:cubicBezTo>
                    <a:pt x="47297" y="34281"/>
                    <a:pt x="47540" y="32712"/>
                    <a:pt x="47712" y="31144"/>
                  </a:cubicBezTo>
                  <a:cubicBezTo>
                    <a:pt x="47874" y="29575"/>
                    <a:pt x="47964" y="27998"/>
                    <a:pt x="48054" y="26430"/>
                  </a:cubicBezTo>
                  <a:cubicBezTo>
                    <a:pt x="48099" y="25636"/>
                    <a:pt x="48144" y="24852"/>
                    <a:pt x="48207" y="24077"/>
                  </a:cubicBezTo>
                  <a:cubicBezTo>
                    <a:pt x="48261" y="23293"/>
                    <a:pt x="48334" y="22509"/>
                    <a:pt x="48406" y="21724"/>
                  </a:cubicBezTo>
                  <a:cubicBezTo>
                    <a:pt x="48667" y="18588"/>
                    <a:pt x="48965" y="15451"/>
                    <a:pt x="49145" y="12296"/>
                  </a:cubicBezTo>
                  <a:cubicBezTo>
                    <a:pt x="49217" y="10727"/>
                    <a:pt x="49280" y="9141"/>
                    <a:pt x="49280" y="7564"/>
                  </a:cubicBezTo>
                  <a:cubicBezTo>
                    <a:pt x="49280" y="6779"/>
                    <a:pt x="49262" y="5986"/>
                    <a:pt x="49235" y="5193"/>
                  </a:cubicBezTo>
                  <a:lnTo>
                    <a:pt x="49208" y="4607"/>
                  </a:lnTo>
                  <a:lnTo>
                    <a:pt x="49199" y="4310"/>
                  </a:lnTo>
                  <a:lnTo>
                    <a:pt x="49190" y="4165"/>
                  </a:lnTo>
                  <a:lnTo>
                    <a:pt x="49181" y="4003"/>
                  </a:lnTo>
                  <a:cubicBezTo>
                    <a:pt x="49154" y="3561"/>
                    <a:pt x="49109" y="3120"/>
                    <a:pt x="49055" y="2705"/>
                  </a:cubicBezTo>
                  <a:cubicBezTo>
                    <a:pt x="48081" y="2525"/>
                    <a:pt x="47081" y="2345"/>
                    <a:pt x="46089" y="2200"/>
                  </a:cubicBezTo>
                  <a:lnTo>
                    <a:pt x="43232" y="1840"/>
                  </a:lnTo>
                  <a:lnTo>
                    <a:pt x="40374" y="1551"/>
                  </a:lnTo>
                  <a:lnTo>
                    <a:pt x="37508" y="1317"/>
                  </a:lnTo>
                  <a:cubicBezTo>
                    <a:pt x="33686" y="1056"/>
                    <a:pt x="29855" y="938"/>
                    <a:pt x="26024" y="857"/>
                  </a:cubicBezTo>
                  <a:cubicBezTo>
                    <a:pt x="22193" y="776"/>
                    <a:pt x="18362" y="731"/>
                    <a:pt x="14540" y="632"/>
                  </a:cubicBezTo>
                  <a:cubicBezTo>
                    <a:pt x="10726" y="524"/>
                    <a:pt x="6903" y="353"/>
                    <a:pt x="3107" y="21"/>
                  </a:cubicBezTo>
                  <a:lnTo>
                    <a:pt x="3107" y="21"/>
                  </a:lnTo>
                  <a:cubicBezTo>
                    <a:pt x="3091" y="15"/>
                    <a:pt x="3070" y="10"/>
                    <a:pt x="3039" y="10"/>
                  </a:cubicBezTo>
                  <a:lnTo>
                    <a:pt x="28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3"/>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A67A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3"/>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73"/>
          <p:cNvGrpSpPr/>
          <p:nvPr/>
        </p:nvGrpSpPr>
        <p:grpSpPr>
          <a:xfrm>
            <a:off x="7936575" y="400463"/>
            <a:ext cx="785500" cy="678700"/>
            <a:chOff x="3437125" y="4298025"/>
            <a:chExt cx="785500" cy="678700"/>
          </a:xfrm>
        </p:grpSpPr>
        <p:sp>
          <p:nvSpPr>
            <p:cNvPr id="1873" name="Google Shape;1873;p73"/>
            <p:cNvSpPr/>
            <p:nvPr/>
          </p:nvSpPr>
          <p:spPr>
            <a:xfrm>
              <a:off x="3485325" y="4298025"/>
              <a:ext cx="180675" cy="627225"/>
            </a:xfrm>
            <a:custGeom>
              <a:rect b="b" l="l" r="r" t="t"/>
              <a:pathLst>
                <a:path extrusionOk="0" h="25089" w="7227">
                  <a:moveTo>
                    <a:pt x="1145" y="539"/>
                  </a:moveTo>
                  <a:cubicBezTo>
                    <a:pt x="1239" y="539"/>
                    <a:pt x="1333" y="539"/>
                    <a:pt x="1412" y="554"/>
                  </a:cubicBezTo>
                  <a:cubicBezTo>
                    <a:pt x="1270" y="789"/>
                    <a:pt x="1161" y="1009"/>
                    <a:pt x="1082" y="1244"/>
                  </a:cubicBezTo>
                  <a:cubicBezTo>
                    <a:pt x="1082" y="1103"/>
                    <a:pt x="1067" y="977"/>
                    <a:pt x="1051" y="852"/>
                  </a:cubicBezTo>
                  <a:cubicBezTo>
                    <a:pt x="1161" y="789"/>
                    <a:pt x="1223" y="648"/>
                    <a:pt x="1145" y="539"/>
                  </a:cubicBezTo>
                  <a:close/>
                  <a:moveTo>
                    <a:pt x="1756" y="570"/>
                  </a:moveTo>
                  <a:cubicBezTo>
                    <a:pt x="1991" y="570"/>
                    <a:pt x="2227" y="586"/>
                    <a:pt x="2462" y="586"/>
                  </a:cubicBezTo>
                  <a:cubicBezTo>
                    <a:pt x="2117" y="852"/>
                    <a:pt x="1772" y="1119"/>
                    <a:pt x="1427" y="1385"/>
                  </a:cubicBezTo>
                  <a:cubicBezTo>
                    <a:pt x="1506" y="1150"/>
                    <a:pt x="1615" y="930"/>
                    <a:pt x="1741" y="711"/>
                  </a:cubicBezTo>
                  <a:cubicBezTo>
                    <a:pt x="1772" y="648"/>
                    <a:pt x="1772" y="601"/>
                    <a:pt x="1756" y="570"/>
                  </a:cubicBezTo>
                  <a:close/>
                  <a:moveTo>
                    <a:pt x="1803" y="1573"/>
                  </a:moveTo>
                  <a:cubicBezTo>
                    <a:pt x="1584" y="1965"/>
                    <a:pt x="1396" y="2372"/>
                    <a:pt x="1255" y="2811"/>
                  </a:cubicBezTo>
                  <a:cubicBezTo>
                    <a:pt x="1223" y="2921"/>
                    <a:pt x="1317" y="3031"/>
                    <a:pt x="1412" y="3062"/>
                  </a:cubicBezTo>
                  <a:cubicBezTo>
                    <a:pt x="1364" y="3141"/>
                    <a:pt x="1302" y="3235"/>
                    <a:pt x="1255" y="3313"/>
                  </a:cubicBezTo>
                  <a:cubicBezTo>
                    <a:pt x="1239" y="2890"/>
                    <a:pt x="1208" y="2467"/>
                    <a:pt x="1176" y="2059"/>
                  </a:cubicBezTo>
                  <a:cubicBezTo>
                    <a:pt x="1192" y="2043"/>
                    <a:pt x="1208" y="2043"/>
                    <a:pt x="1223" y="2028"/>
                  </a:cubicBezTo>
                  <a:cubicBezTo>
                    <a:pt x="1412" y="1871"/>
                    <a:pt x="1615" y="1730"/>
                    <a:pt x="1803" y="1573"/>
                  </a:cubicBezTo>
                  <a:close/>
                  <a:moveTo>
                    <a:pt x="3559" y="633"/>
                  </a:moveTo>
                  <a:cubicBezTo>
                    <a:pt x="4123" y="648"/>
                    <a:pt x="4703" y="680"/>
                    <a:pt x="5267" y="711"/>
                  </a:cubicBezTo>
                  <a:cubicBezTo>
                    <a:pt x="4249" y="1573"/>
                    <a:pt x="3324" y="2514"/>
                    <a:pt x="2477" y="3517"/>
                  </a:cubicBezTo>
                  <a:cubicBezTo>
                    <a:pt x="2948" y="2686"/>
                    <a:pt x="3465" y="1871"/>
                    <a:pt x="4029" y="1087"/>
                  </a:cubicBezTo>
                  <a:cubicBezTo>
                    <a:pt x="4123" y="946"/>
                    <a:pt x="3979" y="796"/>
                    <a:pt x="3835" y="796"/>
                  </a:cubicBezTo>
                  <a:cubicBezTo>
                    <a:pt x="3787" y="796"/>
                    <a:pt x="3739" y="813"/>
                    <a:pt x="3700" y="852"/>
                  </a:cubicBezTo>
                  <a:cubicBezTo>
                    <a:pt x="3308" y="1244"/>
                    <a:pt x="2916" y="1651"/>
                    <a:pt x="2540" y="2075"/>
                  </a:cubicBezTo>
                  <a:cubicBezTo>
                    <a:pt x="2869" y="1589"/>
                    <a:pt x="3214" y="1103"/>
                    <a:pt x="3559" y="633"/>
                  </a:cubicBezTo>
                  <a:close/>
                  <a:moveTo>
                    <a:pt x="2446" y="2780"/>
                  </a:moveTo>
                  <a:lnTo>
                    <a:pt x="2446" y="2780"/>
                  </a:lnTo>
                  <a:cubicBezTo>
                    <a:pt x="2038" y="3438"/>
                    <a:pt x="1662" y="4128"/>
                    <a:pt x="1317" y="4802"/>
                  </a:cubicBezTo>
                  <a:cubicBezTo>
                    <a:pt x="1302" y="4614"/>
                    <a:pt x="1302" y="4410"/>
                    <a:pt x="1286" y="4206"/>
                  </a:cubicBezTo>
                  <a:cubicBezTo>
                    <a:pt x="1662" y="3720"/>
                    <a:pt x="2038" y="3250"/>
                    <a:pt x="2446" y="2780"/>
                  </a:cubicBezTo>
                  <a:close/>
                  <a:moveTo>
                    <a:pt x="3637" y="3689"/>
                  </a:moveTo>
                  <a:lnTo>
                    <a:pt x="3637" y="3689"/>
                  </a:lnTo>
                  <a:cubicBezTo>
                    <a:pt x="2807" y="4677"/>
                    <a:pt x="2038" y="5711"/>
                    <a:pt x="1333" y="6793"/>
                  </a:cubicBezTo>
                  <a:cubicBezTo>
                    <a:pt x="1333" y="6573"/>
                    <a:pt x="1333" y="6369"/>
                    <a:pt x="1333" y="6150"/>
                  </a:cubicBezTo>
                  <a:cubicBezTo>
                    <a:pt x="2054" y="5304"/>
                    <a:pt x="2822" y="4473"/>
                    <a:pt x="3637" y="3689"/>
                  </a:cubicBezTo>
                  <a:close/>
                  <a:moveTo>
                    <a:pt x="4562" y="4191"/>
                  </a:moveTo>
                  <a:lnTo>
                    <a:pt x="4562" y="4191"/>
                  </a:lnTo>
                  <a:cubicBezTo>
                    <a:pt x="3386" y="5554"/>
                    <a:pt x="2321" y="6996"/>
                    <a:pt x="1317" y="8485"/>
                  </a:cubicBezTo>
                  <a:cubicBezTo>
                    <a:pt x="1333" y="8235"/>
                    <a:pt x="1333" y="7968"/>
                    <a:pt x="1333" y="7702"/>
                  </a:cubicBezTo>
                  <a:cubicBezTo>
                    <a:pt x="2336" y="6463"/>
                    <a:pt x="3371" y="5241"/>
                    <a:pt x="4562" y="4191"/>
                  </a:cubicBezTo>
                  <a:close/>
                  <a:moveTo>
                    <a:pt x="5816" y="742"/>
                  </a:moveTo>
                  <a:cubicBezTo>
                    <a:pt x="6082" y="758"/>
                    <a:pt x="6349" y="774"/>
                    <a:pt x="6600" y="789"/>
                  </a:cubicBezTo>
                  <a:cubicBezTo>
                    <a:pt x="6521" y="2419"/>
                    <a:pt x="6459" y="4034"/>
                    <a:pt x="6396" y="5648"/>
                  </a:cubicBezTo>
                  <a:cubicBezTo>
                    <a:pt x="6365" y="5625"/>
                    <a:pt x="6325" y="5609"/>
                    <a:pt x="6282" y="5609"/>
                  </a:cubicBezTo>
                  <a:cubicBezTo>
                    <a:pt x="6239" y="5609"/>
                    <a:pt x="6192" y="5625"/>
                    <a:pt x="6145" y="5664"/>
                  </a:cubicBezTo>
                  <a:cubicBezTo>
                    <a:pt x="4734" y="6965"/>
                    <a:pt x="3355" y="8329"/>
                    <a:pt x="2070" y="9755"/>
                  </a:cubicBezTo>
                  <a:cubicBezTo>
                    <a:pt x="3277" y="7906"/>
                    <a:pt x="4687" y="6213"/>
                    <a:pt x="6129" y="4520"/>
                  </a:cubicBezTo>
                  <a:cubicBezTo>
                    <a:pt x="6237" y="4388"/>
                    <a:pt x="6126" y="4211"/>
                    <a:pt x="5990" y="4211"/>
                  </a:cubicBezTo>
                  <a:cubicBezTo>
                    <a:pt x="5948" y="4211"/>
                    <a:pt x="5904" y="4228"/>
                    <a:pt x="5863" y="4269"/>
                  </a:cubicBezTo>
                  <a:cubicBezTo>
                    <a:pt x="4593" y="5570"/>
                    <a:pt x="3308" y="6855"/>
                    <a:pt x="2023" y="8141"/>
                  </a:cubicBezTo>
                  <a:cubicBezTo>
                    <a:pt x="3308" y="6275"/>
                    <a:pt x="4719" y="4504"/>
                    <a:pt x="6286" y="2843"/>
                  </a:cubicBezTo>
                  <a:cubicBezTo>
                    <a:pt x="6402" y="2714"/>
                    <a:pt x="6297" y="2512"/>
                    <a:pt x="6151" y="2512"/>
                  </a:cubicBezTo>
                  <a:cubicBezTo>
                    <a:pt x="6119" y="2512"/>
                    <a:pt x="6085" y="2522"/>
                    <a:pt x="6051" y="2545"/>
                  </a:cubicBezTo>
                  <a:cubicBezTo>
                    <a:pt x="4844" y="3329"/>
                    <a:pt x="3825" y="4285"/>
                    <a:pt x="2854" y="5319"/>
                  </a:cubicBezTo>
                  <a:cubicBezTo>
                    <a:pt x="3904" y="3924"/>
                    <a:pt x="5048" y="2608"/>
                    <a:pt x="6302" y="1369"/>
                  </a:cubicBezTo>
                  <a:cubicBezTo>
                    <a:pt x="6450" y="1221"/>
                    <a:pt x="6307" y="1044"/>
                    <a:pt x="6147" y="1044"/>
                  </a:cubicBezTo>
                  <a:cubicBezTo>
                    <a:pt x="6104" y="1044"/>
                    <a:pt x="6060" y="1057"/>
                    <a:pt x="6020" y="1087"/>
                  </a:cubicBezTo>
                  <a:cubicBezTo>
                    <a:pt x="5001" y="1887"/>
                    <a:pt x="4029" y="2733"/>
                    <a:pt x="3120" y="3626"/>
                  </a:cubicBezTo>
                  <a:cubicBezTo>
                    <a:pt x="3951" y="2623"/>
                    <a:pt x="4860" y="1651"/>
                    <a:pt x="5816" y="742"/>
                  </a:cubicBezTo>
                  <a:close/>
                  <a:moveTo>
                    <a:pt x="3371" y="7294"/>
                  </a:moveTo>
                  <a:lnTo>
                    <a:pt x="3371" y="7294"/>
                  </a:lnTo>
                  <a:cubicBezTo>
                    <a:pt x="2634" y="8250"/>
                    <a:pt x="1929" y="9238"/>
                    <a:pt x="1302" y="10272"/>
                  </a:cubicBezTo>
                  <a:cubicBezTo>
                    <a:pt x="1302" y="9975"/>
                    <a:pt x="1302" y="9677"/>
                    <a:pt x="1317" y="9395"/>
                  </a:cubicBezTo>
                  <a:cubicBezTo>
                    <a:pt x="1991" y="8689"/>
                    <a:pt x="2681" y="7984"/>
                    <a:pt x="3371" y="7294"/>
                  </a:cubicBezTo>
                  <a:close/>
                  <a:moveTo>
                    <a:pt x="4499" y="7764"/>
                  </a:moveTo>
                  <a:lnTo>
                    <a:pt x="4499" y="7764"/>
                  </a:lnTo>
                  <a:cubicBezTo>
                    <a:pt x="3434" y="9128"/>
                    <a:pt x="2352" y="10492"/>
                    <a:pt x="1286" y="11855"/>
                  </a:cubicBezTo>
                  <a:cubicBezTo>
                    <a:pt x="1286" y="11667"/>
                    <a:pt x="1286" y="11479"/>
                    <a:pt x="1286" y="11275"/>
                  </a:cubicBezTo>
                  <a:cubicBezTo>
                    <a:pt x="2305" y="10053"/>
                    <a:pt x="3386" y="8893"/>
                    <a:pt x="4499" y="7764"/>
                  </a:cubicBezTo>
                  <a:close/>
                  <a:moveTo>
                    <a:pt x="6380" y="5978"/>
                  </a:moveTo>
                  <a:lnTo>
                    <a:pt x="6380" y="5978"/>
                  </a:lnTo>
                  <a:cubicBezTo>
                    <a:pt x="6333" y="7216"/>
                    <a:pt x="6286" y="8454"/>
                    <a:pt x="6255" y="9692"/>
                  </a:cubicBezTo>
                  <a:cubicBezTo>
                    <a:pt x="6244" y="9584"/>
                    <a:pt x="6150" y="9490"/>
                    <a:pt x="6041" y="9490"/>
                  </a:cubicBezTo>
                  <a:cubicBezTo>
                    <a:pt x="5993" y="9490"/>
                    <a:pt x="5942" y="9508"/>
                    <a:pt x="5894" y="9551"/>
                  </a:cubicBezTo>
                  <a:cubicBezTo>
                    <a:pt x="4813" y="10554"/>
                    <a:pt x="3731" y="11558"/>
                    <a:pt x="2665" y="12545"/>
                  </a:cubicBezTo>
                  <a:cubicBezTo>
                    <a:pt x="3825" y="11103"/>
                    <a:pt x="5001" y="9661"/>
                    <a:pt x="6177" y="8219"/>
                  </a:cubicBezTo>
                  <a:cubicBezTo>
                    <a:pt x="6297" y="8062"/>
                    <a:pt x="6167" y="7859"/>
                    <a:pt x="6016" y="7859"/>
                  </a:cubicBezTo>
                  <a:cubicBezTo>
                    <a:pt x="5970" y="7859"/>
                    <a:pt x="5922" y="7878"/>
                    <a:pt x="5879" y="7921"/>
                  </a:cubicBezTo>
                  <a:cubicBezTo>
                    <a:pt x="4609" y="9128"/>
                    <a:pt x="3324" y="10319"/>
                    <a:pt x="2054" y="11526"/>
                  </a:cubicBezTo>
                  <a:lnTo>
                    <a:pt x="6380" y="5978"/>
                  </a:lnTo>
                  <a:close/>
                  <a:moveTo>
                    <a:pt x="3919" y="10335"/>
                  </a:moveTo>
                  <a:lnTo>
                    <a:pt x="3919" y="10335"/>
                  </a:lnTo>
                  <a:cubicBezTo>
                    <a:pt x="3042" y="11432"/>
                    <a:pt x="2148" y="12529"/>
                    <a:pt x="1270" y="13627"/>
                  </a:cubicBezTo>
                  <a:cubicBezTo>
                    <a:pt x="1270" y="13360"/>
                    <a:pt x="1270" y="13094"/>
                    <a:pt x="1270" y="12827"/>
                  </a:cubicBezTo>
                  <a:lnTo>
                    <a:pt x="3919" y="10335"/>
                  </a:lnTo>
                  <a:close/>
                  <a:moveTo>
                    <a:pt x="6254" y="9737"/>
                  </a:moveTo>
                  <a:lnTo>
                    <a:pt x="6254" y="9737"/>
                  </a:lnTo>
                  <a:cubicBezTo>
                    <a:pt x="6239" y="10234"/>
                    <a:pt x="6223" y="10747"/>
                    <a:pt x="6208" y="11244"/>
                  </a:cubicBezTo>
                  <a:cubicBezTo>
                    <a:pt x="4985" y="12279"/>
                    <a:pt x="3763" y="13297"/>
                    <a:pt x="2540" y="14332"/>
                  </a:cubicBezTo>
                  <a:cubicBezTo>
                    <a:pt x="3763" y="12843"/>
                    <a:pt x="4985" y="11354"/>
                    <a:pt x="6192" y="9849"/>
                  </a:cubicBezTo>
                  <a:cubicBezTo>
                    <a:pt x="6235" y="9821"/>
                    <a:pt x="6252" y="9779"/>
                    <a:pt x="6254" y="9737"/>
                  </a:cubicBezTo>
                  <a:close/>
                  <a:moveTo>
                    <a:pt x="3951" y="11918"/>
                  </a:moveTo>
                  <a:lnTo>
                    <a:pt x="3951" y="11918"/>
                  </a:lnTo>
                  <a:cubicBezTo>
                    <a:pt x="3057" y="13031"/>
                    <a:pt x="2148" y="14128"/>
                    <a:pt x="1255" y="15225"/>
                  </a:cubicBezTo>
                  <a:cubicBezTo>
                    <a:pt x="1255" y="14959"/>
                    <a:pt x="1255" y="14677"/>
                    <a:pt x="1255" y="14410"/>
                  </a:cubicBezTo>
                  <a:cubicBezTo>
                    <a:pt x="2148" y="13580"/>
                    <a:pt x="3057" y="12749"/>
                    <a:pt x="3951" y="11918"/>
                  </a:cubicBezTo>
                  <a:close/>
                  <a:moveTo>
                    <a:pt x="6177" y="11981"/>
                  </a:moveTo>
                  <a:cubicBezTo>
                    <a:pt x="6177" y="12294"/>
                    <a:pt x="6161" y="12608"/>
                    <a:pt x="6161" y="12937"/>
                  </a:cubicBezTo>
                  <a:cubicBezTo>
                    <a:pt x="6106" y="12873"/>
                    <a:pt x="6031" y="12831"/>
                    <a:pt x="5952" y="12831"/>
                  </a:cubicBezTo>
                  <a:cubicBezTo>
                    <a:pt x="5895" y="12831"/>
                    <a:pt x="5837" y="12853"/>
                    <a:pt x="5785" y="12906"/>
                  </a:cubicBezTo>
                  <a:cubicBezTo>
                    <a:pt x="4876" y="13752"/>
                    <a:pt x="3966" y="14614"/>
                    <a:pt x="3042" y="15461"/>
                  </a:cubicBezTo>
                  <a:cubicBezTo>
                    <a:pt x="4045" y="14269"/>
                    <a:pt x="5111" y="13125"/>
                    <a:pt x="6177" y="11981"/>
                  </a:cubicBezTo>
                  <a:close/>
                  <a:moveTo>
                    <a:pt x="3810" y="13846"/>
                  </a:moveTo>
                  <a:cubicBezTo>
                    <a:pt x="2901" y="14849"/>
                    <a:pt x="2023" y="15899"/>
                    <a:pt x="1223" y="17012"/>
                  </a:cubicBezTo>
                  <a:cubicBezTo>
                    <a:pt x="1223" y="16667"/>
                    <a:pt x="1239" y="16338"/>
                    <a:pt x="1239" y="16009"/>
                  </a:cubicBezTo>
                  <a:cubicBezTo>
                    <a:pt x="2101" y="15288"/>
                    <a:pt x="2963" y="14567"/>
                    <a:pt x="3810" y="13846"/>
                  </a:cubicBezTo>
                  <a:close/>
                  <a:moveTo>
                    <a:pt x="6145" y="13235"/>
                  </a:moveTo>
                  <a:cubicBezTo>
                    <a:pt x="6145" y="13653"/>
                    <a:pt x="6129" y="14071"/>
                    <a:pt x="6129" y="14489"/>
                  </a:cubicBezTo>
                  <a:cubicBezTo>
                    <a:pt x="6081" y="14411"/>
                    <a:pt x="5997" y="14358"/>
                    <a:pt x="5906" y="14358"/>
                  </a:cubicBezTo>
                  <a:cubicBezTo>
                    <a:pt x="5850" y="14358"/>
                    <a:pt x="5792" y="14378"/>
                    <a:pt x="5738" y="14426"/>
                  </a:cubicBezTo>
                  <a:cubicBezTo>
                    <a:pt x="4515" y="15649"/>
                    <a:pt x="3277" y="16856"/>
                    <a:pt x="2038" y="18062"/>
                  </a:cubicBezTo>
                  <a:cubicBezTo>
                    <a:pt x="3214" y="16291"/>
                    <a:pt x="4672" y="14755"/>
                    <a:pt x="6145" y="13235"/>
                  </a:cubicBezTo>
                  <a:close/>
                  <a:moveTo>
                    <a:pt x="2321" y="16809"/>
                  </a:moveTo>
                  <a:lnTo>
                    <a:pt x="2321" y="16809"/>
                  </a:lnTo>
                  <a:cubicBezTo>
                    <a:pt x="1913" y="17357"/>
                    <a:pt x="1537" y="17921"/>
                    <a:pt x="1192" y="18501"/>
                  </a:cubicBezTo>
                  <a:cubicBezTo>
                    <a:pt x="1192" y="18501"/>
                    <a:pt x="1192" y="18486"/>
                    <a:pt x="1192" y="18486"/>
                  </a:cubicBezTo>
                  <a:cubicBezTo>
                    <a:pt x="1192" y="18282"/>
                    <a:pt x="1208" y="18078"/>
                    <a:pt x="1208" y="17859"/>
                  </a:cubicBezTo>
                  <a:cubicBezTo>
                    <a:pt x="1584" y="17514"/>
                    <a:pt x="1944" y="17169"/>
                    <a:pt x="2321" y="16809"/>
                  </a:cubicBezTo>
                  <a:close/>
                  <a:moveTo>
                    <a:pt x="1835" y="18940"/>
                  </a:moveTo>
                  <a:lnTo>
                    <a:pt x="1835" y="18940"/>
                  </a:lnTo>
                  <a:cubicBezTo>
                    <a:pt x="1600" y="19238"/>
                    <a:pt x="1396" y="19552"/>
                    <a:pt x="1176" y="19865"/>
                  </a:cubicBezTo>
                  <a:cubicBezTo>
                    <a:pt x="1176" y="19771"/>
                    <a:pt x="1176" y="19677"/>
                    <a:pt x="1176" y="19583"/>
                  </a:cubicBezTo>
                  <a:cubicBezTo>
                    <a:pt x="1396" y="19363"/>
                    <a:pt x="1615" y="19160"/>
                    <a:pt x="1835" y="18940"/>
                  </a:cubicBezTo>
                  <a:close/>
                  <a:moveTo>
                    <a:pt x="2791" y="19238"/>
                  </a:moveTo>
                  <a:cubicBezTo>
                    <a:pt x="2258" y="19943"/>
                    <a:pt x="1756" y="20664"/>
                    <a:pt x="1270" y="21401"/>
                  </a:cubicBezTo>
                  <a:cubicBezTo>
                    <a:pt x="1239" y="21370"/>
                    <a:pt x="1208" y="21338"/>
                    <a:pt x="1161" y="21323"/>
                  </a:cubicBezTo>
                  <a:cubicBezTo>
                    <a:pt x="1161" y="21150"/>
                    <a:pt x="1161" y="20962"/>
                    <a:pt x="1161" y="20790"/>
                  </a:cubicBezTo>
                  <a:cubicBezTo>
                    <a:pt x="1709" y="20273"/>
                    <a:pt x="2242" y="19755"/>
                    <a:pt x="2791" y="19238"/>
                  </a:cubicBezTo>
                  <a:close/>
                  <a:moveTo>
                    <a:pt x="6035" y="21840"/>
                  </a:moveTo>
                  <a:cubicBezTo>
                    <a:pt x="6035" y="22075"/>
                    <a:pt x="6035" y="22310"/>
                    <a:pt x="6035" y="22561"/>
                  </a:cubicBezTo>
                  <a:cubicBezTo>
                    <a:pt x="5998" y="22536"/>
                    <a:pt x="5955" y="22523"/>
                    <a:pt x="5913" y="22523"/>
                  </a:cubicBezTo>
                  <a:cubicBezTo>
                    <a:pt x="5849" y="22523"/>
                    <a:pt x="5785" y="22552"/>
                    <a:pt x="5738" y="22608"/>
                  </a:cubicBezTo>
                  <a:lnTo>
                    <a:pt x="5722" y="22608"/>
                  </a:lnTo>
                  <a:cubicBezTo>
                    <a:pt x="5832" y="22357"/>
                    <a:pt x="5926" y="22091"/>
                    <a:pt x="6035" y="21840"/>
                  </a:cubicBezTo>
                  <a:close/>
                  <a:moveTo>
                    <a:pt x="6114" y="14763"/>
                  </a:moveTo>
                  <a:cubicBezTo>
                    <a:pt x="6082" y="16861"/>
                    <a:pt x="6051" y="18958"/>
                    <a:pt x="6035" y="21041"/>
                  </a:cubicBezTo>
                  <a:cubicBezTo>
                    <a:pt x="6018" y="21038"/>
                    <a:pt x="6000" y="21037"/>
                    <a:pt x="5982" y="21037"/>
                  </a:cubicBezTo>
                  <a:cubicBezTo>
                    <a:pt x="5891" y="21037"/>
                    <a:pt x="5803" y="21072"/>
                    <a:pt x="5738" y="21150"/>
                  </a:cubicBezTo>
                  <a:cubicBezTo>
                    <a:pt x="5330" y="21793"/>
                    <a:pt x="4844" y="22326"/>
                    <a:pt x="4311" y="22827"/>
                  </a:cubicBezTo>
                  <a:cubicBezTo>
                    <a:pt x="4782" y="22091"/>
                    <a:pt x="5252" y="21354"/>
                    <a:pt x="5722" y="20617"/>
                  </a:cubicBezTo>
                  <a:cubicBezTo>
                    <a:pt x="5839" y="20431"/>
                    <a:pt x="5660" y="20218"/>
                    <a:pt x="5478" y="20218"/>
                  </a:cubicBezTo>
                  <a:cubicBezTo>
                    <a:pt x="5415" y="20218"/>
                    <a:pt x="5351" y="20244"/>
                    <a:pt x="5299" y="20304"/>
                  </a:cubicBezTo>
                  <a:cubicBezTo>
                    <a:pt x="4593" y="21119"/>
                    <a:pt x="3841" y="21871"/>
                    <a:pt x="3026" y="22592"/>
                  </a:cubicBezTo>
                  <a:cubicBezTo>
                    <a:pt x="3919" y="21323"/>
                    <a:pt x="4829" y="20069"/>
                    <a:pt x="5785" y="18831"/>
                  </a:cubicBezTo>
                  <a:cubicBezTo>
                    <a:pt x="5941" y="18639"/>
                    <a:pt x="5784" y="18392"/>
                    <a:pt x="5597" y="18392"/>
                  </a:cubicBezTo>
                  <a:cubicBezTo>
                    <a:pt x="5540" y="18392"/>
                    <a:pt x="5479" y="18415"/>
                    <a:pt x="5424" y="18470"/>
                  </a:cubicBezTo>
                  <a:cubicBezTo>
                    <a:pt x="5064" y="18815"/>
                    <a:pt x="4719" y="19175"/>
                    <a:pt x="4374" y="19520"/>
                  </a:cubicBezTo>
                  <a:cubicBezTo>
                    <a:pt x="4844" y="18925"/>
                    <a:pt x="5330" y="18329"/>
                    <a:pt x="5816" y="17718"/>
                  </a:cubicBezTo>
                  <a:cubicBezTo>
                    <a:pt x="5972" y="17538"/>
                    <a:pt x="5816" y="17294"/>
                    <a:pt x="5629" y="17294"/>
                  </a:cubicBezTo>
                  <a:cubicBezTo>
                    <a:pt x="5572" y="17294"/>
                    <a:pt x="5511" y="17317"/>
                    <a:pt x="5455" y="17373"/>
                  </a:cubicBezTo>
                  <a:cubicBezTo>
                    <a:pt x="4609" y="18235"/>
                    <a:pt x="3763" y="19097"/>
                    <a:pt x="2901" y="19943"/>
                  </a:cubicBezTo>
                  <a:cubicBezTo>
                    <a:pt x="3763" y="18768"/>
                    <a:pt x="4672" y="17608"/>
                    <a:pt x="5628" y="16511"/>
                  </a:cubicBezTo>
                  <a:cubicBezTo>
                    <a:pt x="5796" y="16319"/>
                    <a:pt x="5633" y="16072"/>
                    <a:pt x="5442" y="16072"/>
                  </a:cubicBezTo>
                  <a:cubicBezTo>
                    <a:pt x="5384" y="16072"/>
                    <a:pt x="5323" y="16095"/>
                    <a:pt x="5267" y="16150"/>
                  </a:cubicBezTo>
                  <a:lnTo>
                    <a:pt x="2963" y="18345"/>
                  </a:lnTo>
                  <a:cubicBezTo>
                    <a:pt x="3935" y="17106"/>
                    <a:pt x="4985" y="15915"/>
                    <a:pt x="6098" y="14787"/>
                  </a:cubicBezTo>
                  <a:cubicBezTo>
                    <a:pt x="6111" y="14774"/>
                    <a:pt x="6113" y="14771"/>
                    <a:pt x="6114" y="14763"/>
                  </a:cubicBezTo>
                  <a:close/>
                  <a:moveTo>
                    <a:pt x="3261" y="21338"/>
                  </a:moveTo>
                  <a:lnTo>
                    <a:pt x="3261" y="21338"/>
                  </a:lnTo>
                  <a:cubicBezTo>
                    <a:pt x="2697" y="22122"/>
                    <a:pt x="2133" y="22922"/>
                    <a:pt x="1600" y="23721"/>
                  </a:cubicBezTo>
                  <a:cubicBezTo>
                    <a:pt x="1537" y="23721"/>
                    <a:pt x="1490" y="23737"/>
                    <a:pt x="1427" y="23737"/>
                  </a:cubicBezTo>
                  <a:cubicBezTo>
                    <a:pt x="1427" y="23658"/>
                    <a:pt x="1412" y="23564"/>
                    <a:pt x="1396" y="23486"/>
                  </a:cubicBezTo>
                  <a:cubicBezTo>
                    <a:pt x="1506" y="23454"/>
                    <a:pt x="1600" y="23376"/>
                    <a:pt x="1631" y="23266"/>
                  </a:cubicBezTo>
                  <a:cubicBezTo>
                    <a:pt x="1662" y="23125"/>
                    <a:pt x="1694" y="23016"/>
                    <a:pt x="1725" y="22890"/>
                  </a:cubicBezTo>
                  <a:cubicBezTo>
                    <a:pt x="2242" y="22373"/>
                    <a:pt x="2760" y="21856"/>
                    <a:pt x="3261" y="21338"/>
                  </a:cubicBezTo>
                  <a:close/>
                  <a:moveTo>
                    <a:pt x="3825" y="22592"/>
                  </a:moveTo>
                  <a:lnTo>
                    <a:pt x="3825" y="22592"/>
                  </a:lnTo>
                  <a:cubicBezTo>
                    <a:pt x="3559" y="23000"/>
                    <a:pt x="3308" y="23407"/>
                    <a:pt x="3042" y="23815"/>
                  </a:cubicBezTo>
                  <a:cubicBezTo>
                    <a:pt x="3026" y="23815"/>
                    <a:pt x="3026" y="23831"/>
                    <a:pt x="3026" y="23846"/>
                  </a:cubicBezTo>
                  <a:cubicBezTo>
                    <a:pt x="2838" y="23815"/>
                    <a:pt x="2650" y="23784"/>
                    <a:pt x="2446" y="23768"/>
                  </a:cubicBezTo>
                  <a:cubicBezTo>
                    <a:pt x="2916" y="23392"/>
                    <a:pt x="3386" y="23000"/>
                    <a:pt x="3825" y="22592"/>
                  </a:cubicBezTo>
                  <a:close/>
                  <a:moveTo>
                    <a:pt x="5079" y="22812"/>
                  </a:moveTo>
                  <a:lnTo>
                    <a:pt x="4656" y="23846"/>
                  </a:lnTo>
                  <a:cubicBezTo>
                    <a:pt x="4625" y="23940"/>
                    <a:pt x="4656" y="24019"/>
                    <a:pt x="4719" y="24081"/>
                  </a:cubicBezTo>
                  <a:cubicBezTo>
                    <a:pt x="4546" y="24081"/>
                    <a:pt x="4374" y="24066"/>
                    <a:pt x="4186" y="24066"/>
                  </a:cubicBezTo>
                  <a:cubicBezTo>
                    <a:pt x="4029" y="24034"/>
                    <a:pt x="3857" y="24003"/>
                    <a:pt x="3700" y="23972"/>
                  </a:cubicBezTo>
                  <a:cubicBezTo>
                    <a:pt x="4202" y="23627"/>
                    <a:pt x="4656" y="23251"/>
                    <a:pt x="5079" y="22812"/>
                  </a:cubicBezTo>
                  <a:close/>
                  <a:moveTo>
                    <a:pt x="5659" y="23470"/>
                  </a:moveTo>
                  <a:lnTo>
                    <a:pt x="5675" y="24175"/>
                  </a:lnTo>
                  <a:cubicBezTo>
                    <a:pt x="5471" y="24144"/>
                    <a:pt x="5283" y="24128"/>
                    <a:pt x="5095" y="24113"/>
                  </a:cubicBezTo>
                  <a:cubicBezTo>
                    <a:pt x="5095" y="24113"/>
                    <a:pt x="5095" y="24097"/>
                    <a:pt x="5111" y="24097"/>
                  </a:cubicBezTo>
                  <a:cubicBezTo>
                    <a:pt x="5283" y="23893"/>
                    <a:pt x="5471" y="23690"/>
                    <a:pt x="5659" y="23470"/>
                  </a:cubicBezTo>
                  <a:close/>
                  <a:moveTo>
                    <a:pt x="2507" y="1"/>
                  </a:moveTo>
                  <a:cubicBezTo>
                    <a:pt x="2011" y="1"/>
                    <a:pt x="1515" y="16"/>
                    <a:pt x="1020" y="53"/>
                  </a:cubicBezTo>
                  <a:cubicBezTo>
                    <a:pt x="847" y="68"/>
                    <a:pt x="785" y="194"/>
                    <a:pt x="785" y="319"/>
                  </a:cubicBezTo>
                  <a:cubicBezTo>
                    <a:pt x="757" y="313"/>
                    <a:pt x="730" y="310"/>
                    <a:pt x="704" y="310"/>
                  </a:cubicBezTo>
                  <a:cubicBezTo>
                    <a:pt x="138" y="310"/>
                    <a:pt x="95" y="1746"/>
                    <a:pt x="95" y="2106"/>
                  </a:cubicBezTo>
                  <a:cubicBezTo>
                    <a:pt x="95" y="4614"/>
                    <a:pt x="95" y="7122"/>
                    <a:pt x="95" y="9630"/>
                  </a:cubicBezTo>
                  <a:cubicBezTo>
                    <a:pt x="111" y="10868"/>
                    <a:pt x="111" y="12106"/>
                    <a:pt x="111" y="13344"/>
                  </a:cubicBezTo>
                  <a:cubicBezTo>
                    <a:pt x="95" y="13360"/>
                    <a:pt x="95" y="13376"/>
                    <a:pt x="79" y="13376"/>
                  </a:cubicBezTo>
                  <a:cubicBezTo>
                    <a:pt x="1" y="13486"/>
                    <a:pt x="32" y="13611"/>
                    <a:pt x="111" y="13674"/>
                  </a:cubicBezTo>
                  <a:cubicBezTo>
                    <a:pt x="111" y="17263"/>
                    <a:pt x="126" y="20852"/>
                    <a:pt x="111" y="24426"/>
                  </a:cubicBezTo>
                  <a:cubicBezTo>
                    <a:pt x="111" y="24666"/>
                    <a:pt x="294" y="24774"/>
                    <a:pt x="471" y="24774"/>
                  </a:cubicBezTo>
                  <a:cubicBezTo>
                    <a:pt x="514" y="24774"/>
                    <a:pt x="557" y="24768"/>
                    <a:pt x="596" y="24755"/>
                  </a:cubicBezTo>
                  <a:cubicBezTo>
                    <a:pt x="596" y="24928"/>
                    <a:pt x="716" y="25088"/>
                    <a:pt x="918" y="25088"/>
                  </a:cubicBezTo>
                  <a:cubicBezTo>
                    <a:pt x="936" y="25088"/>
                    <a:pt x="954" y="25087"/>
                    <a:pt x="973" y="25085"/>
                  </a:cubicBezTo>
                  <a:cubicBezTo>
                    <a:pt x="2067" y="24922"/>
                    <a:pt x="3133" y="24801"/>
                    <a:pt x="4211" y="24801"/>
                  </a:cubicBezTo>
                  <a:cubicBezTo>
                    <a:pt x="4276" y="24801"/>
                    <a:pt x="4341" y="24802"/>
                    <a:pt x="4405" y="24802"/>
                  </a:cubicBezTo>
                  <a:cubicBezTo>
                    <a:pt x="4751" y="24862"/>
                    <a:pt x="5097" y="24913"/>
                    <a:pt x="5443" y="24913"/>
                  </a:cubicBezTo>
                  <a:cubicBezTo>
                    <a:pt x="5552" y="24913"/>
                    <a:pt x="5660" y="24908"/>
                    <a:pt x="5769" y="24896"/>
                  </a:cubicBezTo>
                  <a:cubicBezTo>
                    <a:pt x="5957" y="24896"/>
                    <a:pt x="6067" y="24787"/>
                    <a:pt x="6098" y="24646"/>
                  </a:cubicBezTo>
                  <a:cubicBezTo>
                    <a:pt x="6172" y="24738"/>
                    <a:pt x="6288" y="24784"/>
                    <a:pt x="6403" y="24784"/>
                  </a:cubicBezTo>
                  <a:cubicBezTo>
                    <a:pt x="6582" y="24784"/>
                    <a:pt x="6756" y="24671"/>
                    <a:pt x="6756" y="24442"/>
                  </a:cubicBezTo>
                  <a:cubicBezTo>
                    <a:pt x="6709" y="16464"/>
                    <a:pt x="6851" y="8485"/>
                    <a:pt x="7227" y="507"/>
                  </a:cubicBezTo>
                  <a:cubicBezTo>
                    <a:pt x="7227" y="335"/>
                    <a:pt x="7086" y="225"/>
                    <a:pt x="6929" y="209"/>
                  </a:cubicBezTo>
                  <a:cubicBezTo>
                    <a:pt x="5832" y="115"/>
                    <a:pt x="4750" y="53"/>
                    <a:pt x="3653" y="21"/>
                  </a:cubicBezTo>
                  <a:cubicBezTo>
                    <a:pt x="3637" y="13"/>
                    <a:pt x="3622" y="10"/>
                    <a:pt x="3606" y="10"/>
                  </a:cubicBezTo>
                  <a:cubicBezTo>
                    <a:pt x="3590" y="10"/>
                    <a:pt x="3575" y="13"/>
                    <a:pt x="3559" y="21"/>
                  </a:cubicBezTo>
                  <a:cubicBezTo>
                    <a:pt x="3208" y="8"/>
                    <a:pt x="2858" y="1"/>
                    <a:pt x="2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3"/>
            <p:cNvSpPr/>
            <p:nvPr/>
          </p:nvSpPr>
          <p:spPr>
            <a:xfrm>
              <a:off x="3707125" y="4378425"/>
              <a:ext cx="209275" cy="544400"/>
            </a:xfrm>
            <a:custGeom>
              <a:rect b="b" l="l" r="r" t="t"/>
              <a:pathLst>
                <a:path extrusionOk="0" h="21776" w="8371">
                  <a:moveTo>
                    <a:pt x="1615" y="1241"/>
                  </a:moveTo>
                  <a:lnTo>
                    <a:pt x="1615" y="1241"/>
                  </a:lnTo>
                  <a:cubicBezTo>
                    <a:pt x="1505" y="1429"/>
                    <a:pt x="1380" y="1602"/>
                    <a:pt x="1254" y="1790"/>
                  </a:cubicBezTo>
                  <a:cubicBezTo>
                    <a:pt x="1239" y="1664"/>
                    <a:pt x="1223" y="1539"/>
                    <a:pt x="1207" y="1414"/>
                  </a:cubicBezTo>
                  <a:cubicBezTo>
                    <a:pt x="1348" y="1382"/>
                    <a:pt x="1490" y="1335"/>
                    <a:pt x="1615" y="1241"/>
                  </a:cubicBezTo>
                  <a:close/>
                  <a:moveTo>
                    <a:pt x="6897" y="1586"/>
                  </a:moveTo>
                  <a:cubicBezTo>
                    <a:pt x="6913" y="1586"/>
                    <a:pt x="6913" y="1586"/>
                    <a:pt x="6913" y="1602"/>
                  </a:cubicBezTo>
                  <a:cubicBezTo>
                    <a:pt x="6991" y="1696"/>
                    <a:pt x="7023" y="1899"/>
                    <a:pt x="7023" y="2135"/>
                  </a:cubicBezTo>
                  <a:cubicBezTo>
                    <a:pt x="7014" y="2130"/>
                    <a:pt x="7005" y="2128"/>
                    <a:pt x="6994" y="2128"/>
                  </a:cubicBezTo>
                  <a:cubicBezTo>
                    <a:pt x="6966" y="2128"/>
                    <a:pt x="6932" y="2143"/>
                    <a:pt x="6897" y="2166"/>
                  </a:cubicBezTo>
                  <a:cubicBezTo>
                    <a:pt x="6161" y="2683"/>
                    <a:pt x="5408" y="3216"/>
                    <a:pt x="4656" y="3749"/>
                  </a:cubicBezTo>
                  <a:cubicBezTo>
                    <a:pt x="5298" y="3138"/>
                    <a:pt x="5941" y="2526"/>
                    <a:pt x="6584" y="1915"/>
                  </a:cubicBezTo>
                  <a:cubicBezTo>
                    <a:pt x="6599" y="1899"/>
                    <a:pt x="6615" y="1884"/>
                    <a:pt x="6615" y="1852"/>
                  </a:cubicBezTo>
                  <a:lnTo>
                    <a:pt x="6787" y="1852"/>
                  </a:lnTo>
                  <a:cubicBezTo>
                    <a:pt x="6897" y="1821"/>
                    <a:pt x="6960" y="1680"/>
                    <a:pt x="6897" y="1586"/>
                  </a:cubicBezTo>
                  <a:close/>
                  <a:moveTo>
                    <a:pt x="1928" y="3153"/>
                  </a:moveTo>
                  <a:cubicBezTo>
                    <a:pt x="1944" y="3216"/>
                    <a:pt x="1944" y="3263"/>
                    <a:pt x="1944" y="3326"/>
                  </a:cubicBezTo>
                  <a:lnTo>
                    <a:pt x="1427" y="3827"/>
                  </a:lnTo>
                  <a:cubicBezTo>
                    <a:pt x="1427" y="3702"/>
                    <a:pt x="1427" y="3577"/>
                    <a:pt x="1411" y="3436"/>
                  </a:cubicBezTo>
                  <a:cubicBezTo>
                    <a:pt x="1584" y="3342"/>
                    <a:pt x="1756" y="3247"/>
                    <a:pt x="1928" y="3153"/>
                  </a:cubicBezTo>
                  <a:close/>
                  <a:moveTo>
                    <a:pt x="2320" y="912"/>
                  </a:moveTo>
                  <a:cubicBezTo>
                    <a:pt x="2759" y="928"/>
                    <a:pt x="3182" y="943"/>
                    <a:pt x="3621" y="990"/>
                  </a:cubicBezTo>
                  <a:cubicBezTo>
                    <a:pt x="3700" y="1006"/>
                    <a:pt x="3794" y="1037"/>
                    <a:pt x="3888" y="1069"/>
                  </a:cubicBezTo>
                  <a:cubicBezTo>
                    <a:pt x="4452" y="1257"/>
                    <a:pt x="5204" y="1633"/>
                    <a:pt x="5910" y="1790"/>
                  </a:cubicBezTo>
                  <a:cubicBezTo>
                    <a:pt x="4530" y="2589"/>
                    <a:pt x="3590" y="4047"/>
                    <a:pt x="2258" y="4878"/>
                  </a:cubicBezTo>
                  <a:cubicBezTo>
                    <a:pt x="2258" y="4815"/>
                    <a:pt x="2258" y="4752"/>
                    <a:pt x="2258" y="4690"/>
                  </a:cubicBezTo>
                  <a:cubicBezTo>
                    <a:pt x="3167" y="3749"/>
                    <a:pt x="4091" y="2856"/>
                    <a:pt x="5079" y="2009"/>
                  </a:cubicBezTo>
                  <a:cubicBezTo>
                    <a:pt x="5221" y="1880"/>
                    <a:pt x="5086" y="1644"/>
                    <a:pt x="4929" y="1644"/>
                  </a:cubicBezTo>
                  <a:cubicBezTo>
                    <a:pt x="4896" y="1644"/>
                    <a:pt x="4861" y="1655"/>
                    <a:pt x="4828" y="1680"/>
                  </a:cubicBezTo>
                  <a:cubicBezTo>
                    <a:pt x="4013" y="2260"/>
                    <a:pt x="3214" y="2840"/>
                    <a:pt x="2414" y="3420"/>
                  </a:cubicBezTo>
                  <a:cubicBezTo>
                    <a:pt x="2994" y="2856"/>
                    <a:pt x="3590" y="2276"/>
                    <a:pt x="4186" y="1696"/>
                  </a:cubicBezTo>
                  <a:cubicBezTo>
                    <a:pt x="4301" y="1581"/>
                    <a:pt x="4186" y="1361"/>
                    <a:pt x="4046" y="1361"/>
                  </a:cubicBezTo>
                  <a:cubicBezTo>
                    <a:pt x="4015" y="1361"/>
                    <a:pt x="3982" y="1372"/>
                    <a:pt x="3950" y="1398"/>
                  </a:cubicBezTo>
                  <a:cubicBezTo>
                    <a:pt x="3370" y="1821"/>
                    <a:pt x="2759" y="2213"/>
                    <a:pt x="2148" y="2573"/>
                  </a:cubicBezTo>
                  <a:cubicBezTo>
                    <a:pt x="2132" y="2511"/>
                    <a:pt x="2132" y="2448"/>
                    <a:pt x="2148" y="2385"/>
                  </a:cubicBezTo>
                  <a:cubicBezTo>
                    <a:pt x="2477" y="2056"/>
                    <a:pt x="2806" y="1727"/>
                    <a:pt x="3151" y="1398"/>
                  </a:cubicBezTo>
                  <a:cubicBezTo>
                    <a:pt x="3281" y="1268"/>
                    <a:pt x="3163" y="1073"/>
                    <a:pt x="3012" y="1073"/>
                  </a:cubicBezTo>
                  <a:cubicBezTo>
                    <a:pt x="2981" y="1073"/>
                    <a:pt x="2948" y="1081"/>
                    <a:pt x="2916" y="1100"/>
                  </a:cubicBezTo>
                  <a:cubicBezTo>
                    <a:pt x="2524" y="1320"/>
                    <a:pt x="2148" y="1539"/>
                    <a:pt x="1756" y="1758"/>
                  </a:cubicBezTo>
                  <a:cubicBezTo>
                    <a:pt x="1944" y="1476"/>
                    <a:pt x="2132" y="1194"/>
                    <a:pt x="2320" y="912"/>
                  </a:cubicBezTo>
                  <a:close/>
                  <a:moveTo>
                    <a:pt x="1975" y="4235"/>
                  </a:moveTo>
                  <a:cubicBezTo>
                    <a:pt x="1975" y="4282"/>
                    <a:pt x="1975" y="4313"/>
                    <a:pt x="1975" y="4345"/>
                  </a:cubicBezTo>
                  <a:cubicBezTo>
                    <a:pt x="1803" y="4533"/>
                    <a:pt x="1631" y="4705"/>
                    <a:pt x="1458" y="4893"/>
                  </a:cubicBezTo>
                  <a:cubicBezTo>
                    <a:pt x="1458" y="4799"/>
                    <a:pt x="1458" y="4705"/>
                    <a:pt x="1458" y="4611"/>
                  </a:cubicBezTo>
                  <a:cubicBezTo>
                    <a:pt x="1631" y="4486"/>
                    <a:pt x="1803" y="4360"/>
                    <a:pt x="1975" y="4235"/>
                  </a:cubicBezTo>
                  <a:close/>
                  <a:moveTo>
                    <a:pt x="7038" y="2652"/>
                  </a:moveTo>
                  <a:cubicBezTo>
                    <a:pt x="7023" y="2840"/>
                    <a:pt x="7023" y="3012"/>
                    <a:pt x="7007" y="3153"/>
                  </a:cubicBezTo>
                  <a:cubicBezTo>
                    <a:pt x="5925" y="4094"/>
                    <a:pt x="4844" y="5019"/>
                    <a:pt x="3700" y="5881"/>
                  </a:cubicBezTo>
                  <a:cubicBezTo>
                    <a:pt x="4813" y="4799"/>
                    <a:pt x="5910" y="3733"/>
                    <a:pt x="7038" y="2652"/>
                  </a:cubicBezTo>
                  <a:close/>
                  <a:moveTo>
                    <a:pt x="4703" y="4266"/>
                  </a:moveTo>
                  <a:lnTo>
                    <a:pt x="4703" y="4266"/>
                  </a:lnTo>
                  <a:cubicBezTo>
                    <a:pt x="3903" y="5034"/>
                    <a:pt x="3120" y="5802"/>
                    <a:pt x="2320" y="6570"/>
                  </a:cubicBezTo>
                  <a:lnTo>
                    <a:pt x="2305" y="5928"/>
                  </a:lnTo>
                  <a:cubicBezTo>
                    <a:pt x="2336" y="5928"/>
                    <a:pt x="2367" y="5928"/>
                    <a:pt x="2399" y="5896"/>
                  </a:cubicBezTo>
                  <a:cubicBezTo>
                    <a:pt x="3167" y="5348"/>
                    <a:pt x="3935" y="4815"/>
                    <a:pt x="4703" y="4266"/>
                  </a:cubicBezTo>
                  <a:close/>
                  <a:moveTo>
                    <a:pt x="2007" y="5505"/>
                  </a:moveTo>
                  <a:cubicBezTo>
                    <a:pt x="2007" y="5943"/>
                    <a:pt x="2022" y="6398"/>
                    <a:pt x="2038" y="6837"/>
                  </a:cubicBezTo>
                  <a:cubicBezTo>
                    <a:pt x="1850" y="7025"/>
                    <a:pt x="1662" y="7197"/>
                    <a:pt x="1474" y="7370"/>
                  </a:cubicBezTo>
                  <a:cubicBezTo>
                    <a:pt x="1474" y="6821"/>
                    <a:pt x="1474" y="6273"/>
                    <a:pt x="1474" y="5708"/>
                  </a:cubicBezTo>
                  <a:cubicBezTo>
                    <a:pt x="1662" y="5646"/>
                    <a:pt x="1834" y="5583"/>
                    <a:pt x="2007" y="5505"/>
                  </a:cubicBezTo>
                  <a:close/>
                  <a:moveTo>
                    <a:pt x="2038" y="7574"/>
                  </a:moveTo>
                  <a:cubicBezTo>
                    <a:pt x="2054" y="7636"/>
                    <a:pt x="2054" y="7683"/>
                    <a:pt x="2054" y="7730"/>
                  </a:cubicBezTo>
                  <a:cubicBezTo>
                    <a:pt x="1850" y="7934"/>
                    <a:pt x="1662" y="8138"/>
                    <a:pt x="1490" y="8357"/>
                  </a:cubicBezTo>
                  <a:cubicBezTo>
                    <a:pt x="1490" y="8154"/>
                    <a:pt x="1490" y="7965"/>
                    <a:pt x="1474" y="7762"/>
                  </a:cubicBezTo>
                  <a:lnTo>
                    <a:pt x="1474" y="7762"/>
                  </a:lnTo>
                  <a:cubicBezTo>
                    <a:pt x="1519" y="7789"/>
                    <a:pt x="1570" y="7806"/>
                    <a:pt x="1620" y="7806"/>
                  </a:cubicBezTo>
                  <a:cubicBezTo>
                    <a:pt x="1656" y="7806"/>
                    <a:pt x="1692" y="7797"/>
                    <a:pt x="1725" y="7777"/>
                  </a:cubicBezTo>
                  <a:cubicBezTo>
                    <a:pt x="1834" y="7715"/>
                    <a:pt x="1944" y="7636"/>
                    <a:pt x="2038" y="7574"/>
                  </a:cubicBezTo>
                  <a:close/>
                  <a:moveTo>
                    <a:pt x="7023" y="3718"/>
                  </a:moveTo>
                  <a:cubicBezTo>
                    <a:pt x="7038" y="4063"/>
                    <a:pt x="7054" y="4407"/>
                    <a:pt x="7070" y="4752"/>
                  </a:cubicBezTo>
                  <a:cubicBezTo>
                    <a:pt x="7070" y="4784"/>
                    <a:pt x="7085" y="4831"/>
                    <a:pt x="7085" y="4862"/>
                  </a:cubicBezTo>
                  <a:cubicBezTo>
                    <a:pt x="7041" y="4818"/>
                    <a:pt x="6986" y="4788"/>
                    <a:pt x="6931" y="4788"/>
                  </a:cubicBezTo>
                  <a:cubicBezTo>
                    <a:pt x="6888" y="4788"/>
                    <a:pt x="6844" y="4805"/>
                    <a:pt x="6803" y="4846"/>
                  </a:cubicBezTo>
                  <a:cubicBezTo>
                    <a:pt x="5502" y="6257"/>
                    <a:pt x="3997" y="7448"/>
                    <a:pt x="2383" y="8498"/>
                  </a:cubicBezTo>
                  <a:cubicBezTo>
                    <a:pt x="2383" y="8342"/>
                    <a:pt x="2383" y="8185"/>
                    <a:pt x="2367" y="8044"/>
                  </a:cubicBezTo>
                  <a:cubicBezTo>
                    <a:pt x="2869" y="7527"/>
                    <a:pt x="3402" y="7041"/>
                    <a:pt x="3935" y="6555"/>
                  </a:cubicBezTo>
                  <a:cubicBezTo>
                    <a:pt x="4954" y="5614"/>
                    <a:pt x="5988" y="4674"/>
                    <a:pt x="7023" y="3718"/>
                  </a:cubicBezTo>
                  <a:close/>
                  <a:moveTo>
                    <a:pt x="2054" y="8373"/>
                  </a:moveTo>
                  <a:cubicBezTo>
                    <a:pt x="2054" y="8483"/>
                    <a:pt x="2054" y="8592"/>
                    <a:pt x="2054" y="8702"/>
                  </a:cubicBezTo>
                  <a:cubicBezTo>
                    <a:pt x="1881" y="8812"/>
                    <a:pt x="1709" y="8922"/>
                    <a:pt x="1537" y="9031"/>
                  </a:cubicBezTo>
                  <a:cubicBezTo>
                    <a:pt x="1693" y="8796"/>
                    <a:pt x="1866" y="8577"/>
                    <a:pt x="2054" y="8373"/>
                  </a:cubicBezTo>
                  <a:close/>
                  <a:moveTo>
                    <a:pt x="7085" y="5081"/>
                  </a:moveTo>
                  <a:cubicBezTo>
                    <a:pt x="7101" y="5426"/>
                    <a:pt x="7117" y="5787"/>
                    <a:pt x="7132" y="6147"/>
                  </a:cubicBezTo>
                  <a:cubicBezTo>
                    <a:pt x="7117" y="6147"/>
                    <a:pt x="7101" y="6163"/>
                    <a:pt x="7070" y="6179"/>
                  </a:cubicBezTo>
                  <a:cubicBezTo>
                    <a:pt x="5972" y="7056"/>
                    <a:pt x="4875" y="7950"/>
                    <a:pt x="3747" y="8796"/>
                  </a:cubicBezTo>
                  <a:cubicBezTo>
                    <a:pt x="3323" y="9125"/>
                    <a:pt x="2900" y="9455"/>
                    <a:pt x="2446" y="9752"/>
                  </a:cubicBezTo>
                  <a:cubicBezTo>
                    <a:pt x="2446" y="9611"/>
                    <a:pt x="2446" y="9470"/>
                    <a:pt x="2430" y="9329"/>
                  </a:cubicBezTo>
                  <a:cubicBezTo>
                    <a:pt x="4029" y="7965"/>
                    <a:pt x="5941" y="6900"/>
                    <a:pt x="7085" y="5081"/>
                  </a:cubicBezTo>
                  <a:close/>
                  <a:moveTo>
                    <a:pt x="2070" y="9658"/>
                  </a:moveTo>
                  <a:cubicBezTo>
                    <a:pt x="2070" y="9768"/>
                    <a:pt x="2070" y="9878"/>
                    <a:pt x="2070" y="9987"/>
                  </a:cubicBezTo>
                  <a:cubicBezTo>
                    <a:pt x="1913" y="10081"/>
                    <a:pt x="1756" y="10176"/>
                    <a:pt x="1584" y="10254"/>
                  </a:cubicBezTo>
                  <a:cubicBezTo>
                    <a:pt x="1584" y="10223"/>
                    <a:pt x="1568" y="10176"/>
                    <a:pt x="1568" y="10144"/>
                  </a:cubicBezTo>
                  <a:cubicBezTo>
                    <a:pt x="1725" y="9972"/>
                    <a:pt x="1897" y="9815"/>
                    <a:pt x="2070" y="9658"/>
                  </a:cubicBezTo>
                  <a:close/>
                  <a:moveTo>
                    <a:pt x="4640" y="8514"/>
                  </a:moveTo>
                  <a:lnTo>
                    <a:pt x="4640" y="8514"/>
                  </a:lnTo>
                  <a:cubicBezTo>
                    <a:pt x="3919" y="9204"/>
                    <a:pt x="3198" y="9893"/>
                    <a:pt x="2493" y="10583"/>
                  </a:cubicBezTo>
                  <a:cubicBezTo>
                    <a:pt x="2477" y="10473"/>
                    <a:pt x="2477" y="10364"/>
                    <a:pt x="2477" y="10254"/>
                  </a:cubicBezTo>
                  <a:cubicBezTo>
                    <a:pt x="2869" y="9972"/>
                    <a:pt x="3229" y="9658"/>
                    <a:pt x="3606" y="9345"/>
                  </a:cubicBezTo>
                  <a:cubicBezTo>
                    <a:pt x="3950" y="9063"/>
                    <a:pt x="4295" y="8796"/>
                    <a:pt x="4640" y="8514"/>
                  </a:cubicBezTo>
                  <a:close/>
                  <a:moveTo>
                    <a:pt x="7164" y="6555"/>
                  </a:moveTo>
                  <a:cubicBezTo>
                    <a:pt x="7179" y="6994"/>
                    <a:pt x="7195" y="7448"/>
                    <a:pt x="7226" y="7887"/>
                  </a:cubicBezTo>
                  <a:cubicBezTo>
                    <a:pt x="7187" y="7864"/>
                    <a:pt x="7140" y="7848"/>
                    <a:pt x="7091" y="7848"/>
                  </a:cubicBezTo>
                  <a:cubicBezTo>
                    <a:pt x="7042" y="7848"/>
                    <a:pt x="6991" y="7864"/>
                    <a:pt x="6944" y="7903"/>
                  </a:cubicBezTo>
                  <a:cubicBezTo>
                    <a:pt x="5565" y="9141"/>
                    <a:pt x="4139" y="10364"/>
                    <a:pt x="2508" y="11257"/>
                  </a:cubicBezTo>
                  <a:cubicBezTo>
                    <a:pt x="2508" y="11210"/>
                    <a:pt x="2508" y="11179"/>
                    <a:pt x="2508" y="11132"/>
                  </a:cubicBezTo>
                  <a:cubicBezTo>
                    <a:pt x="4060" y="9611"/>
                    <a:pt x="5612" y="8075"/>
                    <a:pt x="7164" y="6555"/>
                  </a:cubicBezTo>
                  <a:close/>
                  <a:moveTo>
                    <a:pt x="2085" y="10505"/>
                  </a:moveTo>
                  <a:cubicBezTo>
                    <a:pt x="2085" y="10661"/>
                    <a:pt x="2101" y="10802"/>
                    <a:pt x="2101" y="10944"/>
                  </a:cubicBezTo>
                  <a:cubicBezTo>
                    <a:pt x="1944" y="11100"/>
                    <a:pt x="1787" y="11241"/>
                    <a:pt x="1646" y="11398"/>
                  </a:cubicBezTo>
                  <a:cubicBezTo>
                    <a:pt x="1631" y="11179"/>
                    <a:pt x="1615" y="10975"/>
                    <a:pt x="1599" y="10771"/>
                  </a:cubicBezTo>
                  <a:cubicBezTo>
                    <a:pt x="1772" y="10693"/>
                    <a:pt x="1928" y="10599"/>
                    <a:pt x="2085" y="10505"/>
                  </a:cubicBezTo>
                  <a:close/>
                  <a:moveTo>
                    <a:pt x="3120" y="11429"/>
                  </a:moveTo>
                  <a:lnTo>
                    <a:pt x="3120" y="11429"/>
                  </a:lnTo>
                  <a:cubicBezTo>
                    <a:pt x="2916" y="11633"/>
                    <a:pt x="2712" y="11837"/>
                    <a:pt x="2524" y="12041"/>
                  </a:cubicBezTo>
                  <a:cubicBezTo>
                    <a:pt x="2524" y="11947"/>
                    <a:pt x="2524" y="11853"/>
                    <a:pt x="2508" y="11759"/>
                  </a:cubicBezTo>
                  <a:cubicBezTo>
                    <a:pt x="2712" y="11649"/>
                    <a:pt x="2916" y="11539"/>
                    <a:pt x="3120" y="11429"/>
                  </a:cubicBezTo>
                  <a:close/>
                  <a:moveTo>
                    <a:pt x="2148" y="11931"/>
                  </a:moveTo>
                  <a:cubicBezTo>
                    <a:pt x="2164" y="12072"/>
                    <a:pt x="2179" y="12229"/>
                    <a:pt x="2179" y="12386"/>
                  </a:cubicBezTo>
                  <a:cubicBezTo>
                    <a:pt x="2022" y="12542"/>
                    <a:pt x="1850" y="12715"/>
                    <a:pt x="1693" y="12887"/>
                  </a:cubicBezTo>
                  <a:cubicBezTo>
                    <a:pt x="1693" y="12636"/>
                    <a:pt x="1678" y="12401"/>
                    <a:pt x="1678" y="12150"/>
                  </a:cubicBezTo>
                  <a:cubicBezTo>
                    <a:pt x="1834" y="12088"/>
                    <a:pt x="1991" y="12009"/>
                    <a:pt x="2148" y="11931"/>
                  </a:cubicBezTo>
                  <a:close/>
                  <a:moveTo>
                    <a:pt x="7242" y="8232"/>
                  </a:moveTo>
                  <a:cubicBezTo>
                    <a:pt x="7273" y="9031"/>
                    <a:pt x="7289" y="9846"/>
                    <a:pt x="7320" y="10646"/>
                  </a:cubicBezTo>
                  <a:cubicBezTo>
                    <a:pt x="5784" y="11931"/>
                    <a:pt x="4201" y="13154"/>
                    <a:pt x="2587" y="14329"/>
                  </a:cubicBezTo>
                  <a:cubicBezTo>
                    <a:pt x="3794" y="12464"/>
                    <a:pt x="6145" y="11476"/>
                    <a:pt x="7211" y="9455"/>
                  </a:cubicBezTo>
                  <a:cubicBezTo>
                    <a:pt x="7293" y="9301"/>
                    <a:pt x="7154" y="9122"/>
                    <a:pt x="7007" y="9122"/>
                  </a:cubicBezTo>
                  <a:cubicBezTo>
                    <a:pt x="6958" y="9122"/>
                    <a:pt x="6909" y="9141"/>
                    <a:pt x="6866" y="9188"/>
                  </a:cubicBezTo>
                  <a:cubicBezTo>
                    <a:pt x="5643" y="10536"/>
                    <a:pt x="4233" y="11649"/>
                    <a:pt x="2681" y="12542"/>
                  </a:cubicBezTo>
                  <a:cubicBezTo>
                    <a:pt x="4123" y="11022"/>
                    <a:pt x="5675" y="9611"/>
                    <a:pt x="7242" y="8232"/>
                  </a:cubicBezTo>
                  <a:close/>
                  <a:moveTo>
                    <a:pt x="3512" y="12605"/>
                  </a:moveTo>
                  <a:lnTo>
                    <a:pt x="3512" y="12605"/>
                  </a:lnTo>
                  <a:cubicBezTo>
                    <a:pt x="2729" y="13294"/>
                    <a:pt x="2025" y="14060"/>
                    <a:pt x="1617" y="15077"/>
                  </a:cubicBezTo>
                  <a:lnTo>
                    <a:pt x="1617" y="15077"/>
                  </a:lnTo>
                  <a:cubicBezTo>
                    <a:pt x="1663" y="14597"/>
                    <a:pt x="1693" y="14103"/>
                    <a:pt x="1693" y="13608"/>
                  </a:cubicBezTo>
                  <a:cubicBezTo>
                    <a:pt x="1897" y="13514"/>
                    <a:pt x="2085" y="13404"/>
                    <a:pt x="2289" y="13310"/>
                  </a:cubicBezTo>
                  <a:cubicBezTo>
                    <a:pt x="2289" y="13310"/>
                    <a:pt x="2289" y="13310"/>
                    <a:pt x="2289" y="13326"/>
                  </a:cubicBezTo>
                  <a:cubicBezTo>
                    <a:pt x="2297" y="13389"/>
                    <a:pt x="2344" y="13420"/>
                    <a:pt x="2389" y="13420"/>
                  </a:cubicBezTo>
                  <a:cubicBezTo>
                    <a:pt x="2434" y="13420"/>
                    <a:pt x="2477" y="13389"/>
                    <a:pt x="2477" y="13326"/>
                  </a:cubicBezTo>
                  <a:cubicBezTo>
                    <a:pt x="2493" y="13279"/>
                    <a:pt x="2493" y="13248"/>
                    <a:pt x="2493" y="13201"/>
                  </a:cubicBezTo>
                  <a:cubicBezTo>
                    <a:pt x="2838" y="13013"/>
                    <a:pt x="3182" y="12809"/>
                    <a:pt x="3512" y="12605"/>
                  </a:cubicBezTo>
                  <a:close/>
                  <a:moveTo>
                    <a:pt x="2399" y="15097"/>
                  </a:moveTo>
                  <a:lnTo>
                    <a:pt x="2399" y="15097"/>
                  </a:lnTo>
                  <a:cubicBezTo>
                    <a:pt x="2070" y="15379"/>
                    <a:pt x="1725" y="15709"/>
                    <a:pt x="1552" y="16038"/>
                  </a:cubicBezTo>
                  <a:cubicBezTo>
                    <a:pt x="1552" y="15912"/>
                    <a:pt x="1537" y="15803"/>
                    <a:pt x="1537" y="15677"/>
                  </a:cubicBezTo>
                  <a:cubicBezTo>
                    <a:pt x="1552" y="15662"/>
                    <a:pt x="1552" y="15646"/>
                    <a:pt x="1568" y="15630"/>
                  </a:cubicBezTo>
                  <a:cubicBezTo>
                    <a:pt x="1584" y="15489"/>
                    <a:pt x="1599" y="15332"/>
                    <a:pt x="1599" y="15176"/>
                  </a:cubicBezTo>
                  <a:cubicBezTo>
                    <a:pt x="1623" y="15306"/>
                    <a:pt x="1754" y="15418"/>
                    <a:pt x="1884" y="15418"/>
                  </a:cubicBezTo>
                  <a:cubicBezTo>
                    <a:pt x="1926" y="15418"/>
                    <a:pt x="1968" y="15406"/>
                    <a:pt x="2007" y="15379"/>
                  </a:cubicBezTo>
                  <a:cubicBezTo>
                    <a:pt x="2132" y="15285"/>
                    <a:pt x="2273" y="15191"/>
                    <a:pt x="2399" y="15097"/>
                  </a:cubicBezTo>
                  <a:close/>
                  <a:moveTo>
                    <a:pt x="7352" y="11257"/>
                  </a:moveTo>
                  <a:cubicBezTo>
                    <a:pt x="7367" y="11665"/>
                    <a:pt x="7383" y="12072"/>
                    <a:pt x="7383" y="12480"/>
                  </a:cubicBezTo>
                  <a:cubicBezTo>
                    <a:pt x="7333" y="12410"/>
                    <a:pt x="7245" y="12353"/>
                    <a:pt x="7152" y="12353"/>
                  </a:cubicBezTo>
                  <a:cubicBezTo>
                    <a:pt x="7098" y="12353"/>
                    <a:pt x="7043" y="12371"/>
                    <a:pt x="6991" y="12417"/>
                  </a:cubicBezTo>
                  <a:cubicBezTo>
                    <a:pt x="5408" y="13655"/>
                    <a:pt x="3825" y="14909"/>
                    <a:pt x="2226" y="16163"/>
                  </a:cubicBezTo>
                  <a:cubicBezTo>
                    <a:pt x="3026" y="14972"/>
                    <a:pt x="6208" y="12245"/>
                    <a:pt x="7352" y="11257"/>
                  </a:cubicBezTo>
                  <a:close/>
                  <a:moveTo>
                    <a:pt x="7399" y="12699"/>
                  </a:moveTo>
                  <a:cubicBezTo>
                    <a:pt x="7461" y="14658"/>
                    <a:pt x="7524" y="16633"/>
                    <a:pt x="7556" y="18593"/>
                  </a:cubicBezTo>
                  <a:cubicBezTo>
                    <a:pt x="7540" y="18608"/>
                    <a:pt x="7508" y="18608"/>
                    <a:pt x="7493" y="18640"/>
                  </a:cubicBezTo>
                  <a:cubicBezTo>
                    <a:pt x="7399" y="18718"/>
                    <a:pt x="7320" y="18796"/>
                    <a:pt x="7242" y="18875"/>
                  </a:cubicBezTo>
                  <a:cubicBezTo>
                    <a:pt x="7211" y="18765"/>
                    <a:pt x="7164" y="18671"/>
                    <a:pt x="7117" y="18561"/>
                  </a:cubicBezTo>
                  <a:cubicBezTo>
                    <a:pt x="7065" y="18466"/>
                    <a:pt x="6983" y="18426"/>
                    <a:pt x="6899" y="18426"/>
                  </a:cubicBezTo>
                  <a:cubicBezTo>
                    <a:pt x="6803" y="18426"/>
                    <a:pt x="6705" y="18478"/>
                    <a:pt x="6646" y="18561"/>
                  </a:cubicBezTo>
                  <a:cubicBezTo>
                    <a:pt x="6505" y="18749"/>
                    <a:pt x="6364" y="18906"/>
                    <a:pt x="6208" y="19063"/>
                  </a:cubicBezTo>
                  <a:cubicBezTo>
                    <a:pt x="6286" y="18922"/>
                    <a:pt x="6192" y="18796"/>
                    <a:pt x="6082" y="18749"/>
                  </a:cubicBezTo>
                  <a:cubicBezTo>
                    <a:pt x="6223" y="18467"/>
                    <a:pt x="6411" y="18185"/>
                    <a:pt x="6615" y="17919"/>
                  </a:cubicBezTo>
                  <a:cubicBezTo>
                    <a:pt x="6740" y="17778"/>
                    <a:pt x="6882" y="17636"/>
                    <a:pt x="7007" y="17480"/>
                  </a:cubicBezTo>
                  <a:cubicBezTo>
                    <a:pt x="7162" y="17277"/>
                    <a:pt x="6999" y="17019"/>
                    <a:pt x="6801" y="17019"/>
                  </a:cubicBezTo>
                  <a:cubicBezTo>
                    <a:pt x="6740" y="17019"/>
                    <a:pt x="6675" y="17044"/>
                    <a:pt x="6615" y="17104"/>
                  </a:cubicBezTo>
                  <a:cubicBezTo>
                    <a:pt x="6004" y="17887"/>
                    <a:pt x="5298" y="18561"/>
                    <a:pt x="4499" y="19141"/>
                  </a:cubicBezTo>
                  <a:lnTo>
                    <a:pt x="4656" y="18890"/>
                  </a:lnTo>
                  <a:cubicBezTo>
                    <a:pt x="4718" y="18812"/>
                    <a:pt x="4781" y="18734"/>
                    <a:pt x="4844" y="18655"/>
                  </a:cubicBezTo>
                  <a:cubicBezTo>
                    <a:pt x="5534" y="18122"/>
                    <a:pt x="6176" y="17511"/>
                    <a:pt x="6803" y="16900"/>
                  </a:cubicBezTo>
                  <a:cubicBezTo>
                    <a:pt x="6982" y="16721"/>
                    <a:pt x="6817" y="16427"/>
                    <a:pt x="6614" y="16427"/>
                  </a:cubicBezTo>
                  <a:cubicBezTo>
                    <a:pt x="6568" y="16427"/>
                    <a:pt x="6520" y="16442"/>
                    <a:pt x="6474" y="16477"/>
                  </a:cubicBezTo>
                  <a:cubicBezTo>
                    <a:pt x="6458" y="16492"/>
                    <a:pt x="6443" y="16508"/>
                    <a:pt x="6427" y="16524"/>
                  </a:cubicBezTo>
                  <a:lnTo>
                    <a:pt x="6411" y="16524"/>
                  </a:lnTo>
                  <a:cubicBezTo>
                    <a:pt x="5690" y="17041"/>
                    <a:pt x="5048" y="17636"/>
                    <a:pt x="4468" y="18279"/>
                  </a:cubicBezTo>
                  <a:cubicBezTo>
                    <a:pt x="4170" y="18514"/>
                    <a:pt x="3856" y="18734"/>
                    <a:pt x="3527" y="18937"/>
                  </a:cubicBezTo>
                  <a:cubicBezTo>
                    <a:pt x="4656" y="17809"/>
                    <a:pt x="5816" y="16712"/>
                    <a:pt x="7038" y="15677"/>
                  </a:cubicBezTo>
                  <a:cubicBezTo>
                    <a:pt x="7239" y="15490"/>
                    <a:pt x="7040" y="15246"/>
                    <a:pt x="6832" y="15246"/>
                  </a:cubicBezTo>
                  <a:cubicBezTo>
                    <a:pt x="6796" y="15246"/>
                    <a:pt x="6759" y="15253"/>
                    <a:pt x="6725" y="15270"/>
                  </a:cubicBezTo>
                  <a:cubicBezTo>
                    <a:pt x="5016" y="15975"/>
                    <a:pt x="3935" y="17621"/>
                    <a:pt x="2461" y="18640"/>
                  </a:cubicBezTo>
                  <a:cubicBezTo>
                    <a:pt x="3950" y="17072"/>
                    <a:pt x="5518" y="15552"/>
                    <a:pt x="7148" y="14125"/>
                  </a:cubicBezTo>
                  <a:cubicBezTo>
                    <a:pt x="7331" y="13966"/>
                    <a:pt x="7152" y="13712"/>
                    <a:pt x="6953" y="13712"/>
                  </a:cubicBezTo>
                  <a:cubicBezTo>
                    <a:pt x="6897" y="13712"/>
                    <a:pt x="6839" y="13732"/>
                    <a:pt x="6787" y="13781"/>
                  </a:cubicBezTo>
                  <a:lnTo>
                    <a:pt x="4201" y="15959"/>
                  </a:lnTo>
                  <a:cubicBezTo>
                    <a:pt x="3809" y="16289"/>
                    <a:pt x="2571" y="17636"/>
                    <a:pt x="1756" y="17981"/>
                  </a:cubicBezTo>
                  <a:cubicBezTo>
                    <a:pt x="3527" y="16147"/>
                    <a:pt x="5377" y="14392"/>
                    <a:pt x="7352" y="12762"/>
                  </a:cubicBezTo>
                  <a:cubicBezTo>
                    <a:pt x="7367" y="12746"/>
                    <a:pt x="7383" y="12715"/>
                    <a:pt x="7399" y="12699"/>
                  </a:cubicBezTo>
                  <a:close/>
                  <a:moveTo>
                    <a:pt x="2383" y="19329"/>
                  </a:moveTo>
                  <a:lnTo>
                    <a:pt x="2383" y="19329"/>
                  </a:lnTo>
                  <a:cubicBezTo>
                    <a:pt x="2258" y="19455"/>
                    <a:pt x="2132" y="19580"/>
                    <a:pt x="2022" y="19706"/>
                  </a:cubicBezTo>
                  <a:cubicBezTo>
                    <a:pt x="1991" y="19737"/>
                    <a:pt x="1975" y="19753"/>
                    <a:pt x="1960" y="19784"/>
                  </a:cubicBezTo>
                  <a:cubicBezTo>
                    <a:pt x="1803" y="19956"/>
                    <a:pt x="1646" y="20113"/>
                    <a:pt x="1474" y="20270"/>
                  </a:cubicBezTo>
                  <a:cubicBezTo>
                    <a:pt x="1490" y="20176"/>
                    <a:pt x="1505" y="20097"/>
                    <a:pt x="1521" y="20003"/>
                  </a:cubicBezTo>
                  <a:cubicBezTo>
                    <a:pt x="1552" y="19909"/>
                    <a:pt x="1584" y="19815"/>
                    <a:pt x="1631" y="19721"/>
                  </a:cubicBezTo>
                  <a:cubicBezTo>
                    <a:pt x="1897" y="19611"/>
                    <a:pt x="2148" y="19486"/>
                    <a:pt x="2383" y="19329"/>
                  </a:cubicBezTo>
                  <a:close/>
                  <a:moveTo>
                    <a:pt x="3120" y="20285"/>
                  </a:moveTo>
                  <a:cubicBezTo>
                    <a:pt x="3135" y="20332"/>
                    <a:pt x="3167" y="20364"/>
                    <a:pt x="3198" y="20395"/>
                  </a:cubicBezTo>
                  <a:cubicBezTo>
                    <a:pt x="3151" y="20489"/>
                    <a:pt x="3088" y="20583"/>
                    <a:pt x="3026" y="20677"/>
                  </a:cubicBezTo>
                  <a:cubicBezTo>
                    <a:pt x="2916" y="20693"/>
                    <a:pt x="2791" y="20693"/>
                    <a:pt x="2665" y="20709"/>
                  </a:cubicBezTo>
                  <a:cubicBezTo>
                    <a:pt x="2822" y="20568"/>
                    <a:pt x="2979" y="20427"/>
                    <a:pt x="3120" y="20285"/>
                  </a:cubicBezTo>
                  <a:close/>
                  <a:moveTo>
                    <a:pt x="2430" y="20082"/>
                  </a:moveTo>
                  <a:cubicBezTo>
                    <a:pt x="2305" y="20301"/>
                    <a:pt x="2164" y="20505"/>
                    <a:pt x="1975" y="20709"/>
                  </a:cubicBezTo>
                  <a:cubicBezTo>
                    <a:pt x="1975" y="20724"/>
                    <a:pt x="1960" y="20740"/>
                    <a:pt x="1960" y="20756"/>
                  </a:cubicBezTo>
                  <a:cubicBezTo>
                    <a:pt x="1834" y="20756"/>
                    <a:pt x="1709" y="20771"/>
                    <a:pt x="1599" y="20771"/>
                  </a:cubicBezTo>
                  <a:cubicBezTo>
                    <a:pt x="1803" y="20568"/>
                    <a:pt x="2007" y="20364"/>
                    <a:pt x="2226" y="20160"/>
                  </a:cubicBezTo>
                  <a:lnTo>
                    <a:pt x="2273" y="20160"/>
                  </a:lnTo>
                  <a:cubicBezTo>
                    <a:pt x="2336" y="20129"/>
                    <a:pt x="2383" y="20113"/>
                    <a:pt x="2430" y="20082"/>
                  </a:cubicBezTo>
                  <a:close/>
                  <a:moveTo>
                    <a:pt x="7493" y="19376"/>
                  </a:moveTo>
                  <a:cubicBezTo>
                    <a:pt x="7508" y="19517"/>
                    <a:pt x="7524" y="19658"/>
                    <a:pt x="7540" y="19815"/>
                  </a:cubicBezTo>
                  <a:cubicBezTo>
                    <a:pt x="7556" y="19862"/>
                    <a:pt x="7571" y="19894"/>
                    <a:pt x="7587" y="19925"/>
                  </a:cubicBezTo>
                  <a:cubicBezTo>
                    <a:pt x="7587" y="20207"/>
                    <a:pt x="7603" y="20489"/>
                    <a:pt x="7603" y="20771"/>
                  </a:cubicBezTo>
                  <a:cubicBezTo>
                    <a:pt x="7587" y="20740"/>
                    <a:pt x="7571" y="20724"/>
                    <a:pt x="7540" y="20724"/>
                  </a:cubicBezTo>
                  <a:cubicBezTo>
                    <a:pt x="7508" y="20709"/>
                    <a:pt x="7493" y="20709"/>
                    <a:pt x="7477" y="20709"/>
                  </a:cubicBezTo>
                  <a:cubicBezTo>
                    <a:pt x="7508" y="20662"/>
                    <a:pt x="7540" y="20615"/>
                    <a:pt x="7540" y="20536"/>
                  </a:cubicBezTo>
                  <a:cubicBezTo>
                    <a:pt x="7540" y="20285"/>
                    <a:pt x="7540" y="20019"/>
                    <a:pt x="7524" y="19753"/>
                  </a:cubicBezTo>
                  <a:cubicBezTo>
                    <a:pt x="7524" y="19643"/>
                    <a:pt x="7446" y="19549"/>
                    <a:pt x="7352" y="19502"/>
                  </a:cubicBezTo>
                  <a:cubicBezTo>
                    <a:pt x="7399" y="19470"/>
                    <a:pt x="7446" y="19423"/>
                    <a:pt x="7493" y="19376"/>
                  </a:cubicBezTo>
                  <a:close/>
                  <a:moveTo>
                    <a:pt x="1702" y="0"/>
                  </a:moveTo>
                  <a:cubicBezTo>
                    <a:pt x="1270" y="0"/>
                    <a:pt x="869" y="94"/>
                    <a:pt x="612" y="379"/>
                  </a:cubicBezTo>
                  <a:cubicBezTo>
                    <a:pt x="580" y="395"/>
                    <a:pt x="533" y="395"/>
                    <a:pt x="502" y="395"/>
                  </a:cubicBezTo>
                  <a:cubicBezTo>
                    <a:pt x="456" y="323"/>
                    <a:pt x="378" y="286"/>
                    <a:pt x="301" y="286"/>
                  </a:cubicBezTo>
                  <a:cubicBezTo>
                    <a:pt x="193" y="286"/>
                    <a:pt x="88" y="358"/>
                    <a:pt x="79" y="504"/>
                  </a:cubicBezTo>
                  <a:cubicBezTo>
                    <a:pt x="0" y="3921"/>
                    <a:pt x="236" y="7385"/>
                    <a:pt x="330" y="10818"/>
                  </a:cubicBezTo>
                  <a:cubicBezTo>
                    <a:pt x="439" y="14251"/>
                    <a:pt x="533" y="17684"/>
                    <a:pt x="643" y="21116"/>
                  </a:cubicBezTo>
                  <a:cubicBezTo>
                    <a:pt x="643" y="21289"/>
                    <a:pt x="784" y="21445"/>
                    <a:pt x="957" y="21445"/>
                  </a:cubicBezTo>
                  <a:lnTo>
                    <a:pt x="1019" y="21445"/>
                  </a:lnTo>
                  <a:cubicBezTo>
                    <a:pt x="1019" y="21461"/>
                    <a:pt x="1019" y="21492"/>
                    <a:pt x="1019" y="21508"/>
                  </a:cubicBezTo>
                  <a:cubicBezTo>
                    <a:pt x="1035" y="21602"/>
                    <a:pt x="1113" y="21680"/>
                    <a:pt x="1207" y="21696"/>
                  </a:cubicBezTo>
                  <a:cubicBezTo>
                    <a:pt x="1469" y="21753"/>
                    <a:pt x="1748" y="21775"/>
                    <a:pt x="2036" y="21775"/>
                  </a:cubicBezTo>
                  <a:cubicBezTo>
                    <a:pt x="2856" y="21775"/>
                    <a:pt x="3750" y="21597"/>
                    <a:pt x="4515" y="21539"/>
                  </a:cubicBezTo>
                  <a:cubicBezTo>
                    <a:pt x="5502" y="21445"/>
                    <a:pt x="6662" y="21524"/>
                    <a:pt x="7587" y="21101"/>
                  </a:cubicBezTo>
                  <a:cubicBezTo>
                    <a:pt x="7603" y="21085"/>
                    <a:pt x="7618" y="21069"/>
                    <a:pt x="7634" y="21053"/>
                  </a:cubicBezTo>
                  <a:cubicBezTo>
                    <a:pt x="7664" y="21256"/>
                    <a:pt x="7834" y="21358"/>
                    <a:pt x="8003" y="21358"/>
                  </a:cubicBezTo>
                  <a:cubicBezTo>
                    <a:pt x="8187" y="21358"/>
                    <a:pt x="8371" y="21236"/>
                    <a:pt x="8371" y="20991"/>
                  </a:cubicBezTo>
                  <a:cubicBezTo>
                    <a:pt x="8245" y="14376"/>
                    <a:pt x="7932" y="7762"/>
                    <a:pt x="7477" y="1147"/>
                  </a:cubicBezTo>
                  <a:cubicBezTo>
                    <a:pt x="7477" y="1022"/>
                    <a:pt x="7399" y="881"/>
                    <a:pt x="7258" y="865"/>
                  </a:cubicBezTo>
                  <a:cubicBezTo>
                    <a:pt x="6113" y="661"/>
                    <a:pt x="4969" y="504"/>
                    <a:pt x="3809" y="426"/>
                  </a:cubicBezTo>
                  <a:cubicBezTo>
                    <a:pt x="3637" y="379"/>
                    <a:pt x="3465" y="316"/>
                    <a:pt x="3308" y="269"/>
                  </a:cubicBezTo>
                  <a:cubicBezTo>
                    <a:pt x="2890" y="163"/>
                    <a:pt x="2269" y="0"/>
                    <a:pt x="17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3"/>
            <p:cNvSpPr/>
            <p:nvPr/>
          </p:nvSpPr>
          <p:spPr>
            <a:xfrm>
              <a:off x="3961450" y="4453800"/>
              <a:ext cx="165775" cy="474475"/>
            </a:xfrm>
            <a:custGeom>
              <a:rect b="b" l="l" r="r" t="t"/>
              <a:pathLst>
                <a:path extrusionOk="0" h="18979" w="6631">
                  <a:moveTo>
                    <a:pt x="1474" y="828"/>
                  </a:moveTo>
                  <a:lnTo>
                    <a:pt x="1474" y="828"/>
                  </a:lnTo>
                  <a:cubicBezTo>
                    <a:pt x="1364" y="938"/>
                    <a:pt x="1254" y="1063"/>
                    <a:pt x="1144" y="1173"/>
                  </a:cubicBezTo>
                  <a:cubicBezTo>
                    <a:pt x="1106" y="1115"/>
                    <a:pt x="1037" y="1075"/>
                    <a:pt x="972" y="1075"/>
                  </a:cubicBezTo>
                  <a:cubicBezTo>
                    <a:pt x="931" y="1075"/>
                    <a:pt x="892" y="1090"/>
                    <a:pt x="862" y="1126"/>
                  </a:cubicBezTo>
                  <a:cubicBezTo>
                    <a:pt x="753" y="1267"/>
                    <a:pt x="674" y="1392"/>
                    <a:pt x="611" y="1518"/>
                  </a:cubicBezTo>
                  <a:cubicBezTo>
                    <a:pt x="580" y="1314"/>
                    <a:pt x="549" y="1110"/>
                    <a:pt x="517" y="906"/>
                  </a:cubicBezTo>
                  <a:lnTo>
                    <a:pt x="517" y="906"/>
                  </a:lnTo>
                  <a:cubicBezTo>
                    <a:pt x="549" y="922"/>
                    <a:pt x="580" y="922"/>
                    <a:pt x="627" y="922"/>
                  </a:cubicBezTo>
                  <a:cubicBezTo>
                    <a:pt x="909" y="891"/>
                    <a:pt x="1191" y="859"/>
                    <a:pt x="1474" y="828"/>
                  </a:cubicBezTo>
                  <a:close/>
                  <a:moveTo>
                    <a:pt x="2633" y="718"/>
                  </a:moveTo>
                  <a:lnTo>
                    <a:pt x="2633" y="718"/>
                  </a:lnTo>
                  <a:cubicBezTo>
                    <a:pt x="2273" y="1048"/>
                    <a:pt x="1928" y="1377"/>
                    <a:pt x="1568" y="1706"/>
                  </a:cubicBezTo>
                  <a:cubicBezTo>
                    <a:pt x="1709" y="1439"/>
                    <a:pt x="1834" y="1173"/>
                    <a:pt x="1944" y="891"/>
                  </a:cubicBezTo>
                  <a:cubicBezTo>
                    <a:pt x="1959" y="844"/>
                    <a:pt x="1959" y="812"/>
                    <a:pt x="1959" y="781"/>
                  </a:cubicBezTo>
                  <a:cubicBezTo>
                    <a:pt x="2179" y="750"/>
                    <a:pt x="2398" y="734"/>
                    <a:pt x="2633" y="718"/>
                  </a:cubicBezTo>
                  <a:close/>
                  <a:moveTo>
                    <a:pt x="3896" y="665"/>
                  </a:moveTo>
                  <a:cubicBezTo>
                    <a:pt x="3992" y="665"/>
                    <a:pt x="4089" y="667"/>
                    <a:pt x="4185" y="671"/>
                  </a:cubicBezTo>
                  <a:cubicBezTo>
                    <a:pt x="3699" y="1095"/>
                    <a:pt x="3198" y="1533"/>
                    <a:pt x="2712" y="1972"/>
                  </a:cubicBezTo>
                  <a:cubicBezTo>
                    <a:pt x="2304" y="2317"/>
                    <a:pt x="1615" y="3148"/>
                    <a:pt x="1019" y="3399"/>
                  </a:cubicBezTo>
                  <a:cubicBezTo>
                    <a:pt x="1756" y="2490"/>
                    <a:pt x="2477" y="1596"/>
                    <a:pt x="3213" y="687"/>
                  </a:cubicBezTo>
                  <a:cubicBezTo>
                    <a:pt x="3435" y="676"/>
                    <a:pt x="3665" y="665"/>
                    <a:pt x="3896" y="665"/>
                  </a:cubicBezTo>
                  <a:close/>
                  <a:moveTo>
                    <a:pt x="2916" y="2317"/>
                  </a:moveTo>
                  <a:lnTo>
                    <a:pt x="2916" y="2317"/>
                  </a:lnTo>
                  <a:cubicBezTo>
                    <a:pt x="2257" y="3101"/>
                    <a:pt x="1615" y="3900"/>
                    <a:pt x="956" y="4700"/>
                  </a:cubicBezTo>
                  <a:cubicBezTo>
                    <a:pt x="941" y="4402"/>
                    <a:pt x="909" y="4120"/>
                    <a:pt x="894" y="3822"/>
                  </a:cubicBezTo>
                  <a:cubicBezTo>
                    <a:pt x="1332" y="3759"/>
                    <a:pt x="1646" y="3430"/>
                    <a:pt x="2038" y="3085"/>
                  </a:cubicBezTo>
                  <a:cubicBezTo>
                    <a:pt x="2320" y="2819"/>
                    <a:pt x="2618" y="2568"/>
                    <a:pt x="2916" y="2317"/>
                  </a:cubicBezTo>
                  <a:close/>
                  <a:moveTo>
                    <a:pt x="5455" y="3148"/>
                  </a:moveTo>
                  <a:cubicBezTo>
                    <a:pt x="5470" y="3352"/>
                    <a:pt x="5470" y="3555"/>
                    <a:pt x="5486" y="3759"/>
                  </a:cubicBezTo>
                  <a:cubicBezTo>
                    <a:pt x="4796" y="4355"/>
                    <a:pt x="4060" y="4888"/>
                    <a:pt x="3307" y="5389"/>
                  </a:cubicBezTo>
                  <a:cubicBezTo>
                    <a:pt x="4028" y="4653"/>
                    <a:pt x="4749" y="3916"/>
                    <a:pt x="5455" y="3148"/>
                  </a:cubicBezTo>
                  <a:close/>
                  <a:moveTo>
                    <a:pt x="4749" y="687"/>
                  </a:moveTo>
                  <a:cubicBezTo>
                    <a:pt x="4938" y="687"/>
                    <a:pt x="5126" y="687"/>
                    <a:pt x="5314" y="703"/>
                  </a:cubicBezTo>
                  <a:cubicBezTo>
                    <a:pt x="5345" y="1345"/>
                    <a:pt x="5376" y="1988"/>
                    <a:pt x="5423" y="2631"/>
                  </a:cubicBezTo>
                  <a:cubicBezTo>
                    <a:pt x="5376" y="2631"/>
                    <a:pt x="5329" y="2646"/>
                    <a:pt x="5282" y="2678"/>
                  </a:cubicBezTo>
                  <a:cubicBezTo>
                    <a:pt x="4749" y="3132"/>
                    <a:pt x="4201" y="3602"/>
                    <a:pt x="3668" y="4057"/>
                  </a:cubicBezTo>
                  <a:cubicBezTo>
                    <a:pt x="3182" y="4465"/>
                    <a:pt x="2539" y="5170"/>
                    <a:pt x="1865" y="5468"/>
                  </a:cubicBezTo>
                  <a:cubicBezTo>
                    <a:pt x="2916" y="4245"/>
                    <a:pt x="4013" y="3054"/>
                    <a:pt x="5173" y="1925"/>
                  </a:cubicBezTo>
                  <a:cubicBezTo>
                    <a:pt x="5330" y="1767"/>
                    <a:pt x="5187" y="1572"/>
                    <a:pt x="5020" y="1572"/>
                  </a:cubicBezTo>
                  <a:cubicBezTo>
                    <a:pt x="4972" y="1572"/>
                    <a:pt x="4921" y="1589"/>
                    <a:pt x="4875" y="1627"/>
                  </a:cubicBezTo>
                  <a:cubicBezTo>
                    <a:pt x="4044" y="2270"/>
                    <a:pt x="3229" y="2928"/>
                    <a:pt x="2414" y="3571"/>
                  </a:cubicBezTo>
                  <a:cubicBezTo>
                    <a:pt x="3182" y="2615"/>
                    <a:pt x="3966" y="1659"/>
                    <a:pt x="4749" y="703"/>
                  </a:cubicBezTo>
                  <a:cubicBezTo>
                    <a:pt x="4749" y="703"/>
                    <a:pt x="4749" y="687"/>
                    <a:pt x="4749" y="687"/>
                  </a:cubicBezTo>
                  <a:close/>
                  <a:moveTo>
                    <a:pt x="2665" y="3916"/>
                  </a:moveTo>
                  <a:cubicBezTo>
                    <a:pt x="2116" y="4496"/>
                    <a:pt x="1599" y="5092"/>
                    <a:pt x="1082" y="5687"/>
                  </a:cubicBezTo>
                  <a:cubicBezTo>
                    <a:pt x="1050" y="5718"/>
                    <a:pt x="1035" y="5766"/>
                    <a:pt x="1035" y="5797"/>
                  </a:cubicBezTo>
                  <a:cubicBezTo>
                    <a:pt x="1019" y="5577"/>
                    <a:pt x="1003" y="5342"/>
                    <a:pt x="988" y="5123"/>
                  </a:cubicBezTo>
                  <a:lnTo>
                    <a:pt x="988" y="5123"/>
                  </a:lnTo>
                  <a:cubicBezTo>
                    <a:pt x="1003" y="5127"/>
                    <a:pt x="1020" y="5129"/>
                    <a:pt x="1037" y="5129"/>
                  </a:cubicBezTo>
                  <a:cubicBezTo>
                    <a:pt x="1089" y="5129"/>
                    <a:pt x="1144" y="5111"/>
                    <a:pt x="1191" y="5076"/>
                  </a:cubicBezTo>
                  <a:cubicBezTo>
                    <a:pt x="1677" y="4684"/>
                    <a:pt x="2163" y="4292"/>
                    <a:pt x="2665" y="3916"/>
                  </a:cubicBezTo>
                  <a:close/>
                  <a:moveTo>
                    <a:pt x="2320" y="5734"/>
                  </a:moveTo>
                  <a:cubicBezTo>
                    <a:pt x="2069" y="5985"/>
                    <a:pt x="1818" y="6236"/>
                    <a:pt x="1568" y="6487"/>
                  </a:cubicBezTo>
                  <a:cubicBezTo>
                    <a:pt x="1424" y="6630"/>
                    <a:pt x="1563" y="6861"/>
                    <a:pt x="1732" y="6861"/>
                  </a:cubicBezTo>
                  <a:cubicBezTo>
                    <a:pt x="1766" y="6861"/>
                    <a:pt x="1800" y="6852"/>
                    <a:pt x="1834" y="6831"/>
                  </a:cubicBezTo>
                  <a:cubicBezTo>
                    <a:pt x="2226" y="6596"/>
                    <a:pt x="2602" y="6361"/>
                    <a:pt x="2978" y="6095"/>
                  </a:cubicBezTo>
                  <a:lnTo>
                    <a:pt x="2978" y="6095"/>
                  </a:lnTo>
                  <a:cubicBezTo>
                    <a:pt x="2508" y="6534"/>
                    <a:pt x="2038" y="6972"/>
                    <a:pt x="1568" y="7411"/>
                  </a:cubicBezTo>
                  <a:cubicBezTo>
                    <a:pt x="1441" y="7524"/>
                    <a:pt x="1542" y="7750"/>
                    <a:pt x="1699" y="7750"/>
                  </a:cubicBezTo>
                  <a:cubicBezTo>
                    <a:pt x="1717" y="7750"/>
                    <a:pt x="1736" y="7747"/>
                    <a:pt x="1756" y="7740"/>
                  </a:cubicBezTo>
                  <a:cubicBezTo>
                    <a:pt x="1944" y="7662"/>
                    <a:pt x="2132" y="7584"/>
                    <a:pt x="2320" y="7505"/>
                  </a:cubicBezTo>
                  <a:lnTo>
                    <a:pt x="2320" y="7505"/>
                  </a:lnTo>
                  <a:cubicBezTo>
                    <a:pt x="1944" y="7866"/>
                    <a:pt x="1568" y="8226"/>
                    <a:pt x="1191" y="8587"/>
                  </a:cubicBezTo>
                  <a:cubicBezTo>
                    <a:pt x="1129" y="7709"/>
                    <a:pt x="1097" y="6816"/>
                    <a:pt x="1035" y="5922"/>
                  </a:cubicBezTo>
                  <a:lnTo>
                    <a:pt x="1035" y="5922"/>
                  </a:lnTo>
                  <a:cubicBezTo>
                    <a:pt x="1066" y="6001"/>
                    <a:pt x="1144" y="6063"/>
                    <a:pt x="1238" y="6063"/>
                  </a:cubicBezTo>
                  <a:cubicBezTo>
                    <a:pt x="1261" y="6064"/>
                    <a:pt x="1283" y="6065"/>
                    <a:pt x="1305" y="6065"/>
                  </a:cubicBezTo>
                  <a:cubicBezTo>
                    <a:pt x="1712" y="6065"/>
                    <a:pt x="2037" y="5928"/>
                    <a:pt x="2320" y="5734"/>
                  </a:cubicBezTo>
                  <a:close/>
                  <a:moveTo>
                    <a:pt x="3981" y="7474"/>
                  </a:moveTo>
                  <a:lnTo>
                    <a:pt x="3981" y="7474"/>
                  </a:lnTo>
                  <a:cubicBezTo>
                    <a:pt x="3088" y="8461"/>
                    <a:pt x="2195" y="9433"/>
                    <a:pt x="1301" y="10421"/>
                  </a:cubicBezTo>
                  <a:cubicBezTo>
                    <a:pt x="1270" y="10076"/>
                    <a:pt x="1254" y="9731"/>
                    <a:pt x="1238" y="9386"/>
                  </a:cubicBezTo>
                  <a:cubicBezTo>
                    <a:pt x="2398" y="9198"/>
                    <a:pt x="3119" y="8242"/>
                    <a:pt x="3981" y="7474"/>
                  </a:cubicBezTo>
                  <a:close/>
                  <a:moveTo>
                    <a:pt x="2022" y="10828"/>
                  </a:moveTo>
                  <a:lnTo>
                    <a:pt x="2022" y="10828"/>
                  </a:lnTo>
                  <a:cubicBezTo>
                    <a:pt x="1803" y="11063"/>
                    <a:pt x="1583" y="11283"/>
                    <a:pt x="1364" y="11518"/>
                  </a:cubicBezTo>
                  <a:cubicBezTo>
                    <a:pt x="1348" y="11299"/>
                    <a:pt x="1332" y="11095"/>
                    <a:pt x="1332" y="10875"/>
                  </a:cubicBezTo>
                  <a:cubicBezTo>
                    <a:pt x="1348" y="10875"/>
                    <a:pt x="1364" y="10891"/>
                    <a:pt x="1395" y="10891"/>
                  </a:cubicBezTo>
                  <a:cubicBezTo>
                    <a:pt x="1434" y="10894"/>
                    <a:pt x="1473" y="10895"/>
                    <a:pt x="1512" y="10895"/>
                  </a:cubicBezTo>
                  <a:cubicBezTo>
                    <a:pt x="1691" y="10895"/>
                    <a:pt x="1867" y="10867"/>
                    <a:pt x="2022" y="10828"/>
                  </a:cubicBezTo>
                  <a:close/>
                  <a:moveTo>
                    <a:pt x="2539" y="11769"/>
                  </a:moveTo>
                  <a:lnTo>
                    <a:pt x="2539" y="11769"/>
                  </a:lnTo>
                  <a:cubicBezTo>
                    <a:pt x="2430" y="11894"/>
                    <a:pt x="2304" y="12004"/>
                    <a:pt x="2195" y="12129"/>
                  </a:cubicBezTo>
                  <a:cubicBezTo>
                    <a:pt x="1771" y="12584"/>
                    <a:pt x="1348" y="12976"/>
                    <a:pt x="1630" y="13603"/>
                  </a:cubicBezTo>
                  <a:cubicBezTo>
                    <a:pt x="1664" y="13686"/>
                    <a:pt x="1737" y="13721"/>
                    <a:pt x="1812" y="13721"/>
                  </a:cubicBezTo>
                  <a:cubicBezTo>
                    <a:pt x="1879" y="13721"/>
                    <a:pt x="1947" y="13694"/>
                    <a:pt x="1991" y="13650"/>
                  </a:cubicBezTo>
                  <a:cubicBezTo>
                    <a:pt x="2257" y="13430"/>
                    <a:pt x="2524" y="13195"/>
                    <a:pt x="2790" y="12976"/>
                  </a:cubicBezTo>
                  <a:lnTo>
                    <a:pt x="2790" y="12976"/>
                  </a:lnTo>
                  <a:cubicBezTo>
                    <a:pt x="2336" y="13509"/>
                    <a:pt x="1912" y="14073"/>
                    <a:pt x="1521" y="14669"/>
                  </a:cubicBezTo>
                  <a:cubicBezTo>
                    <a:pt x="1489" y="13900"/>
                    <a:pt x="1458" y="13132"/>
                    <a:pt x="1411" y="12349"/>
                  </a:cubicBezTo>
                  <a:cubicBezTo>
                    <a:pt x="1850" y="12270"/>
                    <a:pt x="2179" y="12051"/>
                    <a:pt x="2539" y="11769"/>
                  </a:cubicBezTo>
                  <a:close/>
                  <a:moveTo>
                    <a:pt x="5517" y="4182"/>
                  </a:moveTo>
                  <a:cubicBezTo>
                    <a:pt x="5565" y="5123"/>
                    <a:pt x="5596" y="6063"/>
                    <a:pt x="5627" y="7004"/>
                  </a:cubicBezTo>
                  <a:cubicBezTo>
                    <a:pt x="5643" y="8916"/>
                    <a:pt x="5674" y="10844"/>
                    <a:pt x="5721" y="12756"/>
                  </a:cubicBezTo>
                  <a:cubicBezTo>
                    <a:pt x="5674" y="13226"/>
                    <a:pt x="5612" y="13681"/>
                    <a:pt x="5565" y="14136"/>
                  </a:cubicBezTo>
                  <a:cubicBezTo>
                    <a:pt x="5517" y="14096"/>
                    <a:pt x="5459" y="14073"/>
                    <a:pt x="5398" y="14073"/>
                  </a:cubicBezTo>
                  <a:cubicBezTo>
                    <a:pt x="5337" y="14073"/>
                    <a:pt x="5275" y="14096"/>
                    <a:pt x="5220" y="14151"/>
                  </a:cubicBezTo>
                  <a:cubicBezTo>
                    <a:pt x="4624" y="14778"/>
                    <a:pt x="3997" y="15358"/>
                    <a:pt x="3339" y="15907"/>
                  </a:cubicBezTo>
                  <a:cubicBezTo>
                    <a:pt x="4013" y="15029"/>
                    <a:pt x="4718" y="14183"/>
                    <a:pt x="5486" y="13383"/>
                  </a:cubicBezTo>
                  <a:cubicBezTo>
                    <a:pt x="5666" y="13203"/>
                    <a:pt x="5487" y="12940"/>
                    <a:pt x="5288" y="12940"/>
                  </a:cubicBezTo>
                  <a:cubicBezTo>
                    <a:pt x="5227" y="12940"/>
                    <a:pt x="5165" y="12964"/>
                    <a:pt x="5110" y="13023"/>
                  </a:cubicBezTo>
                  <a:cubicBezTo>
                    <a:pt x="4405" y="13744"/>
                    <a:pt x="3668" y="14433"/>
                    <a:pt x="2900" y="15092"/>
                  </a:cubicBezTo>
                  <a:cubicBezTo>
                    <a:pt x="3605" y="14026"/>
                    <a:pt x="4389" y="13038"/>
                    <a:pt x="5282" y="12114"/>
                  </a:cubicBezTo>
                  <a:cubicBezTo>
                    <a:pt x="5466" y="11930"/>
                    <a:pt x="5287" y="11689"/>
                    <a:pt x="5087" y="11689"/>
                  </a:cubicBezTo>
                  <a:cubicBezTo>
                    <a:pt x="5031" y="11689"/>
                    <a:pt x="4973" y="11708"/>
                    <a:pt x="4922" y="11753"/>
                  </a:cubicBezTo>
                  <a:cubicBezTo>
                    <a:pt x="4295" y="12286"/>
                    <a:pt x="3684" y="12819"/>
                    <a:pt x="3072" y="13368"/>
                  </a:cubicBezTo>
                  <a:cubicBezTo>
                    <a:pt x="3840" y="12396"/>
                    <a:pt x="4702" y="11487"/>
                    <a:pt x="5580" y="10593"/>
                  </a:cubicBezTo>
                  <a:cubicBezTo>
                    <a:pt x="5714" y="10448"/>
                    <a:pt x="5584" y="10255"/>
                    <a:pt x="5425" y="10255"/>
                  </a:cubicBezTo>
                  <a:cubicBezTo>
                    <a:pt x="5378" y="10255"/>
                    <a:pt x="5329" y="10272"/>
                    <a:pt x="5282" y="10311"/>
                  </a:cubicBezTo>
                  <a:cubicBezTo>
                    <a:pt x="4217" y="11220"/>
                    <a:pt x="3135" y="12098"/>
                    <a:pt x="2069" y="12991"/>
                  </a:cubicBezTo>
                  <a:cubicBezTo>
                    <a:pt x="2336" y="12380"/>
                    <a:pt x="3401" y="11502"/>
                    <a:pt x="3668" y="11220"/>
                  </a:cubicBezTo>
                  <a:cubicBezTo>
                    <a:pt x="4248" y="10609"/>
                    <a:pt x="4812" y="9998"/>
                    <a:pt x="5392" y="9371"/>
                  </a:cubicBezTo>
                  <a:cubicBezTo>
                    <a:pt x="5525" y="9225"/>
                    <a:pt x="5396" y="9033"/>
                    <a:pt x="5237" y="9033"/>
                  </a:cubicBezTo>
                  <a:cubicBezTo>
                    <a:pt x="5190" y="9033"/>
                    <a:pt x="5140" y="9049"/>
                    <a:pt x="5094" y="9088"/>
                  </a:cubicBezTo>
                  <a:cubicBezTo>
                    <a:pt x="4546" y="9559"/>
                    <a:pt x="4013" y="10029"/>
                    <a:pt x="3464" y="10483"/>
                  </a:cubicBezTo>
                  <a:cubicBezTo>
                    <a:pt x="2947" y="10922"/>
                    <a:pt x="2430" y="11502"/>
                    <a:pt x="1787" y="11769"/>
                  </a:cubicBezTo>
                  <a:cubicBezTo>
                    <a:pt x="2884" y="10546"/>
                    <a:pt x="4028" y="9339"/>
                    <a:pt x="5204" y="8195"/>
                  </a:cubicBezTo>
                  <a:cubicBezTo>
                    <a:pt x="5334" y="8052"/>
                    <a:pt x="5216" y="7855"/>
                    <a:pt x="5055" y="7855"/>
                  </a:cubicBezTo>
                  <a:cubicBezTo>
                    <a:pt x="5022" y="7855"/>
                    <a:pt x="4988" y="7863"/>
                    <a:pt x="4953" y="7882"/>
                  </a:cubicBezTo>
                  <a:cubicBezTo>
                    <a:pt x="3840" y="8477"/>
                    <a:pt x="3198" y="9998"/>
                    <a:pt x="1975" y="10358"/>
                  </a:cubicBezTo>
                  <a:cubicBezTo>
                    <a:pt x="3088" y="9104"/>
                    <a:pt x="4185" y="7866"/>
                    <a:pt x="5298" y="6628"/>
                  </a:cubicBezTo>
                  <a:cubicBezTo>
                    <a:pt x="5408" y="6504"/>
                    <a:pt x="5325" y="6284"/>
                    <a:pt x="5177" y="6284"/>
                  </a:cubicBezTo>
                  <a:cubicBezTo>
                    <a:pt x="5156" y="6284"/>
                    <a:pt x="5133" y="6289"/>
                    <a:pt x="5110" y="6298"/>
                  </a:cubicBezTo>
                  <a:cubicBezTo>
                    <a:pt x="3778" y="6816"/>
                    <a:pt x="2900" y="8336"/>
                    <a:pt x="1599" y="8806"/>
                  </a:cubicBezTo>
                  <a:cubicBezTo>
                    <a:pt x="2649" y="7756"/>
                    <a:pt x="3699" y="6706"/>
                    <a:pt x="4781" y="5671"/>
                  </a:cubicBezTo>
                  <a:cubicBezTo>
                    <a:pt x="4985" y="5483"/>
                    <a:pt x="5188" y="5280"/>
                    <a:pt x="5392" y="5076"/>
                  </a:cubicBezTo>
                  <a:cubicBezTo>
                    <a:pt x="5513" y="4954"/>
                    <a:pt x="5400" y="4795"/>
                    <a:pt x="5270" y="4795"/>
                  </a:cubicBezTo>
                  <a:cubicBezTo>
                    <a:pt x="5232" y="4795"/>
                    <a:pt x="5192" y="4809"/>
                    <a:pt x="5157" y="4841"/>
                  </a:cubicBezTo>
                  <a:cubicBezTo>
                    <a:pt x="4749" y="5217"/>
                    <a:pt x="4342" y="5593"/>
                    <a:pt x="3950" y="5969"/>
                  </a:cubicBezTo>
                  <a:cubicBezTo>
                    <a:pt x="3558" y="6283"/>
                    <a:pt x="3166" y="6565"/>
                    <a:pt x="2743" y="6816"/>
                  </a:cubicBezTo>
                  <a:cubicBezTo>
                    <a:pt x="3668" y="5938"/>
                    <a:pt x="4593" y="5060"/>
                    <a:pt x="5517" y="4182"/>
                  </a:cubicBezTo>
                  <a:close/>
                  <a:moveTo>
                    <a:pt x="5502" y="14637"/>
                  </a:moveTo>
                  <a:lnTo>
                    <a:pt x="5502" y="14637"/>
                  </a:lnTo>
                  <a:cubicBezTo>
                    <a:pt x="5470" y="14825"/>
                    <a:pt x="5455" y="15013"/>
                    <a:pt x="5423" y="15201"/>
                  </a:cubicBezTo>
                  <a:cubicBezTo>
                    <a:pt x="5032" y="15499"/>
                    <a:pt x="4687" y="15813"/>
                    <a:pt x="4358" y="16158"/>
                  </a:cubicBezTo>
                  <a:cubicBezTo>
                    <a:pt x="4201" y="16299"/>
                    <a:pt x="4028" y="16424"/>
                    <a:pt x="3856" y="16549"/>
                  </a:cubicBezTo>
                  <a:lnTo>
                    <a:pt x="5502" y="14637"/>
                  </a:lnTo>
                  <a:close/>
                  <a:moveTo>
                    <a:pt x="5298" y="16064"/>
                  </a:moveTo>
                  <a:lnTo>
                    <a:pt x="5298" y="16064"/>
                  </a:lnTo>
                  <a:cubicBezTo>
                    <a:pt x="5267" y="16205"/>
                    <a:pt x="5251" y="16346"/>
                    <a:pt x="5220" y="16487"/>
                  </a:cubicBezTo>
                  <a:cubicBezTo>
                    <a:pt x="4922" y="16847"/>
                    <a:pt x="4546" y="17098"/>
                    <a:pt x="4122" y="17286"/>
                  </a:cubicBezTo>
                  <a:cubicBezTo>
                    <a:pt x="4295" y="17035"/>
                    <a:pt x="4483" y="16800"/>
                    <a:pt x="4671" y="16581"/>
                  </a:cubicBezTo>
                  <a:cubicBezTo>
                    <a:pt x="4891" y="16408"/>
                    <a:pt x="5094" y="16236"/>
                    <a:pt x="5298" y="16064"/>
                  </a:cubicBezTo>
                  <a:close/>
                  <a:moveTo>
                    <a:pt x="2947" y="14120"/>
                  </a:moveTo>
                  <a:lnTo>
                    <a:pt x="2947" y="14120"/>
                  </a:lnTo>
                  <a:cubicBezTo>
                    <a:pt x="2477" y="14763"/>
                    <a:pt x="2053" y="15437"/>
                    <a:pt x="1662" y="16142"/>
                  </a:cubicBezTo>
                  <a:cubicBezTo>
                    <a:pt x="1545" y="16352"/>
                    <a:pt x="1707" y="16519"/>
                    <a:pt x="1887" y="16519"/>
                  </a:cubicBezTo>
                  <a:cubicBezTo>
                    <a:pt x="1949" y="16519"/>
                    <a:pt x="2013" y="16499"/>
                    <a:pt x="2069" y="16455"/>
                  </a:cubicBezTo>
                  <a:cubicBezTo>
                    <a:pt x="2226" y="16330"/>
                    <a:pt x="2398" y="16189"/>
                    <a:pt x="2555" y="16064"/>
                  </a:cubicBezTo>
                  <a:lnTo>
                    <a:pt x="2555" y="16064"/>
                  </a:lnTo>
                  <a:cubicBezTo>
                    <a:pt x="2320" y="16377"/>
                    <a:pt x="2069" y="16722"/>
                    <a:pt x="1834" y="17051"/>
                  </a:cubicBezTo>
                  <a:cubicBezTo>
                    <a:pt x="1719" y="17229"/>
                    <a:pt x="1895" y="17449"/>
                    <a:pt x="2074" y="17449"/>
                  </a:cubicBezTo>
                  <a:cubicBezTo>
                    <a:pt x="2115" y="17449"/>
                    <a:pt x="2157" y="17438"/>
                    <a:pt x="2195" y="17412"/>
                  </a:cubicBezTo>
                  <a:cubicBezTo>
                    <a:pt x="2398" y="17270"/>
                    <a:pt x="2602" y="17129"/>
                    <a:pt x="2790" y="16988"/>
                  </a:cubicBezTo>
                  <a:lnTo>
                    <a:pt x="2790" y="16988"/>
                  </a:lnTo>
                  <a:cubicBezTo>
                    <a:pt x="2633" y="17161"/>
                    <a:pt x="2477" y="17349"/>
                    <a:pt x="2336" y="17521"/>
                  </a:cubicBezTo>
                  <a:cubicBezTo>
                    <a:pt x="2179" y="17704"/>
                    <a:pt x="2316" y="17963"/>
                    <a:pt x="2520" y="17963"/>
                  </a:cubicBezTo>
                  <a:cubicBezTo>
                    <a:pt x="2561" y="17963"/>
                    <a:pt x="2605" y="17952"/>
                    <a:pt x="2649" y="17929"/>
                  </a:cubicBezTo>
                  <a:cubicBezTo>
                    <a:pt x="2884" y="17803"/>
                    <a:pt x="3104" y="17678"/>
                    <a:pt x="3323" y="17537"/>
                  </a:cubicBezTo>
                  <a:lnTo>
                    <a:pt x="3323" y="17537"/>
                  </a:lnTo>
                  <a:cubicBezTo>
                    <a:pt x="3307" y="17568"/>
                    <a:pt x="3292" y="17584"/>
                    <a:pt x="3276" y="17600"/>
                  </a:cubicBezTo>
                  <a:cubicBezTo>
                    <a:pt x="3159" y="17804"/>
                    <a:pt x="3342" y="17995"/>
                    <a:pt x="3532" y="17995"/>
                  </a:cubicBezTo>
                  <a:cubicBezTo>
                    <a:pt x="3546" y="17995"/>
                    <a:pt x="3560" y="17994"/>
                    <a:pt x="3574" y="17991"/>
                  </a:cubicBezTo>
                  <a:cubicBezTo>
                    <a:pt x="4154" y="17882"/>
                    <a:pt x="4655" y="17662"/>
                    <a:pt x="5079" y="17333"/>
                  </a:cubicBezTo>
                  <a:lnTo>
                    <a:pt x="5079" y="17333"/>
                  </a:lnTo>
                  <a:cubicBezTo>
                    <a:pt x="5063" y="17443"/>
                    <a:pt x="5047" y="17537"/>
                    <a:pt x="5032" y="17647"/>
                  </a:cubicBezTo>
                  <a:cubicBezTo>
                    <a:pt x="4994" y="17842"/>
                    <a:pt x="5144" y="17965"/>
                    <a:pt x="5295" y="17965"/>
                  </a:cubicBezTo>
                  <a:cubicBezTo>
                    <a:pt x="5399" y="17965"/>
                    <a:pt x="5504" y="17906"/>
                    <a:pt x="5549" y="17772"/>
                  </a:cubicBezTo>
                  <a:cubicBezTo>
                    <a:pt x="5612" y="17568"/>
                    <a:pt x="5690" y="17349"/>
                    <a:pt x="5753" y="17129"/>
                  </a:cubicBezTo>
                  <a:cubicBezTo>
                    <a:pt x="5768" y="17412"/>
                    <a:pt x="5800" y="17678"/>
                    <a:pt x="5847" y="17944"/>
                  </a:cubicBezTo>
                  <a:cubicBezTo>
                    <a:pt x="5847" y="17976"/>
                    <a:pt x="5862" y="18007"/>
                    <a:pt x="5878" y="18023"/>
                  </a:cubicBezTo>
                  <a:cubicBezTo>
                    <a:pt x="5878" y="18086"/>
                    <a:pt x="5878" y="18133"/>
                    <a:pt x="5878" y="18180"/>
                  </a:cubicBezTo>
                  <a:cubicBezTo>
                    <a:pt x="5314" y="18230"/>
                    <a:pt x="4752" y="18255"/>
                    <a:pt x="4191" y="18255"/>
                  </a:cubicBezTo>
                  <a:cubicBezTo>
                    <a:pt x="3349" y="18255"/>
                    <a:pt x="2508" y="18198"/>
                    <a:pt x="1662" y="18086"/>
                  </a:cubicBezTo>
                  <a:lnTo>
                    <a:pt x="1646" y="18086"/>
                  </a:lnTo>
                  <a:cubicBezTo>
                    <a:pt x="1615" y="17098"/>
                    <a:pt x="1583" y="16095"/>
                    <a:pt x="1552" y="15107"/>
                  </a:cubicBezTo>
                  <a:lnTo>
                    <a:pt x="1552" y="15107"/>
                  </a:lnTo>
                  <a:cubicBezTo>
                    <a:pt x="1584" y="15120"/>
                    <a:pt x="1625" y="15128"/>
                    <a:pt x="1667" y="15128"/>
                  </a:cubicBezTo>
                  <a:cubicBezTo>
                    <a:pt x="1726" y="15128"/>
                    <a:pt x="1788" y="15113"/>
                    <a:pt x="1834" y="15076"/>
                  </a:cubicBezTo>
                  <a:cubicBezTo>
                    <a:pt x="2210" y="14763"/>
                    <a:pt x="2571" y="14433"/>
                    <a:pt x="2947" y="14120"/>
                  </a:cubicBezTo>
                  <a:close/>
                  <a:moveTo>
                    <a:pt x="3783" y="1"/>
                  </a:moveTo>
                  <a:cubicBezTo>
                    <a:pt x="2695" y="1"/>
                    <a:pt x="1607" y="108"/>
                    <a:pt x="564" y="389"/>
                  </a:cubicBezTo>
                  <a:cubicBezTo>
                    <a:pt x="502" y="405"/>
                    <a:pt x="470" y="452"/>
                    <a:pt x="439" y="483"/>
                  </a:cubicBezTo>
                  <a:cubicBezTo>
                    <a:pt x="414" y="421"/>
                    <a:pt x="357" y="393"/>
                    <a:pt x="298" y="393"/>
                  </a:cubicBezTo>
                  <a:cubicBezTo>
                    <a:pt x="207" y="393"/>
                    <a:pt x="110" y="458"/>
                    <a:pt x="110" y="562"/>
                  </a:cubicBezTo>
                  <a:cubicBezTo>
                    <a:pt x="0" y="3524"/>
                    <a:pt x="392" y="6534"/>
                    <a:pt x="549" y="9496"/>
                  </a:cubicBezTo>
                  <a:cubicBezTo>
                    <a:pt x="690" y="12474"/>
                    <a:pt x="800" y="15452"/>
                    <a:pt x="925" y="18430"/>
                  </a:cubicBezTo>
                  <a:cubicBezTo>
                    <a:pt x="937" y="18665"/>
                    <a:pt x="1115" y="18785"/>
                    <a:pt x="1289" y="18785"/>
                  </a:cubicBezTo>
                  <a:cubicBezTo>
                    <a:pt x="1348" y="18785"/>
                    <a:pt x="1406" y="18772"/>
                    <a:pt x="1458" y="18744"/>
                  </a:cubicBezTo>
                  <a:cubicBezTo>
                    <a:pt x="1505" y="18775"/>
                    <a:pt x="1536" y="18791"/>
                    <a:pt x="1568" y="18791"/>
                  </a:cubicBezTo>
                  <a:cubicBezTo>
                    <a:pt x="2503" y="18912"/>
                    <a:pt x="3432" y="18978"/>
                    <a:pt x="4363" y="18978"/>
                  </a:cubicBezTo>
                  <a:cubicBezTo>
                    <a:pt x="4992" y="18978"/>
                    <a:pt x="5622" y="18948"/>
                    <a:pt x="6254" y="18885"/>
                  </a:cubicBezTo>
                  <a:cubicBezTo>
                    <a:pt x="6442" y="18869"/>
                    <a:pt x="6630" y="18728"/>
                    <a:pt x="6615" y="18524"/>
                  </a:cubicBezTo>
                  <a:cubicBezTo>
                    <a:pt x="6583" y="17882"/>
                    <a:pt x="6568" y="17239"/>
                    <a:pt x="6536" y="16612"/>
                  </a:cubicBezTo>
                  <a:cubicBezTo>
                    <a:pt x="6583" y="15687"/>
                    <a:pt x="6505" y="14731"/>
                    <a:pt x="6505" y="13838"/>
                  </a:cubicBezTo>
                  <a:cubicBezTo>
                    <a:pt x="6489" y="12662"/>
                    <a:pt x="6474" y="11471"/>
                    <a:pt x="6442" y="10295"/>
                  </a:cubicBezTo>
                  <a:cubicBezTo>
                    <a:pt x="6630" y="7004"/>
                    <a:pt x="6552" y="3696"/>
                    <a:pt x="6207" y="389"/>
                  </a:cubicBezTo>
                  <a:cubicBezTo>
                    <a:pt x="6184" y="213"/>
                    <a:pt x="6037" y="125"/>
                    <a:pt x="5899" y="125"/>
                  </a:cubicBezTo>
                  <a:cubicBezTo>
                    <a:pt x="5853" y="125"/>
                    <a:pt x="5807" y="135"/>
                    <a:pt x="5768" y="154"/>
                  </a:cubicBezTo>
                  <a:cubicBezTo>
                    <a:pt x="5721" y="123"/>
                    <a:pt x="5674" y="107"/>
                    <a:pt x="5612" y="91"/>
                  </a:cubicBezTo>
                  <a:cubicBezTo>
                    <a:pt x="5007" y="35"/>
                    <a:pt x="4395" y="1"/>
                    <a:pt x="37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3"/>
            <p:cNvSpPr/>
            <p:nvPr/>
          </p:nvSpPr>
          <p:spPr>
            <a:xfrm>
              <a:off x="3437125" y="4938050"/>
              <a:ext cx="785500" cy="38675"/>
            </a:xfrm>
            <a:custGeom>
              <a:rect b="b" l="l" r="r" t="t"/>
              <a:pathLst>
                <a:path extrusionOk="0" h="1547" w="31420">
                  <a:moveTo>
                    <a:pt x="519" y="1"/>
                  </a:moveTo>
                  <a:cubicBezTo>
                    <a:pt x="1" y="1"/>
                    <a:pt x="6" y="816"/>
                    <a:pt x="534" y="832"/>
                  </a:cubicBezTo>
                  <a:cubicBezTo>
                    <a:pt x="5691" y="1004"/>
                    <a:pt x="10863" y="1161"/>
                    <a:pt x="16020" y="1333"/>
                  </a:cubicBezTo>
                  <a:cubicBezTo>
                    <a:pt x="18678" y="1417"/>
                    <a:pt x="21345" y="1546"/>
                    <a:pt x="24009" y="1546"/>
                  </a:cubicBezTo>
                  <a:cubicBezTo>
                    <a:pt x="26309" y="1546"/>
                    <a:pt x="28607" y="1450"/>
                    <a:pt x="30895" y="1145"/>
                  </a:cubicBezTo>
                  <a:cubicBezTo>
                    <a:pt x="31419" y="1085"/>
                    <a:pt x="31242" y="309"/>
                    <a:pt x="30746" y="309"/>
                  </a:cubicBezTo>
                  <a:cubicBezTo>
                    <a:pt x="30723" y="309"/>
                    <a:pt x="30700" y="311"/>
                    <a:pt x="30676" y="314"/>
                  </a:cubicBezTo>
                  <a:cubicBezTo>
                    <a:pt x="28484" y="603"/>
                    <a:pt x="26274" y="696"/>
                    <a:pt x="24060" y="696"/>
                  </a:cubicBezTo>
                  <a:cubicBezTo>
                    <a:pt x="21224" y="696"/>
                    <a:pt x="18382" y="543"/>
                    <a:pt x="15565" y="455"/>
                  </a:cubicBezTo>
                  <a:cubicBezTo>
                    <a:pt x="10550" y="299"/>
                    <a:pt x="5550" y="142"/>
                    <a:pt x="534" y="1"/>
                  </a:cubicBezTo>
                  <a:cubicBezTo>
                    <a:pt x="529" y="1"/>
                    <a:pt x="524" y="1"/>
                    <a:pt x="5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7" name="Google Shape;1877;p73"/>
          <p:cNvSpPr txBox="1"/>
          <p:nvPr/>
        </p:nvSpPr>
        <p:spPr>
          <a:xfrm>
            <a:off x="374650" y="1272000"/>
            <a:ext cx="47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Preliminary Analysis</a:t>
            </a:r>
            <a:endParaRPr sz="1900">
              <a:latin typeface="Itim"/>
              <a:ea typeface="Itim"/>
              <a:cs typeface="Itim"/>
              <a:sym typeface="Itim"/>
            </a:endParaRPr>
          </a:p>
        </p:txBody>
      </p:sp>
      <p:sp>
        <p:nvSpPr>
          <p:cNvPr id="1878" name="Google Shape;1878;p73"/>
          <p:cNvSpPr/>
          <p:nvPr/>
        </p:nvSpPr>
        <p:spPr>
          <a:xfrm>
            <a:off x="546951" y="2437650"/>
            <a:ext cx="1819500" cy="477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Muli"/>
                <a:ea typeface="Muli"/>
                <a:cs typeface="Muli"/>
                <a:sym typeface="Muli"/>
              </a:rPr>
              <a:t>Content Difference</a:t>
            </a:r>
            <a:endParaRPr>
              <a:latin typeface="Muli"/>
              <a:ea typeface="Muli"/>
              <a:cs typeface="Muli"/>
              <a:sym typeface="Muli"/>
            </a:endParaRPr>
          </a:p>
        </p:txBody>
      </p:sp>
      <p:sp>
        <p:nvSpPr>
          <p:cNvPr id="1879" name="Google Shape;1879;p73"/>
          <p:cNvSpPr/>
          <p:nvPr/>
        </p:nvSpPr>
        <p:spPr>
          <a:xfrm>
            <a:off x="4162851" y="2459725"/>
            <a:ext cx="1819500" cy="477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Muli"/>
                <a:ea typeface="Muli"/>
                <a:cs typeface="Muli"/>
                <a:sym typeface="Muli"/>
              </a:rPr>
              <a:t>Stylistic Difference</a:t>
            </a:r>
            <a:endParaRPr>
              <a:latin typeface="Muli"/>
              <a:ea typeface="Muli"/>
              <a:cs typeface="Muli"/>
              <a:sym typeface="Muli"/>
            </a:endParaRPr>
          </a:p>
        </p:txBody>
      </p:sp>
      <p:sp>
        <p:nvSpPr>
          <p:cNvPr id="1880" name="Google Shape;1880;p73"/>
          <p:cNvSpPr/>
          <p:nvPr/>
        </p:nvSpPr>
        <p:spPr>
          <a:xfrm>
            <a:off x="546951" y="3076500"/>
            <a:ext cx="1819500" cy="924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Muli"/>
                <a:ea typeface="Muli"/>
                <a:cs typeface="Muli"/>
                <a:sym typeface="Muli"/>
              </a:rPr>
              <a:t>Topic Modelling</a:t>
            </a:r>
            <a:endParaRPr>
              <a:latin typeface="Muli"/>
              <a:ea typeface="Muli"/>
              <a:cs typeface="Muli"/>
              <a:sym typeface="Muli"/>
            </a:endParaRPr>
          </a:p>
          <a:p>
            <a:pPr indent="0" lvl="0" marL="0" rtl="0" algn="ctr">
              <a:spcBef>
                <a:spcPts val="0"/>
              </a:spcBef>
              <a:spcAft>
                <a:spcPts val="0"/>
              </a:spcAft>
              <a:buNone/>
            </a:pPr>
            <a:r>
              <a:rPr lang="en">
                <a:latin typeface="Muli"/>
                <a:ea typeface="Muli"/>
                <a:cs typeface="Muli"/>
                <a:sym typeface="Muli"/>
              </a:rPr>
              <a:t>LDA</a:t>
            </a:r>
            <a:endParaRPr>
              <a:latin typeface="Muli"/>
              <a:ea typeface="Muli"/>
              <a:cs typeface="Muli"/>
              <a:sym typeface="Muli"/>
            </a:endParaRPr>
          </a:p>
        </p:txBody>
      </p:sp>
      <p:sp>
        <p:nvSpPr>
          <p:cNvPr id="1881" name="Google Shape;1881;p73"/>
          <p:cNvSpPr/>
          <p:nvPr/>
        </p:nvSpPr>
        <p:spPr>
          <a:xfrm>
            <a:off x="4162851" y="3098575"/>
            <a:ext cx="1819500" cy="924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Muli"/>
                <a:ea typeface="Muli"/>
                <a:cs typeface="Muli"/>
                <a:sym typeface="Muli"/>
              </a:rPr>
              <a:t>LIWC</a:t>
            </a:r>
            <a:endParaRPr>
              <a:latin typeface="Muli"/>
              <a:ea typeface="Muli"/>
              <a:cs typeface="Muli"/>
              <a:sym typeface="Muli"/>
            </a:endParaRPr>
          </a:p>
          <a:p>
            <a:pPr indent="0" lvl="0" marL="0" rtl="0" algn="ctr">
              <a:spcBef>
                <a:spcPts val="0"/>
              </a:spcBef>
              <a:spcAft>
                <a:spcPts val="0"/>
              </a:spcAft>
              <a:buNone/>
            </a:pPr>
            <a:r>
              <a:rPr lang="en">
                <a:latin typeface="Muli"/>
                <a:ea typeface="Muli"/>
                <a:cs typeface="Muli"/>
                <a:sym typeface="Muli"/>
              </a:rPr>
              <a:t>Branching Factor</a:t>
            </a:r>
            <a:endParaRPr>
              <a:latin typeface="Muli"/>
              <a:ea typeface="Muli"/>
              <a:cs typeface="Muli"/>
              <a:sym typeface="Muli"/>
            </a:endParaRPr>
          </a:p>
        </p:txBody>
      </p:sp>
      <p:sp>
        <p:nvSpPr>
          <p:cNvPr id="1882" name="Google Shape;1882;p73"/>
          <p:cNvSpPr/>
          <p:nvPr/>
        </p:nvSpPr>
        <p:spPr>
          <a:xfrm>
            <a:off x="2627200" y="2833275"/>
            <a:ext cx="1249200" cy="477000"/>
          </a:xfrm>
          <a:prstGeom prst="rightArrow">
            <a:avLst>
              <a:gd fmla="val 50000" name="adj1"/>
              <a:gd fmla="val 50000" name="adj2"/>
            </a:avLst>
          </a:prstGeom>
          <a:solidFill>
            <a:srgbClr val="C3E0A0"/>
          </a:solidFill>
          <a:ln cap="flat" cmpd="sng" w="9525">
            <a:solidFill>
              <a:srgbClr val="C3E0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3"/>
          <p:cNvSpPr/>
          <p:nvPr/>
        </p:nvSpPr>
        <p:spPr>
          <a:xfrm>
            <a:off x="6268799" y="2833275"/>
            <a:ext cx="1249200" cy="477000"/>
          </a:xfrm>
          <a:prstGeom prst="rightArrow">
            <a:avLst>
              <a:gd fmla="val 50000" name="adj1"/>
              <a:gd fmla="val 50000" name="adj2"/>
            </a:avLst>
          </a:prstGeom>
          <a:solidFill>
            <a:srgbClr val="C3E0A0"/>
          </a:solidFill>
          <a:ln cap="flat" cmpd="sng" w="9525">
            <a:solidFill>
              <a:srgbClr val="C3E0A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3"/>
          <p:cNvSpPr/>
          <p:nvPr/>
        </p:nvSpPr>
        <p:spPr>
          <a:xfrm>
            <a:off x="546950" y="4476750"/>
            <a:ext cx="5482500" cy="543000"/>
          </a:xfrm>
          <a:prstGeom prst="rect">
            <a:avLst/>
          </a:prstGeom>
          <a:solidFill>
            <a:srgbClr val="C3E0A0"/>
          </a:solidFill>
          <a:ln cap="flat" cmpd="sng" w="9525">
            <a:solidFill>
              <a:srgbClr val="C3E0A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Muli"/>
                <a:ea typeface="Muli"/>
                <a:cs typeface="Muli"/>
                <a:sym typeface="Muli"/>
              </a:rPr>
              <a:t>Validation for both stages: Manually read random sample documents from all topics and top and bottom LIWC scores</a:t>
            </a:r>
            <a:endParaRPr>
              <a:latin typeface="Muli"/>
              <a:ea typeface="Muli"/>
              <a:cs typeface="Muli"/>
              <a:sym typeface="Muli"/>
            </a:endParaRPr>
          </a:p>
        </p:txBody>
      </p:sp>
      <p:sp>
        <p:nvSpPr>
          <p:cNvPr id="1885" name="Google Shape;1885;p73"/>
          <p:cNvSpPr/>
          <p:nvPr/>
        </p:nvSpPr>
        <p:spPr>
          <a:xfrm>
            <a:off x="689901" y="1950850"/>
            <a:ext cx="1533600" cy="3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Itim"/>
                <a:ea typeface="Itim"/>
                <a:cs typeface="Itim"/>
                <a:sym typeface="Itim"/>
              </a:rPr>
              <a:t>Stage 1</a:t>
            </a:r>
            <a:endParaRPr sz="1600">
              <a:latin typeface="Itim"/>
              <a:ea typeface="Itim"/>
              <a:cs typeface="Itim"/>
              <a:sym typeface="Itim"/>
            </a:endParaRPr>
          </a:p>
        </p:txBody>
      </p:sp>
      <p:sp>
        <p:nvSpPr>
          <p:cNvPr id="1886" name="Google Shape;1886;p73"/>
          <p:cNvSpPr/>
          <p:nvPr/>
        </p:nvSpPr>
        <p:spPr>
          <a:xfrm>
            <a:off x="4305801" y="1968550"/>
            <a:ext cx="1533600" cy="3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Itim"/>
                <a:ea typeface="Itim"/>
                <a:cs typeface="Itim"/>
                <a:sym typeface="Itim"/>
              </a:rPr>
              <a:t>Stage 2</a:t>
            </a:r>
            <a:endParaRPr sz="1600">
              <a:latin typeface="Itim"/>
              <a:ea typeface="Itim"/>
              <a:cs typeface="Itim"/>
              <a:sym typeface="Itim"/>
            </a:endParaRPr>
          </a:p>
        </p:txBody>
      </p:sp>
      <p:sp>
        <p:nvSpPr>
          <p:cNvPr id="1887" name="Google Shape;1887;p73"/>
          <p:cNvSpPr/>
          <p:nvPr/>
        </p:nvSpPr>
        <p:spPr>
          <a:xfrm>
            <a:off x="3996500" y="1928825"/>
            <a:ext cx="2152200" cy="2246100"/>
          </a:xfrm>
          <a:prstGeom prst="roundRect">
            <a:avLst>
              <a:gd fmla="val 16667" name="adj"/>
            </a:avLst>
          </a:prstGeom>
          <a:noFill/>
          <a:ln cap="flat" cmpd="sng" w="9525">
            <a:solidFill>
              <a:srgbClr val="FFBE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1" name="Shape 1891"/>
        <p:cNvGrpSpPr/>
        <p:nvPr/>
      </p:nvGrpSpPr>
      <p:grpSpPr>
        <a:xfrm>
          <a:off x="0" y="0"/>
          <a:ext cx="0" cy="0"/>
          <a:chOff x="0" y="0"/>
          <a:chExt cx="0" cy="0"/>
        </a:xfrm>
      </p:grpSpPr>
      <p:grpSp>
        <p:nvGrpSpPr>
          <p:cNvPr id="1892" name="Google Shape;1892;p74"/>
          <p:cNvGrpSpPr/>
          <p:nvPr/>
        </p:nvGrpSpPr>
        <p:grpSpPr>
          <a:xfrm>
            <a:off x="2310362" y="985117"/>
            <a:ext cx="4523277" cy="176025"/>
            <a:chOff x="4345425" y="2175475"/>
            <a:chExt cx="800750" cy="176025"/>
          </a:xfrm>
        </p:grpSpPr>
        <p:sp>
          <p:nvSpPr>
            <p:cNvPr id="1893" name="Google Shape;1893;p74"/>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4"/>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5" name="Google Shape;1895;p74"/>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Content</a:t>
            </a:r>
            <a:r>
              <a:rPr lang="en"/>
              <a:t> Difference (1/4) </a:t>
            </a:r>
            <a:endParaRPr/>
          </a:p>
        </p:txBody>
      </p:sp>
      <p:sp>
        <p:nvSpPr>
          <p:cNvPr id="1896" name="Google Shape;1896;p74"/>
          <p:cNvSpPr txBox="1"/>
          <p:nvPr/>
        </p:nvSpPr>
        <p:spPr>
          <a:xfrm>
            <a:off x="374650" y="1272000"/>
            <a:ext cx="47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US Topic Prevalence</a:t>
            </a:r>
            <a:endParaRPr sz="1900">
              <a:latin typeface="Itim"/>
              <a:ea typeface="Itim"/>
              <a:cs typeface="Itim"/>
              <a:sym typeface="Itim"/>
            </a:endParaRPr>
          </a:p>
        </p:txBody>
      </p:sp>
      <p:sp>
        <p:nvSpPr>
          <p:cNvPr id="1897" name="Google Shape;1897;p74"/>
          <p:cNvSpPr/>
          <p:nvPr/>
        </p:nvSpPr>
        <p:spPr>
          <a:xfrm>
            <a:off x="767850" y="135931"/>
            <a:ext cx="472444" cy="514794"/>
          </a:xfrm>
          <a:custGeom>
            <a:rect b="b" l="l" r="r" t="t"/>
            <a:pathLst>
              <a:path extrusionOk="0" h="7573" w="6950">
                <a:moveTo>
                  <a:pt x="3987" y="412"/>
                </a:moveTo>
                <a:lnTo>
                  <a:pt x="4012" y="437"/>
                </a:lnTo>
                <a:cubicBezTo>
                  <a:pt x="4086" y="523"/>
                  <a:pt x="4172" y="1054"/>
                  <a:pt x="4172" y="1461"/>
                </a:cubicBezTo>
                <a:cubicBezTo>
                  <a:pt x="4172" y="1881"/>
                  <a:pt x="4172" y="2264"/>
                  <a:pt x="4148" y="2659"/>
                </a:cubicBezTo>
                <a:cubicBezTo>
                  <a:pt x="3975" y="2745"/>
                  <a:pt x="3790" y="2832"/>
                  <a:pt x="3617" y="2918"/>
                </a:cubicBezTo>
                <a:lnTo>
                  <a:pt x="3530" y="2832"/>
                </a:lnTo>
                <a:cubicBezTo>
                  <a:pt x="3407" y="2708"/>
                  <a:pt x="3296" y="2572"/>
                  <a:pt x="3172" y="2449"/>
                </a:cubicBezTo>
                <a:cubicBezTo>
                  <a:pt x="3222" y="2214"/>
                  <a:pt x="3284" y="1955"/>
                  <a:pt x="3333" y="1721"/>
                </a:cubicBezTo>
                <a:cubicBezTo>
                  <a:pt x="3358" y="1708"/>
                  <a:pt x="3370" y="1684"/>
                  <a:pt x="3370" y="1659"/>
                </a:cubicBezTo>
                <a:cubicBezTo>
                  <a:pt x="3432" y="1461"/>
                  <a:pt x="3469" y="1264"/>
                  <a:pt x="3518" y="1079"/>
                </a:cubicBezTo>
                <a:cubicBezTo>
                  <a:pt x="3543" y="980"/>
                  <a:pt x="3580" y="881"/>
                  <a:pt x="3617" y="795"/>
                </a:cubicBezTo>
                <a:lnTo>
                  <a:pt x="3654" y="721"/>
                </a:lnTo>
                <a:cubicBezTo>
                  <a:pt x="3703" y="634"/>
                  <a:pt x="3753" y="560"/>
                  <a:pt x="3802" y="499"/>
                </a:cubicBezTo>
                <a:cubicBezTo>
                  <a:pt x="3827" y="474"/>
                  <a:pt x="3851" y="462"/>
                  <a:pt x="3864" y="437"/>
                </a:cubicBezTo>
                <a:lnTo>
                  <a:pt x="3913" y="412"/>
                </a:lnTo>
                <a:close/>
                <a:moveTo>
                  <a:pt x="3074" y="2918"/>
                </a:moveTo>
                <a:lnTo>
                  <a:pt x="3247" y="3091"/>
                </a:lnTo>
                <a:lnTo>
                  <a:pt x="3148" y="3140"/>
                </a:lnTo>
                <a:lnTo>
                  <a:pt x="3037" y="3190"/>
                </a:lnTo>
                <a:cubicBezTo>
                  <a:pt x="3049" y="3103"/>
                  <a:pt x="3061" y="3017"/>
                  <a:pt x="3074" y="2918"/>
                </a:cubicBezTo>
                <a:close/>
                <a:moveTo>
                  <a:pt x="4135" y="3091"/>
                </a:moveTo>
                <a:cubicBezTo>
                  <a:pt x="4135" y="3202"/>
                  <a:pt x="4123" y="3325"/>
                  <a:pt x="4111" y="3437"/>
                </a:cubicBezTo>
                <a:cubicBezTo>
                  <a:pt x="4037" y="3362"/>
                  <a:pt x="3962" y="3288"/>
                  <a:pt x="3888" y="3202"/>
                </a:cubicBezTo>
                <a:lnTo>
                  <a:pt x="4135" y="3091"/>
                </a:lnTo>
                <a:close/>
                <a:moveTo>
                  <a:pt x="1049" y="1153"/>
                </a:moveTo>
                <a:cubicBezTo>
                  <a:pt x="1086" y="1165"/>
                  <a:pt x="1111" y="1165"/>
                  <a:pt x="1136" y="1178"/>
                </a:cubicBezTo>
                <a:cubicBezTo>
                  <a:pt x="1296" y="1215"/>
                  <a:pt x="1432" y="1289"/>
                  <a:pt x="1543" y="1400"/>
                </a:cubicBezTo>
                <a:cubicBezTo>
                  <a:pt x="1963" y="1758"/>
                  <a:pt x="2358" y="2128"/>
                  <a:pt x="2728" y="2535"/>
                </a:cubicBezTo>
                <a:lnTo>
                  <a:pt x="2753" y="2560"/>
                </a:lnTo>
                <a:cubicBezTo>
                  <a:pt x="2691" y="2832"/>
                  <a:pt x="2654" y="3103"/>
                  <a:pt x="2617" y="3375"/>
                </a:cubicBezTo>
                <a:lnTo>
                  <a:pt x="2407" y="3474"/>
                </a:lnTo>
                <a:cubicBezTo>
                  <a:pt x="2185" y="3227"/>
                  <a:pt x="1950" y="2967"/>
                  <a:pt x="1728" y="2708"/>
                </a:cubicBezTo>
                <a:cubicBezTo>
                  <a:pt x="1432" y="2387"/>
                  <a:pt x="1160" y="2042"/>
                  <a:pt x="951" y="1647"/>
                </a:cubicBezTo>
                <a:lnTo>
                  <a:pt x="938" y="1622"/>
                </a:lnTo>
                <a:cubicBezTo>
                  <a:pt x="901" y="1548"/>
                  <a:pt x="889" y="1474"/>
                  <a:pt x="876" y="1387"/>
                </a:cubicBezTo>
                <a:cubicBezTo>
                  <a:pt x="876" y="1350"/>
                  <a:pt x="876" y="1313"/>
                  <a:pt x="876" y="1276"/>
                </a:cubicBezTo>
                <a:lnTo>
                  <a:pt x="876" y="1264"/>
                </a:lnTo>
                <a:cubicBezTo>
                  <a:pt x="876" y="1252"/>
                  <a:pt x="889" y="1227"/>
                  <a:pt x="889" y="1215"/>
                </a:cubicBezTo>
                <a:cubicBezTo>
                  <a:pt x="901" y="1202"/>
                  <a:pt x="901" y="1202"/>
                  <a:pt x="914" y="1190"/>
                </a:cubicBezTo>
                <a:lnTo>
                  <a:pt x="926" y="1165"/>
                </a:lnTo>
                <a:lnTo>
                  <a:pt x="951" y="1153"/>
                </a:lnTo>
                <a:close/>
                <a:moveTo>
                  <a:pt x="6246" y="2326"/>
                </a:moveTo>
                <a:lnTo>
                  <a:pt x="6370" y="2338"/>
                </a:lnTo>
                <a:lnTo>
                  <a:pt x="6431" y="2338"/>
                </a:lnTo>
                <a:lnTo>
                  <a:pt x="6444" y="2350"/>
                </a:lnTo>
                <a:lnTo>
                  <a:pt x="6456" y="2363"/>
                </a:lnTo>
                <a:lnTo>
                  <a:pt x="6456" y="2375"/>
                </a:lnTo>
                <a:lnTo>
                  <a:pt x="6456" y="2387"/>
                </a:lnTo>
                <a:lnTo>
                  <a:pt x="6456" y="2412"/>
                </a:lnTo>
                <a:cubicBezTo>
                  <a:pt x="6456" y="2424"/>
                  <a:pt x="6444" y="2437"/>
                  <a:pt x="6444" y="2449"/>
                </a:cubicBezTo>
                <a:cubicBezTo>
                  <a:pt x="6431" y="2474"/>
                  <a:pt x="6419" y="2498"/>
                  <a:pt x="6407" y="2523"/>
                </a:cubicBezTo>
                <a:cubicBezTo>
                  <a:pt x="6197" y="2881"/>
                  <a:pt x="5715" y="3153"/>
                  <a:pt x="5222" y="3486"/>
                </a:cubicBezTo>
                <a:cubicBezTo>
                  <a:pt x="4987" y="3634"/>
                  <a:pt x="4765" y="3770"/>
                  <a:pt x="4530" y="3906"/>
                </a:cubicBezTo>
                <a:cubicBezTo>
                  <a:pt x="4506" y="3869"/>
                  <a:pt x="4469" y="3832"/>
                  <a:pt x="4432" y="3794"/>
                </a:cubicBezTo>
                <a:cubicBezTo>
                  <a:pt x="4469" y="3498"/>
                  <a:pt x="4506" y="3202"/>
                  <a:pt x="4530" y="2906"/>
                </a:cubicBezTo>
                <a:cubicBezTo>
                  <a:pt x="5024" y="2659"/>
                  <a:pt x="5543" y="2474"/>
                  <a:pt x="6086" y="2338"/>
                </a:cubicBezTo>
                <a:cubicBezTo>
                  <a:pt x="6132" y="2326"/>
                  <a:pt x="6189" y="2326"/>
                  <a:pt x="6246" y="2326"/>
                </a:cubicBezTo>
                <a:close/>
                <a:moveTo>
                  <a:pt x="3518" y="3387"/>
                </a:moveTo>
                <a:cubicBezTo>
                  <a:pt x="3703" y="3585"/>
                  <a:pt x="3876" y="3782"/>
                  <a:pt x="4061" y="3980"/>
                </a:cubicBezTo>
                <a:cubicBezTo>
                  <a:pt x="4061" y="4041"/>
                  <a:pt x="4049" y="4103"/>
                  <a:pt x="4037" y="4177"/>
                </a:cubicBezTo>
                <a:cubicBezTo>
                  <a:pt x="3827" y="4288"/>
                  <a:pt x="3629" y="4399"/>
                  <a:pt x="3419" y="4510"/>
                </a:cubicBezTo>
                <a:lnTo>
                  <a:pt x="3209" y="4301"/>
                </a:lnTo>
                <a:cubicBezTo>
                  <a:pt x="3123" y="4214"/>
                  <a:pt x="3037" y="4128"/>
                  <a:pt x="2950" y="4041"/>
                </a:cubicBezTo>
                <a:cubicBezTo>
                  <a:pt x="2963" y="3906"/>
                  <a:pt x="2963" y="3770"/>
                  <a:pt x="2987" y="3646"/>
                </a:cubicBezTo>
                <a:cubicBezTo>
                  <a:pt x="3160" y="3560"/>
                  <a:pt x="3345" y="3474"/>
                  <a:pt x="3518" y="3387"/>
                </a:cubicBezTo>
                <a:close/>
                <a:moveTo>
                  <a:pt x="2901" y="4560"/>
                </a:moveTo>
                <a:lnTo>
                  <a:pt x="3061" y="4696"/>
                </a:lnTo>
                <a:lnTo>
                  <a:pt x="3049" y="4696"/>
                </a:lnTo>
                <a:lnTo>
                  <a:pt x="2889" y="4782"/>
                </a:lnTo>
                <a:cubicBezTo>
                  <a:pt x="2889" y="4708"/>
                  <a:pt x="2901" y="4622"/>
                  <a:pt x="2901" y="4560"/>
                </a:cubicBezTo>
                <a:close/>
                <a:moveTo>
                  <a:pt x="3987" y="4659"/>
                </a:moveTo>
                <a:cubicBezTo>
                  <a:pt x="3975" y="4770"/>
                  <a:pt x="3962" y="4881"/>
                  <a:pt x="3938" y="5004"/>
                </a:cubicBezTo>
                <a:lnTo>
                  <a:pt x="3728" y="4794"/>
                </a:lnTo>
                <a:lnTo>
                  <a:pt x="3987" y="4659"/>
                </a:lnTo>
                <a:close/>
                <a:moveTo>
                  <a:pt x="2321" y="3967"/>
                </a:moveTo>
                <a:cubicBezTo>
                  <a:pt x="2395" y="4041"/>
                  <a:pt x="2457" y="4128"/>
                  <a:pt x="2531" y="4189"/>
                </a:cubicBezTo>
                <a:cubicBezTo>
                  <a:pt x="2518" y="4375"/>
                  <a:pt x="2506" y="4572"/>
                  <a:pt x="2494" y="4757"/>
                </a:cubicBezTo>
                <a:cubicBezTo>
                  <a:pt x="2494" y="4831"/>
                  <a:pt x="2481" y="4905"/>
                  <a:pt x="2481" y="4979"/>
                </a:cubicBezTo>
                <a:lnTo>
                  <a:pt x="2247" y="5091"/>
                </a:lnTo>
                <a:lnTo>
                  <a:pt x="2247" y="5078"/>
                </a:lnTo>
                <a:cubicBezTo>
                  <a:pt x="1765" y="5288"/>
                  <a:pt x="1420" y="5486"/>
                  <a:pt x="988" y="5621"/>
                </a:cubicBezTo>
                <a:cubicBezTo>
                  <a:pt x="895" y="5640"/>
                  <a:pt x="802" y="5649"/>
                  <a:pt x="710" y="5649"/>
                </a:cubicBezTo>
                <a:cubicBezTo>
                  <a:pt x="617" y="5649"/>
                  <a:pt x="525" y="5640"/>
                  <a:pt x="432" y="5621"/>
                </a:cubicBezTo>
                <a:lnTo>
                  <a:pt x="395" y="5609"/>
                </a:lnTo>
                <a:lnTo>
                  <a:pt x="383" y="5597"/>
                </a:lnTo>
                <a:cubicBezTo>
                  <a:pt x="370" y="5572"/>
                  <a:pt x="370" y="5560"/>
                  <a:pt x="370" y="5535"/>
                </a:cubicBezTo>
                <a:lnTo>
                  <a:pt x="370" y="5523"/>
                </a:lnTo>
                <a:lnTo>
                  <a:pt x="370" y="5510"/>
                </a:lnTo>
                <a:cubicBezTo>
                  <a:pt x="370" y="5510"/>
                  <a:pt x="370" y="5498"/>
                  <a:pt x="370" y="5498"/>
                </a:cubicBezTo>
                <a:cubicBezTo>
                  <a:pt x="370" y="5486"/>
                  <a:pt x="370" y="5473"/>
                  <a:pt x="383" y="5461"/>
                </a:cubicBezTo>
                <a:cubicBezTo>
                  <a:pt x="580" y="5017"/>
                  <a:pt x="1481" y="4449"/>
                  <a:pt x="2210" y="4029"/>
                </a:cubicBezTo>
                <a:cubicBezTo>
                  <a:pt x="2247" y="4004"/>
                  <a:pt x="2284" y="3992"/>
                  <a:pt x="2321" y="3967"/>
                </a:cubicBezTo>
                <a:close/>
                <a:moveTo>
                  <a:pt x="4456" y="4412"/>
                </a:moveTo>
                <a:cubicBezTo>
                  <a:pt x="4765" y="4757"/>
                  <a:pt x="5049" y="5091"/>
                  <a:pt x="5271" y="5387"/>
                </a:cubicBezTo>
                <a:cubicBezTo>
                  <a:pt x="5407" y="5560"/>
                  <a:pt x="5530" y="5745"/>
                  <a:pt x="5641" y="5942"/>
                </a:cubicBezTo>
                <a:cubicBezTo>
                  <a:pt x="5641" y="5955"/>
                  <a:pt x="5641" y="5955"/>
                  <a:pt x="5654" y="5967"/>
                </a:cubicBezTo>
                <a:cubicBezTo>
                  <a:pt x="5654" y="5979"/>
                  <a:pt x="5666" y="6004"/>
                  <a:pt x="5666" y="6016"/>
                </a:cubicBezTo>
                <a:cubicBezTo>
                  <a:pt x="5678" y="6066"/>
                  <a:pt x="5691" y="6115"/>
                  <a:pt x="5703" y="6165"/>
                </a:cubicBezTo>
                <a:cubicBezTo>
                  <a:pt x="5703" y="6177"/>
                  <a:pt x="5703" y="6202"/>
                  <a:pt x="5703" y="6214"/>
                </a:cubicBezTo>
                <a:cubicBezTo>
                  <a:pt x="5703" y="6214"/>
                  <a:pt x="5703" y="6214"/>
                  <a:pt x="5691" y="6226"/>
                </a:cubicBezTo>
                <a:lnTo>
                  <a:pt x="5666" y="6226"/>
                </a:lnTo>
                <a:cubicBezTo>
                  <a:pt x="5641" y="6214"/>
                  <a:pt x="5617" y="6214"/>
                  <a:pt x="5604" y="6202"/>
                </a:cubicBezTo>
                <a:cubicBezTo>
                  <a:pt x="5505" y="6177"/>
                  <a:pt x="5407" y="6140"/>
                  <a:pt x="5320" y="6090"/>
                </a:cubicBezTo>
                <a:cubicBezTo>
                  <a:pt x="4913" y="5844"/>
                  <a:pt x="4530" y="5547"/>
                  <a:pt x="4185" y="5226"/>
                </a:cubicBezTo>
                <a:cubicBezTo>
                  <a:pt x="4222" y="5066"/>
                  <a:pt x="4246" y="4893"/>
                  <a:pt x="4283" y="4733"/>
                </a:cubicBezTo>
                <a:cubicBezTo>
                  <a:pt x="4296" y="4646"/>
                  <a:pt x="4308" y="4560"/>
                  <a:pt x="4320" y="4486"/>
                </a:cubicBezTo>
                <a:cubicBezTo>
                  <a:pt x="4370" y="4461"/>
                  <a:pt x="4407" y="4424"/>
                  <a:pt x="4456" y="4412"/>
                </a:cubicBezTo>
                <a:close/>
                <a:moveTo>
                  <a:pt x="3345" y="4992"/>
                </a:moveTo>
                <a:cubicBezTo>
                  <a:pt x="3518" y="5152"/>
                  <a:pt x="3691" y="5300"/>
                  <a:pt x="3864" y="5461"/>
                </a:cubicBezTo>
                <a:cubicBezTo>
                  <a:pt x="3777" y="5930"/>
                  <a:pt x="3654" y="6387"/>
                  <a:pt x="3518" y="6843"/>
                </a:cubicBezTo>
                <a:lnTo>
                  <a:pt x="3506" y="6843"/>
                </a:lnTo>
                <a:cubicBezTo>
                  <a:pt x="3444" y="7004"/>
                  <a:pt x="3358" y="7152"/>
                  <a:pt x="3234" y="7275"/>
                </a:cubicBezTo>
                <a:lnTo>
                  <a:pt x="3209" y="7288"/>
                </a:lnTo>
                <a:lnTo>
                  <a:pt x="3197" y="7300"/>
                </a:lnTo>
                <a:lnTo>
                  <a:pt x="3160" y="7325"/>
                </a:lnTo>
                <a:lnTo>
                  <a:pt x="3111" y="7325"/>
                </a:lnTo>
                <a:cubicBezTo>
                  <a:pt x="3012" y="7115"/>
                  <a:pt x="2938" y="6905"/>
                  <a:pt x="2913" y="6683"/>
                </a:cubicBezTo>
                <a:cubicBezTo>
                  <a:pt x="2852" y="6202"/>
                  <a:pt x="2839" y="5708"/>
                  <a:pt x="2876" y="5214"/>
                </a:cubicBezTo>
                <a:cubicBezTo>
                  <a:pt x="3024" y="5140"/>
                  <a:pt x="3185" y="5066"/>
                  <a:pt x="3345" y="4992"/>
                </a:cubicBezTo>
                <a:close/>
                <a:moveTo>
                  <a:pt x="3990" y="1"/>
                </a:moveTo>
                <a:cubicBezTo>
                  <a:pt x="3969" y="1"/>
                  <a:pt x="3948" y="2"/>
                  <a:pt x="3925" y="5"/>
                </a:cubicBezTo>
                <a:cubicBezTo>
                  <a:pt x="3543" y="67"/>
                  <a:pt x="3370" y="499"/>
                  <a:pt x="3259" y="931"/>
                </a:cubicBezTo>
                <a:cubicBezTo>
                  <a:pt x="3148" y="1202"/>
                  <a:pt x="3049" y="1474"/>
                  <a:pt x="2975" y="1758"/>
                </a:cubicBezTo>
                <a:cubicBezTo>
                  <a:pt x="2938" y="1869"/>
                  <a:pt x="2901" y="1992"/>
                  <a:pt x="2864" y="2116"/>
                </a:cubicBezTo>
                <a:cubicBezTo>
                  <a:pt x="2568" y="1795"/>
                  <a:pt x="2247" y="1499"/>
                  <a:pt x="1901" y="1227"/>
                </a:cubicBezTo>
                <a:cubicBezTo>
                  <a:pt x="1648" y="1034"/>
                  <a:pt x="1359" y="782"/>
                  <a:pt x="1012" y="782"/>
                </a:cubicBezTo>
                <a:cubicBezTo>
                  <a:pt x="1004" y="782"/>
                  <a:pt x="996" y="782"/>
                  <a:pt x="988" y="783"/>
                </a:cubicBezTo>
                <a:cubicBezTo>
                  <a:pt x="926" y="783"/>
                  <a:pt x="852" y="807"/>
                  <a:pt x="802" y="844"/>
                </a:cubicBezTo>
                <a:lnTo>
                  <a:pt x="765" y="857"/>
                </a:lnTo>
                <a:lnTo>
                  <a:pt x="741" y="881"/>
                </a:lnTo>
                <a:cubicBezTo>
                  <a:pt x="728" y="894"/>
                  <a:pt x="704" y="906"/>
                  <a:pt x="691" y="918"/>
                </a:cubicBezTo>
                <a:cubicBezTo>
                  <a:pt x="679" y="943"/>
                  <a:pt x="667" y="955"/>
                  <a:pt x="654" y="968"/>
                </a:cubicBezTo>
                <a:lnTo>
                  <a:pt x="630" y="992"/>
                </a:lnTo>
                <a:cubicBezTo>
                  <a:pt x="605" y="1029"/>
                  <a:pt x="593" y="1066"/>
                  <a:pt x="580" y="1116"/>
                </a:cubicBezTo>
                <a:cubicBezTo>
                  <a:pt x="568" y="1165"/>
                  <a:pt x="568" y="1215"/>
                  <a:pt x="568" y="1264"/>
                </a:cubicBezTo>
                <a:cubicBezTo>
                  <a:pt x="568" y="1276"/>
                  <a:pt x="568" y="1276"/>
                  <a:pt x="568" y="1289"/>
                </a:cubicBezTo>
                <a:cubicBezTo>
                  <a:pt x="593" y="1548"/>
                  <a:pt x="679" y="1807"/>
                  <a:pt x="802" y="2042"/>
                </a:cubicBezTo>
                <a:cubicBezTo>
                  <a:pt x="827" y="2079"/>
                  <a:pt x="839" y="2103"/>
                  <a:pt x="864" y="2140"/>
                </a:cubicBezTo>
                <a:cubicBezTo>
                  <a:pt x="1037" y="2449"/>
                  <a:pt x="1234" y="2733"/>
                  <a:pt x="1469" y="2992"/>
                </a:cubicBezTo>
                <a:cubicBezTo>
                  <a:pt x="1654" y="3227"/>
                  <a:pt x="1852" y="3449"/>
                  <a:pt x="2049" y="3671"/>
                </a:cubicBezTo>
                <a:cubicBezTo>
                  <a:pt x="1667" y="3881"/>
                  <a:pt x="1296" y="4115"/>
                  <a:pt x="938" y="4362"/>
                </a:cubicBezTo>
                <a:cubicBezTo>
                  <a:pt x="580" y="4634"/>
                  <a:pt x="161" y="4918"/>
                  <a:pt x="12" y="5350"/>
                </a:cubicBezTo>
                <a:cubicBezTo>
                  <a:pt x="0" y="5362"/>
                  <a:pt x="0" y="5387"/>
                  <a:pt x="0" y="5399"/>
                </a:cubicBezTo>
                <a:cubicBezTo>
                  <a:pt x="0" y="5424"/>
                  <a:pt x="0" y="5436"/>
                  <a:pt x="0" y="5449"/>
                </a:cubicBezTo>
                <a:cubicBezTo>
                  <a:pt x="0" y="5486"/>
                  <a:pt x="0" y="5523"/>
                  <a:pt x="0" y="5560"/>
                </a:cubicBezTo>
                <a:cubicBezTo>
                  <a:pt x="40" y="5865"/>
                  <a:pt x="252" y="5990"/>
                  <a:pt x="525" y="5990"/>
                </a:cubicBezTo>
                <a:cubicBezTo>
                  <a:pt x="594" y="5990"/>
                  <a:pt x="666" y="5982"/>
                  <a:pt x="741" y="5967"/>
                </a:cubicBezTo>
                <a:cubicBezTo>
                  <a:pt x="1284" y="5955"/>
                  <a:pt x="1815" y="5683"/>
                  <a:pt x="2308" y="5473"/>
                </a:cubicBezTo>
                <a:lnTo>
                  <a:pt x="2481" y="5399"/>
                </a:lnTo>
                <a:lnTo>
                  <a:pt x="2481" y="5399"/>
                </a:lnTo>
                <a:cubicBezTo>
                  <a:pt x="2469" y="5893"/>
                  <a:pt x="2518" y="6387"/>
                  <a:pt x="2642" y="6868"/>
                </a:cubicBezTo>
                <a:cubicBezTo>
                  <a:pt x="2716" y="7103"/>
                  <a:pt x="2827" y="7399"/>
                  <a:pt x="2938" y="7498"/>
                </a:cubicBezTo>
                <a:cubicBezTo>
                  <a:pt x="3012" y="7550"/>
                  <a:pt x="3082" y="7573"/>
                  <a:pt x="3149" y="7573"/>
                </a:cubicBezTo>
                <a:cubicBezTo>
                  <a:pt x="3393" y="7573"/>
                  <a:pt x="3584" y="7269"/>
                  <a:pt x="3691" y="7066"/>
                </a:cubicBezTo>
                <a:cubicBezTo>
                  <a:pt x="3864" y="6609"/>
                  <a:pt x="4000" y="6140"/>
                  <a:pt x="4098" y="5658"/>
                </a:cubicBezTo>
                <a:cubicBezTo>
                  <a:pt x="4160" y="5708"/>
                  <a:pt x="4222" y="5769"/>
                  <a:pt x="4296" y="5819"/>
                </a:cubicBezTo>
                <a:cubicBezTo>
                  <a:pt x="4654" y="6127"/>
                  <a:pt x="5061" y="6411"/>
                  <a:pt x="5530" y="6510"/>
                </a:cubicBezTo>
                <a:cubicBezTo>
                  <a:pt x="5555" y="6522"/>
                  <a:pt x="5580" y="6522"/>
                  <a:pt x="5604" y="6522"/>
                </a:cubicBezTo>
                <a:cubicBezTo>
                  <a:pt x="5619" y="6526"/>
                  <a:pt x="5634" y="6528"/>
                  <a:pt x="5650" y="6528"/>
                </a:cubicBezTo>
                <a:cubicBezTo>
                  <a:pt x="5689" y="6528"/>
                  <a:pt x="5730" y="6519"/>
                  <a:pt x="5765" y="6510"/>
                </a:cubicBezTo>
                <a:cubicBezTo>
                  <a:pt x="5851" y="6485"/>
                  <a:pt x="5913" y="6436"/>
                  <a:pt x="5962" y="6362"/>
                </a:cubicBezTo>
                <a:cubicBezTo>
                  <a:pt x="5999" y="6263"/>
                  <a:pt x="6012" y="6152"/>
                  <a:pt x="5975" y="6053"/>
                </a:cubicBezTo>
                <a:cubicBezTo>
                  <a:pt x="5950" y="5918"/>
                  <a:pt x="5900" y="5794"/>
                  <a:pt x="5839" y="5671"/>
                </a:cubicBezTo>
                <a:cubicBezTo>
                  <a:pt x="5518" y="5165"/>
                  <a:pt x="5160" y="4671"/>
                  <a:pt x="4777" y="4214"/>
                </a:cubicBezTo>
                <a:cubicBezTo>
                  <a:pt x="4839" y="4177"/>
                  <a:pt x="4901" y="4140"/>
                  <a:pt x="4962" y="4103"/>
                </a:cubicBezTo>
                <a:cubicBezTo>
                  <a:pt x="5357" y="3869"/>
                  <a:pt x="5740" y="3622"/>
                  <a:pt x="6123" y="3350"/>
                </a:cubicBezTo>
                <a:cubicBezTo>
                  <a:pt x="6394" y="3177"/>
                  <a:pt x="6616" y="2943"/>
                  <a:pt x="6765" y="2671"/>
                </a:cubicBezTo>
                <a:cubicBezTo>
                  <a:pt x="6949" y="2256"/>
                  <a:pt x="6681" y="2013"/>
                  <a:pt x="6293" y="2013"/>
                </a:cubicBezTo>
                <a:cubicBezTo>
                  <a:pt x="6266" y="2013"/>
                  <a:pt x="6238" y="2015"/>
                  <a:pt x="6209" y="2017"/>
                </a:cubicBezTo>
                <a:lnTo>
                  <a:pt x="6197" y="2005"/>
                </a:lnTo>
                <a:cubicBezTo>
                  <a:pt x="6186" y="2002"/>
                  <a:pt x="6173" y="2001"/>
                  <a:pt x="6156" y="2001"/>
                </a:cubicBezTo>
                <a:cubicBezTo>
                  <a:pt x="5921" y="2001"/>
                  <a:pt x="5108" y="2238"/>
                  <a:pt x="4715" y="2400"/>
                </a:cubicBezTo>
                <a:cubicBezTo>
                  <a:pt x="4654" y="2424"/>
                  <a:pt x="4592" y="2449"/>
                  <a:pt x="4530" y="2474"/>
                </a:cubicBezTo>
                <a:cubicBezTo>
                  <a:pt x="4555" y="2190"/>
                  <a:pt x="4555" y="1906"/>
                  <a:pt x="4555" y="1610"/>
                </a:cubicBezTo>
                <a:cubicBezTo>
                  <a:pt x="4555" y="851"/>
                  <a:pt x="4498" y="1"/>
                  <a:pt x="3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4"/>
          <p:cNvSpPr/>
          <p:nvPr/>
        </p:nvSpPr>
        <p:spPr>
          <a:xfrm>
            <a:off x="126868" y="540475"/>
            <a:ext cx="437231" cy="444641"/>
          </a:xfrm>
          <a:custGeom>
            <a:rect b="b" l="l" r="r" t="t"/>
            <a:pathLst>
              <a:path extrusionOk="0" h="6541" w="6432">
                <a:moveTo>
                  <a:pt x="4333" y="272"/>
                </a:moveTo>
                <a:lnTo>
                  <a:pt x="4358" y="285"/>
                </a:lnTo>
                <a:lnTo>
                  <a:pt x="4383" y="285"/>
                </a:lnTo>
                <a:lnTo>
                  <a:pt x="4407" y="309"/>
                </a:lnTo>
                <a:cubicBezTo>
                  <a:pt x="4531" y="383"/>
                  <a:pt x="4629" y="507"/>
                  <a:pt x="4667" y="642"/>
                </a:cubicBezTo>
                <a:cubicBezTo>
                  <a:pt x="4667" y="655"/>
                  <a:pt x="4667" y="655"/>
                  <a:pt x="4667" y="667"/>
                </a:cubicBezTo>
                <a:cubicBezTo>
                  <a:pt x="4667" y="717"/>
                  <a:pt x="4667" y="766"/>
                  <a:pt x="4667" y="815"/>
                </a:cubicBezTo>
                <a:cubicBezTo>
                  <a:pt x="4667" y="828"/>
                  <a:pt x="4667" y="828"/>
                  <a:pt x="4667" y="840"/>
                </a:cubicBezTo>
                <a:cubicBezTo>
                  <a:pt x="4592" y="988"/>
                  <a:pt x="4629" y="963"/>
                  <a:pt x="4469" y="1087"/>
                </a:cubicBezTo>
                <a:cubicBezTo>
                  <a:pt x="4432" y="1099"/>
                  <a:pt x="4407" y="1112"/>
                  <a:pt x="4370" y="1124"/>
                </a:cubicBezTo>
                <a:cubicBezTo>
                  <a:pt x="4370" y="1087"/>
                  <a:pt x="4358" y="1050"/>
                  <a:pt x="4358" y="1013"/>
                </a:cubicBezTo>
                <a:cubicBezTo>
                  <a:pt x="4346" y="926"/>
                  <a:pt x="4296" y="852"/>
                  <a:pt x="4210" y="815"/>
                </a:cubicBezTo>
                <a:cubicBezTo>
                  <a:pt x="4198" y="813"/>
                  <a:pt x="4186" y="812"/>
                  <a:pt x="4175" y="812"/>
                </a:cubicBezTo>
                <a:cubicBezTo>
                  <a:pt x="4054" y="812"/>
                  <a:pt x="3953" y="926"/>
                  <a:pt x="3975" y="1050"/>
                </a:cubicBezTo>
                <a:lnTo>
                  <a:pt x="4012" y="1050"/>
                </a:lnTo>
                <a:cubicBezTo>
                  <a:pt x="4012" y="1112"/>
                  <a:pt x="4012" y="1186"/>
                  <a:pt x="4025" y="1247"/>
                </a:cubicBezTo>
                <a:lnTo>
                  <a:pt x="3988" y="1210"/>
                </a:lnTo>
                <a:cubicBezTo>
                  <a:pt x="3975" y="1186"/>
                  <a:pt x="3951" y="1173"/>
                  <a:pt x="3938" y="1161"/>
                </a:cubicBezTo>
                <a:cubicBezTo>
                  <a:pt x="3914" y="1136"/>
                  <a:pt x="3901" y="1112"/>
                  <a:pt x="3889" y="1087"/>
                </a:cubicBezTo>
                <a:cubicBezTo>
                  <a:pt x="3864" y="1013"/>
                  <a:pt x="3827" y="926"/>
                  <a:pt x="3815" y="852"/>
                </a:cubicBezTo>
                <a:lnTo>
                  <a:pt x="3815" y="704"/>
                </a:lnTo>
                <a:cubicBezTo>
                  <a:pt x="3815" y="692"/>
                  <a:pt x="3815" y="692"/>
                  <a:pt x="3815" y="692"/>
                </a:cubicBezTo>
                <a:lnTo>
                  <a:pt x="3815" y="667"/>
                </a:lnTo>
                <a:lnTo>
                  <a:pt x="3827" y="618"/>
                </a:lnTo>
                <a:lnTo>
                  <a:pt x="3827" y="593"/>
                </a:lnTo>
                <a:lnTo>
                  <a:pt x="3827" y="581"/>
                </a:lnTo>
                <a:lnTo>
                  <a:pt x="3827" y="568"/>
                </a:lnTo>
                <a:cubicBezTo>
                  <a:pt x="3827" y="568"/>
                  <a:pt x="3827" y="556"/>
                  <a:pt x="3827" y="556"/>
                </a:cubicBezTo>
                <a:cubicBezTo>
                  <a:pt x="3827" y="556"/>
                  <a:pt x="3839" y="544"/>
                  <a:pt x="3852" y="519"/>
                </a:cubicBezTo>
                <a:cubicBezTo>
                  <a:pt x="3901" y="445"/>
                  <a:pt x="3975" y="396"/>
                  <a:pt x="4049" y="346"/>
                </a:cubicBezTo>
                <a:cubicBezTo>
                  <a:pt x="4111" y="297"/>
                  <a:pt x="4185" y="272"/>
                  <a:pt x="4259" y="272"/>
                </a:cubicBezTo>
                <a:close/>
                <a:moveTo>
                  <a:pt x="1255" y="3117"/>
                </a:moveTo>
                <a:lnTo>
                  <a:pt x="1255" y="3117"/>
                </a:lnTo>
                <a:cubicBezTo>
                  <a:pt x="1268" y="3126"/>
                  <a:pt x="1274" y="3130"/>
                  <a:pt x="1274" y="3130"/>
                </a:cubicBezTo>
                <a:cubicBezTo>
                  <a:pt x="1275" y="3130"/>
                  <a:pt x="1267" y="3125"/>
                  <a:pt x="1255" y="3117"/>
                </a:cubicBezTo>
                <a:close/>
                <a:moveTo>
                  <a:pt x="704" y="3333"/>
                </a:moveTo>
                <a:cubicBezTo>
                  <a:pt x="729" y="3346"/>
                  <a:pt x="741" y="3346"/>
                  <a:pt x="766" y="3358"/>
                </a:cubicBezTo>
                <a:lnTo>
                  <a:pt x="803" y="3358"/>
                </a:lnTo>
                <a:lnTo>
                  <a:pt x="840" y="3370"/>
                </a:lnTo>
                <a:lnTo>
                  <a:pt x="926" y="3408"/>
                </a:lnTo>
                <a:cubicBezTo>
                  <a:pt x="963" y="3420"/>
                  <a:pt x="1000" y="3432"/>
                  <a:pt x="1037" y="3432"/>
                </a:cubicBezTo>
                <a:cubicBezTo>
                  <a:pt x="1037" y="3432"/>
                  <a:pt x="1050" y="3445"/>
                  <a:pt x="1050" y="3445"/>
                </a:cubicBezTo>
                <a:cubicBezTo>
                  <a:pt x="1062" y="3482"/>
                  <a:pt x="1087" y="3519"/>
                  <a:pt x="1087" y="3531"/>
                </a:cubicBezTo>
                <a:cubicBezTo>
                  <a:pt x="1186" y="3741"/>
                  <a:pt x="1087" y="3975"/>
                  <a:pt x="877" y="4074"/>
                </a:cubicBezTo>
                <a:lnTo>
                  <a:pt x="877" y="4062"/>
                </a:lnTo>
                <a:cubicBezTo>
                  <a:pt x="841" y="4076"/>
                  <a:pt x="800" y="4082"/>
                  <a:pt x="758" y="4082"/>
                </a:cubicBezTo>
                <a:cubicBezTo>
                  <a:pt x="728" y="4082"/>
                  <a:pt x="698" y="4079"/>
                  <a:pt x="667" y="4074"/>
                </a:cubicBezTo>
                <a:cubicBezTo>
                  <a:pt x="618" y="4062"/>
                  <a:pt x="568" y="4025"/>
                  <a:pt x="519" y="4012"/>
                </a:cubicBezTo>
                <a:lnTo>
                  <a:pt x="470" y="4012"/>
                </a:lnTo>
                <a:lnTo>
                  <a:pt x="445" y="4000"/>
                </a:lnTo>
                <a:lnTo>
                  <a:pt x="433" y="3988"/>
                </a:lnTo>
                <a:lnTo>
                  <a:pt x="420" y="3988"/>
                </a:lnTo>
                <a:lnTo>
                  <a:pt x="408" y="3963"/>
                </a:lnTo>
                <a:cubicBezTo>
                  <a:pt x="383" y="3951"/>
                  <a:pt x="371" y="3926"/>
                  <a:pt x="358" y="3901"/>
                </a:cubicBezTo>
                <a:lnTo>
                  <a:pt x="358" y="3901"/>
                </a:lnTo>
                <a:cubicBezTo>
                  <a:pt x="358" y="3901"/>
                  <a:pt x="362" y="3904"/>
                  <a:pt x="363" y="3904"/>
                </a:cubicBezTo>
                <a:cubicBezTo>
                  <a:pt x="365" y="3904"/>
                  <a:pt x="365" y="3901"/>
                  <a:pt x="358" y="3889"/>
                </a:cubicBezTo>
                <a:cubicBezTo>
                  <a:pt x="334" y="3827"/>
                  <a:pt x="321" y="3753"/>
                  <a:pt x="334" y="3691"/>
                </a:cubicBezTo>
                <a:cubicBezTo>
                  <a:pt x="346" y="3642"/>
                  <a:pt x="358" y="3605"/>
                  <a:pt x="371" y="3556"/>
                </a:cubicBezTo>
                <a:cubicBezTo>
                  <a:pt x="383" y="3543"/>
                  <a:pt x="383" y="3543"/>
                  <a:pt x="383" y="3531"/>
                </a:cubicBezTo>
                <a:cubicBezTo>
                  <a:pt x="408" y="3506"/>
                  <a:pt x="383" y="3506"/>
                  <a:pt x="408" y="3482"/>
                </a:cubicBezTo>
                <a:cubicBezTo>
                  <a:pt x="420" y="3457"/>
                  <a:pt x="433" y="3445"/>
                  <a:pt x="445" y="3432"/>
                </a:cubicBezTo>
                <a:cubicBezTo>
                  <a:pt x="482" y="3408"/>
                  <a:pt x="519" y="3383"/>
                  <a:pt x="568" y="3358"/>
                </a:cubicBezTo>
                <a:cubicBezTo>
                  <a:pt x="593" y="3346"/>
                  <a:pt x="618" y="3346"/>
                  <a:pt x="642" y="3333"/>
                </a:cubicBezTo>
                <a:close/>
                <a:moveTo>
                  <a:pt x="4358" y="2778"/>
                </a:moveTo>
                <a:cubicBezTo>
                  <a:pt x="4469" y="2778"/>
                  <a:pt x="4580" y="2803"/>
                  <a:pt x="4716" y="2815"/>
                </a:cubicBezTo>
                <a:cubicBezTo>
                  <a:pt x="4950" y="2901"/>
                  <a:pt x="5074" y="3173"/>
                  <a:pt x="5049" y="3482"/>
                </a:cubicBezTo>
                <a:cubicBezTo>
                  <a:pt x="4929" y="3971"/>
                  <a:pt x="4644" y="4157"/>
                  <a:pt x="4355" y="4157"/>
                </a:cubicBezTo>
                <a:cubicBezTo>
                  <a:pt x="3841" y="4157"/>
                  <a:pt x="3316" y="3571"/>
                  <a:pt x="3679" y="3050"/>
                </a:cubicBezTo>
                <a:cubicBezTo>
                  <a:pt x="3778" y="2914"/>
                  <a:pt x="3926" y="2827"/>
                  <a:pt x="4099" y="2790"/>
                </a:cubicBezTo>
                <a:lnTo>
                  <a:pt x="4111" y="2790"/>
                </a:lnTo>
                <a:cubicBezTo>
                  <a:pt x="4185" y="2790"/>
                  <a:pt x="4272" y="2790"/>
                  <a:pt x="4358" y="2778"/>
                </a:cubicBezTo>
                <a:close/>
                <a:moveTo>
                  <a:pt x="5703" y="5506"/>
                </a:moveTo>
                <a:cubicBezTo>
                  <a:pt x="5728" y="5506"/>
                  <a:pt x="5740" y="5518"/>
                  <a:pt x="5765" y="5518"/>
                </a:cubicBezTo>
                <a:lnTo>
                  <a:pt x="5814" y="5555"/>
                </a:lnTo>
                <a:cubicBezTo>
                  <a:pt x="5839" y="5568"/>
                  <a:pt x="5852" y="5592"/>
                  <a:pt x="5876" y="5617"/>
                </a:cubicBezTo>
                <a:cubicBezTo>
                  <a:pt x="5876" y="5617"/>
                  <a:pt x="5876" y="5617"/>
                  <a:pt x="5876" y="5617"/>
                </a:cubicBezTo>
                <a:lnTo>
                  <a:pt x="5876" y="5617"/>
                </a:lnTo>
                <a:cubicBezTo>
                  <a:pt x="5880" y="5622"/>
                  <a:pt x="5883" y="5626"/>
                  <a:pt x="5886" y="5630"/>
                </a:cubicBezTo>
                <a:lnTo>
                  <a:pt x="5886" y="5630"/>
                </a:lnTo>
                <a:cubicBezTo>
                  <a:pt x="5883" y="5625"/>
                  <a:pt x="5880" y="5620"/>
                  <a:pt x="5876" y="5617"/>
                </a:cubicBezTo>
                <a:lnTo>
                  <a:pt x="5876" y="5617"/>
                </a:lnTo>
                <a:cubicBezTo>
                  <a:pt x="5891" y="5632"/>
                  <a:pt x="5906" y="5651"/>
                  <a:pt x="5905" y="5651"/>
                </a:cubicBezTo>
                <a:cubicBezTo>
                  <a:pt x="5904" y="5651"/>
                  <a:pt x="5899" y="5645"/>
                  <a:pt x="5886" y="5630"/>
                </a:cubicBezTo>
                <a:lnTo>
                  <a:pt x="5886" y="5630"/>
                </a:lnTo>
                <a:cubicBezTo>
                  <a:pt x="5896" y="5644"/>
                  <a:pt x="5908" y="5664"/>
                  <a:pt x="5926" y="5691"/>
                </a:cubicBezTo>
                <a:lnTo>
                  <a:pt x="5926" y="5728"/>
                </a:lnTo>
                <a:cubicBezTo>
                  <a:pt x="5926" y="5740"/>
                  <a:pt x="5926" y="5765"/>
                  <a:pt x="5926" y="5778"/>
                </a:cubicBezTo>
                <a:lnTo>
                  <a:pt x="5926" y="5802"/>
                </a:lnTo>
                <a:cubicBezTo>
                  <a:pt x="5926" y="5815"/>
                  <a:pt x="5913" y="5827"/>
                  <a:pt x="5913" y="5852"/>
                </a:cubicBezTo>
                <a:cubicBezTo>
                  <a:pt x="5913" y="5844"/>
                  <a:pt x="5913" y="5841"/>
                  <a:pt x="5913" y="5841"/>
                </a:cubicBezTo>
                <a:cubicBezTo>
                  <a:pt x="5912" y="5841"/>
                  <a:pt x="5910" y="5859"/>
                  <a:pt x="5901" y="5876"/>
                </a:cubicBezTo>
                <a:lnTo>
                  <a:pt x="5901" y="5901"/>
                </a:lnTo>
                <a:cubicBezTo>
                  <a:pt x="5876" y="5963"/>
                  <a:pt x="5839" y="6024"/>
                  <a:pt x="5790" y="6061"/>
                </a:cubicBezTo>
                <a:lnTo>
                  <a:pt x="5777" y="6098"/>
                </a:lnTo>
                <a:lnTo>
                  <a:pt x="5753" y="6111"/>
                </a:lnTo>
                <a:lnTo>
                  <a:pt x="5740" y="6111"/>
                </a:lnTo>
                <a:lnTo>
                  <a:pt x="5703" y="6123"/>
                </a:lnTo>
                <a:lnTo>
                  <a:pt x="5691" y="6135"/>
                </a:lnTo>
                <a:lnTo>
                  <a:pt x="5555" y="6135"/>
                </a:lnTo>
                <a:cubicBezTo>
                  <a:pt x="5432" y="6111"/>
                  <a:pt x="5457" y="6123"/>
                  <a:pt x="5395" y="6074"/>
                </a:cubicBezTo>
                <a:lnTo>
                  <a:pt x="5370" y="6061"/>
                </a:lnTo>
                <a:lnTo>
                  <a:pt x="5358" y="6049"/>
                </a:lnTo>
                <a:cubicBezTo>
                  <a:pt x="5345" y="6024"/>
                  <a:pt x="5333" y="6000"/>
                  <a:pt x="5321" y="5975"/>
                </a:cubicBezTo>
                <a:cubicBezTo>
                  <a:pt x="5308" y="5963"/>
                  <a:pt x="5308" y="5950"/>
                  <a:pt x="5308" y="5926"/>
                </a:cubicBezTo>
                <a:cubicBezTo>
                  <a:pt x="5308" y="5931"/>
                  <a:pt x="5308" y="5934"/>
                  <a:pt x="5308" y="5934"/>
                </a:cubicBezTo>
                <a:cubicBezTo>
                  <a:pt x="5308" y="5934"/>
                  <a:pt x="5306" y="5905"/>
                  <a:pt x="5296" y="5876"/>
                </a:cubicBezTo>
                <a:cubicBezTo>
                  <a:pt x="5296" y="5876"/>
                  <a:pt x="5296" y="5864"/>
                  <a:pt x="5296" y="5864"/>
                </a:cubicBezTo>
                <a:lnTo>
                  <a:pt x="5296" y="5839"/>
                </a:lnTo>
                <a:cubicBezTo>
                  <a:pt x="5284" y="5740"/>
                  <a:pt x="5333" y="5642"/>
                  <a:pt x="5419" y="5580"/>
                </a:cubicBezTo>
                <a:lnTo>
                  <a:pt x="5444" y="5555"/>
                </a:lnTo>
                <a:lnTo>
                  <a:pt x="5481" y="5531"/>
                </a:lnTo>
                <a:cubicBezTo>
                  <a:pt x="5518" y="5518"/>
                  <a:pt x="5555" y="5506"/>
                  <a:pt x="5592" y="5506"/>
                </a:cubicBezTo>
                <a:close/>
                <a:moveTo>
                  <a:pt x="4358" y="1"/>
                </a:moveTo>
                <a:cubicBezTo>
                  <a:pt x="4333" y="1"/>
                  <a:pt x="4309" y="13"/>
                  <a:pt x="4296" y="13"/>
                </a:cubicBezTo>
                <a:cubicBezTo>
                  <a:pt x="4272" y="13"/>
                  <a:pt x="4222" y="25"/>
                  <a:pt x="4185" y="25"/>
                </a:cubicBezTo>
                <a:cubicBezTo>
                  <a:pt x="4136" y="38"/>
                  <a:pt x="4099" y="50"/>
                  <a:pt x="4062" y="62"/>
                </a:cubicBezTo>
                <a:lnTo>
                  <a:pt x="4000" y="99"/>
                </a:lnTo>
                <a:cubicBezTo>
                  <a:pt x="3852" y="161"/>
                  <a:pt x="3728" y="260"/>
                  <a:pt x="3630" y="383"/>
                </a:cubicBezTo>
                <a:cubicBezTo>
                  <a:pt x="3605" y="396"/>
                  <a:pt x="3605" y="408"/>
                  <a:pt x="3593" y="420"/>
                </a:cubicBezTo>
                <a:cubicBezTo>
                  <a:pt x="3580" y="433"/>
                  <a:pt x="3568" y="445"/>
                  <a:pt x="3568" y="457"/>
                </a:cubicBezTo>
                <a:lnTo>
                  <a:pt x="3568" y="482"/>
                </a:lnTo>
                <a:cubicBezTo>
                  <a:pt x="3543" y="507"/>
                  <a:pt x="3531" y="544"/>
                  <a:pt x="3519" y="581"/>
                </a:cubicBezTo>
                <a:cubicBezTo>
                  <a:pt x="3506" y="593"/>
                  <a:pt x="3494" y="605"/>
                  <a:pt x="3494" y="630"/>
                </a:cubicBezTo>
                <a:cubicBezTo>
                  <a:pt x="3469" y="704"/>
                  <a:pt x="3457" y="766"/>
                  <a:pt x="3457" y="840"/>
                </a:cubicBezTo>
                <a:cubicBezTo>
                  <a:pt x="3457" y="865"/>
                  <a:pt x="3457" y="889"/>
                  <a:pt x="3457" y="914"/>
                </a:cubicBezTo>
                <a:cubicBezTo>
                  <a:pt x="3469" y="1037"/>
                  <a:pt x="3519" y="1173"/>
                  <a:pt x="3580" y="1284"/>
                </a:cubicBezTo>
                <a:cubicBezTo>
                  <a:pt x="3605" y="1334"/>
                  <a:pt x="3630" y="1371"/>
                  <a:pt x="3667" y="1408"/>
                </a:cubicBezTo>
                <a:cubicBezTo>
                  <a:pt x="3691" y="1420"/>
                  <a:pt x="3704" y="1445"/>
                  <a:pt x="3728" y="1457"/>
                </a:cubicBezTo>
                <a:cubicBezTo>
                  <a:pt x="3839" y="1544"/>
                  <a:pt x="3963" y="1605"/>
                  <a:pt x="4099" y="1630"/>
                </a:cubicBezTo>
                <a:cubicBezTo>
                  <a:pt x="4099" y="1729"/>
                  <a:pt x="4111" y="1840"/>
                  <a:pt x="4136" y="1939"/>
                </a:cubicBezTo>
                <a:cubicBezTo>
                  <a:pt x="4136" y="1939"/>
                  <a:pt x="4136" y="1951"/>
                  <a:pt x="4148" y="1951"/>
                </a:cubicBezTo>
                <a:cubicBezTo>
                  <a:pt x="4148" y="1951"/>
                  <a:pt x="4148" y="1963"/>
                  <a:pt x="4148" y="1963"/>
                </a:cubicBezTo>
                <a:cubicBezTo>
                  <a:pt x="4160" y="2099"/>
                  <a:pt x="4160" y="2247"/>
                  <a:pt x="4173" y="2383"/>
                </a:cubicBezTo>
                <a:cubicBezTo>
                  <a:pt x="4062" y="2395"/>
                  <a:pt x="3951" y="2420"/>
                  <a:pt x="3839" y="2482"/>
                </a:cubicBezTo>
                <a:cubicBezTo>
                  <a:pt x="3494" y="2630"/>
                  <a:pt x="3247" y="2963"/>
                  <a:pt x="3222" y="3346"/>
                </a:cubicBezTo>
                <a:lnTo>
                  <a:pt x="2087" y="3346"/>
                </a:lnTo>
                <a:cubicBezTo>
                  <a:pt x="1901" y="3358"/>
                  <a:pt x="1642" y="3346"/>
                  <a:pt x="1445" y="3383"/>
                </a:cubicBezTo>
                <a:cubicBezTo>
                  <a:pt x="1432" y="3333"/>
                  <a:pt x="1408" y="3296"/>
                  <a:pt x="1383" y="3259"/>
                </a:cubicBezTo>
                <a:cubicBezTo>
                  <a:pt x="1348" y="3200"/>
                  <a:pt x="1301" y="3153"/>
                  <a:pt x="1254" y="3116"/>
                </a:cubicBezTo>
                <a:lnTo>
                  <a:pt x="1254" y="3116"/>
                </a:lnTo>
                <a:cubicBezTo>
                  <a:pt x="1254" y="3116"/>
                  <a:pt x="1254" y="3117"/>
                  <a:pt x="1255" y="3117"/>
                </a:cubicBezTo>
                <a:lnTo>
                  <a:pt x="1255" y="3117"/>
                </a:lnTo>
                <a:cubicBezTo>
                  <a:pt x="1252" y="3115"/>
                  <a:pt x="1250" y="3113"/>
                  <a:pt x="1247" y="3111"/>
                </a:cubicBezTo>
                <a:lnTo>
                  <a:pt x="1247" y="3111"/>
                </a:lnTo>
                <a:cubicBezTo>
                  <a:pt x="1249" y="3113"/>
                  <a:pt x="1252" y="3115"/>
                  <a:pt x="1254" y="3116"/>
                </a:cubicBezTo>
                <a:lnTo>
                  <a:pt x="1254" y="3116"/>
                </a:lnTo>
                <a:cubicBezTo>
                  <a:pt x="1245" y="3111"/>
                  <a:pt x="1235" y="3105"/>
                  <a:pt x="1223" y="3099"/>
                </a:cubicBezTo>
                <a:cubicBezTo>
                  <a:pt x="1210" y="3074"/>
                  <a:pt x="1186" y="3062"/>
                  <a:pt x="1161" y="3050"/>
                </a:cubicBezTo>
                <a:cubicBezTo>
                  <a:pt x="1148" y="3037"/>
                  <a:pt x="1136" y="3025"/>
                  <a:pt x="1111" y="3012"/>
                </a:cubicBezTo>
                <a:cubicBezTo>
                  <a:pt x="1087" y="3000"/>
                  <a:pt x="1062" y="2988"/>
                  <a:pt x="1037" y="2988"/>
                </a:cubicBezTo>
                <a:cubicBezTo>
                  <a:pt x="1013" y="2975"/>
                  <a:pt x="1000" y="2963"/>
                  <a:pt x="976" y="2963"/>
                </a:cubicBezTo>
                <a:cubicBezTo>
                  <a:pt x="939" y="2951"/>
                  <a:pt x="914" y="2951"/>
                  <a:pt x="889" y="2951"/>
                </a:cubicBezTo>
                <a:lnTo>
                  <a:pt x="840" y="2951"/>
                </a:lnTo>
                <a:cubicBezTo>
                  <a:pt x="815" y="2938"/>
                  <a:pt x="766" y="2938"/>
                  <a:pt x="729" y="2938"/>
                </a:cubicBezTo>
                <a:lnTo>
                  <a:pt x="605" y="2938"/>
                </a:lnTo>
                <a:cubicBezTo>
                  <a:pt x="599" y="2945"/>
                  <a:pt x="593" y="2945"/>
                  <a:pt x="584" y="2945"/>
                </a:cubicBezTo>
                <a:cubicBezTo>
                  <a:pt x="574" y="2945"/>
                  <a:pt x="562" y="2945"/>
                  <a:pt x="544" y="2951"/>
                </a:cubicBezTo>
                <a:cubicBezTo>
                  <a:pt x="519" y="2963"/>
                  <a:pt x="482" y="2975"/>
                  <a:pt x="445" y="3000"/>
                </a:cubicBezTo>
                <a:cubicBezTo>
                  <a:pt x="309" y="3087"/>
                  <a:pt x="198" y="3210"/>
                  <a:pt x="124" y="3358"/>
                </a:cubicBezTo>
                <a:lnTo>
                  <a:pt x="124" y="3370"/>
                </a:lnTo>
                <a:cubicBezTo>
                  <a:pt x="0" y="3630"/>
                  <a:pt x="13" y="3951"/>
                  <a:pt x="173" y="4198"/>
                </a:cubicBezTo>
                <a:cubicBezTo>
                  <a:pt x="186" y="4210"/>
                  <a:pt x="186" y="4222"/>
                  <a:pt x="198" y="4222"/>
                </a:cubicBezTo>
                <a:lnTo>
                  <a:pt x="198" y="4235"/>
                </a:lnTo>
                <a:cubicBezTo>
                  <a:pt x="223" y="4259"/>
                  <a:pt x="235" y="4272"/>
                  <a:pt x="235" y="4272"/>
                </a:cubicBezTo>
                <a:cubicBezTo>
                  <a:pt x="260" y="4296"/>
                  <a:pt x="284" y="4321"/>
                  <a:pt x="309" y="4333"/>
                </a:cubicBezTo>
                <a:cubicBezTo>
                  <a:pt x="440" y="4428"/>
                  <a:pt x="593" y="4476"/>
                  <a:pt x="745" y="4476"/>
                </a:cubicBezTo>
                <a:cubicBezTo>
                  <a:pt x="850" y="4476"/>
                  <a:pt x="954" y="4453"/>
                  <a:pt x="1050" y="4407"/>
                </a:cubicBezTo>
                <a:cubicBezTo>
                  <a:pt x="1321" y="4284"/>
                  <a:pt x="1494" y="4025"/>
                  <a:pt x="1506" y="3728"/>
                </a:cubicBezTo>
                <a:lnTo>
                  <a:pt x="1716" y="3728"/>
                </a:lnTo>
                <a:cubicBezTo>
                  <a:pt x="1775" y="3727"/>
                  <a:pt x="1834" y="3726"/>
                  <a:pt x="1894" y="3726"/>
                </a:cubicBezTo>
                <a:cubicBezTo>
                  <a:pt x="2201" y="3726"/>
                  <a:pt x="2516" y="3742"/>
                  <a:pt x="2830" y="3742"/>
                </a:cubicBezTo>
                <a:cubicBezTo>
                  <a:pt x="2977" y="3742"/>
                  <a:pt x="3125" y="3739"/>
                  <a:pt x="3272" y="3728"/>
                </a:cubicBezTo>
                <a:cubicBezTo>
                  <a:pt x="3296" y="3815"/>
                  <a:pt x="3333" y="3889"/>
                  <a:pt x="3370" y="3951"/>
                </a:cubicBezTo>
                <a:cubicBezTo>
                  <a:pt x="3589" y="4306"/>
                  <a:pt x="4010" y="4534"/>
                  <a:pt x="4420" y="4534"/>
                </a:cubicBezTo>
                <a:cubicBezTo>
                  <a:pt x="4564" y="4534"/>
                  <a:pt x="4707" y="4506"/>
                  <a:pt x="4839" y="4444"/>
                </a:cubicBezTo>
                <a:cubicBezTo>
                  <a:pt x="4963" y="4753"/>
                  <a:pt x="5086" y="5062"/>
                  <a:pt x="5222" y="5358"/>
                </a:cubicBezTo>
                <a:cubicBezTo>
                  <a:pt x="5185" y="5383"/>
                  <a:pt x="5148" y="5420"/>
                  <a:pt x="5123" y="5457"/>
                </a:cubicBezTo>
                <a:cubicBezTo>
                  <a:pt x="4938" y="5703"/>
                  <a:pt x="4938" y="6049"/>
                  <a:pt x="5123" y="6296"/>
                </a:cubicBezTo>
                <a:cubicBezTo>
                  <a:pt x="5249" y="6455"/>
                  <a:pt x="5437" y="6540"/>
                  <a:pt x="5625" y="6540"/>
                </a:cubicBezTo>
                <a:cubicBezTo>
                  <a:pt x="5715" y="6540"/>
                  <a:pt x="5805" y="6521"/>
                  <a:pt x="5889" y="6481"/>
                </a:cubicBezTo>
                <a:lnTo>
                  <a:pt x="5889" y="6481"/>
                </a:lnTo>
                <a:cubicBezTo>
                  <a:pt x="5868" y="6488"/>
                  <a:pt x="5859" y="6491"/>
                  <a:pt x="5858" y="6491"/>
                </a:cubicBezTo>
                <a:cubicBezTo>
                  <a:pt x="5855" y="6491"/>
                  <a:pt x="5906" y="6471"/>
                  <a:pt x="5950" y="6444"/>
                </a:cubicBezTo>
                <a:cubicBezTo>
                  <a:pt x="5963" y="6432"/>
                  <a:pt x="5987" y="6419"/>
                  <a:pt x="6000" y="6407"/>
                </a:cubicBezTo>
                <a:lnTo>
                  <a:pt x="6012" y="6407"/>
                </a:lnTo>
                <a:cubicBezTo>
                  <a:pt x="6037" y="6382"/>
                  <a:pt x="6049" y="6370"/>
                  <a:pt x="6074" y="6358"/>
                </a:cubicBezTo>
                <a:cubicBezTo>
                  <a:pt x="6148" y="6284"/>
                  <a:pt x="6210" y="6197"/>
                  <a:pt x="6259" y="6111"/>
                </a:cubicBezTo>
                <a:cubicBezTo>
                  <a:pt x="6288" y="6063"/>
                  <a:pt x="6294" y="6045"/>
                  <a:pt x="6284" y="6045"/>
                </a:cubicBezTo>
                <a:cubicBezTo>
                  <a:pt x="6281" y="6045"/>
                  <a:pt x="6277" y="6046"/>
                  <a:pt x="6271" y="6049"/>
                </a:cubicBezTo>
                <a:lnTo>
                  <a:pt x="6259" y="6061"/>
                </a:lnTo>
                <a:cubicBezTo>
                  <a:pt x="6419" y="5889"/>
                  <a:pt x="6432" y="5506"/>
                  <a:pt x="6049" y="5234"/>
                </a:cubicBezTo>
                <a:cubicBezTo>
                  <a:pt x="5936" y="5161"/>
                  <a:pt x="5819" y="5127"/>
                  <a:pt x="5718" y="5127"/>
                </a:cubicBezTo>
                <a:cubicBezTo>
                  <a:pt x="5632" y="5127"/>
                  <a:pt x="5557" y="5152"/>
                  <a:pt x="5506" y="5197"/>
                </a:cubicBezTo>
                <a:cubicBezTo>
                  <a:pt x="5494" y="5210"/>
                  <a:pt x="5481" y="5222"/>
                  <a:pt x="5469" y="5234"/>
                </a:cubicBezTo>
                <a:cubicBezTo>
                  <a:pt x="5432" y="5099"/>
                  <a:pt x="5382" y="4975"/>
                  <a:pt x="5333" y="4839"/>
                </a:cubicBezTo>
                <a:cubicBezTo>
                  <a:pt x="5271" y="4642"/>
                  <a:pt x="5185" y="4444"/>
                  <a:pt x="5111" y="4247"/>
                </a:cubicBezTo>
                <a:cubicBezTo>
                  <a:pt x="5321" y="4037"/>
                  <a:pt x="5444" y="3765"/>
                  <a:pt x="5481" y="3482"/>
                </a:cubicBezTo>
                <a:cubicBezTo>
                  <a:pt x="5518" y="2914"/>
                  <a:pt x="5173" y="2395"/>
                  <a:pt x="4580" y="2383"/>
                </a:cubicBezTo>
                <a:lnTo>
                  <a:pt x="4568" y="2383"/>
                </a:lnTo>
                <a:cubicBezTo>
                  <a:pt x="4543" y="2124"/>
                  <a:pt x="4518" y="1865"/>
                  <a:pt x="4481" y="1618"/>
                </a:cubicBezTo>
                <a:cubicBezTo>
                  <a:pt x="4481" y="1581"/>
                  <a:pt x="4481" y="1544"/>
                  <a:pt x="4469" y="1507"/>
                </a:cubicBezTo>
                <a:cubicBezTo>
                  <a:pt x="4543" y="1507"/>
                  <a:pt x="4605" y="1482"/>
                  <a:pt x="4667" y="1457"/>
                </a:cubicBezTo>
                <a:lnTo>
                  <a:pt x="4704" y="1432"/>
                </a:lnTo>
                <a:cubicBezTo>
                  <a:pt x="4827" y="1371"/>
                  <a:pt x="4938" y="1272"/>
                  <a:pt x="5012" y="1149"/>
                </a:cubicBezTo>
                <a:cubicBezTo>
                  <a:pt x="5062" y="1050"/>
                  <a:pt x="5099" y="951"/>
                  <a:pt x="5099" y="840"/>
                </a:cubicBezTo>
                <a:cubicBezTo>
                  <a:pt x="5099" y="828"/>
                  <a:pt x="5099" y="828"/>
                  <a:pt x="5099" y="815"/>
                </a:cubicBezTo>
                <a:cubicBezTo>
                  <a:pt x="5099" y="729"/>
                  <a:pt x="5086" y="642"/>
                  <a:pt x="5062" y="568"/>
                </a:cubicBezTo>
                <a:cubicBezTo>
                  <a:pt x="4987" y="371"/>
                  <a:pt x="4852" y="198"/>
                  <a:pt x="4679" y="99"/>
                </a:cubicBezTo>
                <a:cubicBezTo>
                  <a:pt x="4617" y="50"/>
                  <a:pt x="4543" y="25"/>
                  <a:pt x="4481" y="13"/>
                </a:cubicBezTo>
                <a:cubicBezTo>
                  <a:pt x="4444" y="1"/>
                  <a:pt x="440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9" name="Google Shape;1899;p74"/>
          <p:cNvGrpSpPr/>
          <p:nvPr/>
        </p:nvGrpSpPr>
        <p:grpSpPr>
          <a:xfrm>
            <a:off x="8058203" y="4467240"/>
            <a:ext cx="1034486" cy="676280"/>
            <a:chOff x="1416546" y="3515648"/>
            <a:chExt cx="1570496" cy="1127322"/>
          </a:xfrm>
        </p:grpSpPr>
        <p:sp>
          <p:nvSpPr>
            <p:cNvPr id="1900" name="Google Shape;1900;p74"/>
            <p:cNvSpPr/>
            <p:nvPr/>
          </p:nvSpPr>
          <p:spPr>
            <a:xfrm rot="1246384">
              <a:off x="1705515" y="3699695"/>
              <a:ext cx="1107833" cy="761244"/>
            </a:xfrm>
            <a:custGeom>
              <a:rect b="b" l="l" r="r" t="t"/>
              <a:pathLst>
                <a:path extrusionOk="0" h="10222" w="14876">
                  <a:moveTo>
                    <a:pt x="12345" y="0"/>
                  </a:moveTo>
                  <a:lnTo>
                    <a:pt x="1" y="6728"/>
                  </a:lnTo>
                  <a:lnTo>
                    <a:pt x="741" y="8468"/>
                  </a:lnTo>
                  <a:lnTo>
                    <a:pt x="1494" y="10221"/>
                  </a:lnTo>
                  <a:lnTo>
                    <a:pt x="14875" y="5876"/>
                  </a:lnTo>
                  <a:lnTo>
                    <a:pt x="123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4"/>
            <p:cNvSpPr/>
            <p:nvPr/>
          </p:nvSpPr>
          <p:spPr>
            <a:xfrm rot="1246384">
              <a:off x="1715303" y="4052617"/>
              <a:ext cx="1033362" cy="410113"/>
            </a:xfrm>
            <a:custGeom>
              <a:rect b="b" l="l" r="r" t="t"/>
              <a:pathLst>
                <a:path extrusionOk="0" h="5507" w="13876">
                  <a:moveTo>
                    <a:pt x="13369" y="1"/>
                  </a:moveTo>
                  <a:lnTo>
                    <a:pt x="0" y="4333"/>
                  </a:lnTo>
                  <a:lnTo>
                    <a:pt x="494" y="5506"/>
                  </a:lnTo>
                  <a:lnTo>
                    <a:pt x="13875" y="1161"/>
                  </a:lnTo>
                  <a:lnTo>
                    <a:pt x="13369" y="1"/>
                  </a:lnTo>
                  <a:close/>
                </a:path>
              </a:pathLst>
            </a:custGeom>
            <a:solidFill>
              <a:srgbClr val="F0D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4"/>
            <p:cNvSpPr/>
            <p:nvPr/>
          </p:nvSpPr>
          <p:spPr>
            <a:xfrm rot="1246384">
              <a:off x="1694746" y="3690048"/>
              <a:ext cx="1126153" cy="778522"/>
            </a:xfrm>
            <a:custGeom>
              <a:rect b="b" l="l" r="r" t="t"/>
              <a:pathLst>
                <a:path extrusionOk="0" h="10454" w="15122">
                  <a:moveTo>
                    <a:pt x="12443" y="294"/>
                  </a:moveTo>
                  <a:lnTo>
                    <a:pt x="14863" y="5935"/>
                  </a:lnTo>
                  <a:lnTo>
                    <a:pt x="1716" y="10206"/>
                  </a:lnTo>
                  <a:lnTo>
                    <a:pt x="297" y="6911"/>
                  </a:lnTo>
                  <a:lnTo>
                    <a:pt x="12443" y="294"/>
                  </a:lnTo>
                  <a:close/>
                  <a:moveTo>
                    <a:pt x="12473" y="1"/>
                  </a:moveTo>
                  <a:cubicBezTo>
                    <a:pt x="12458" y="1"/>
                    <a:pt x="12444" y="4"/>
                    <a:pt x="12431" y="10"/>
                  </a:cubicBezTo>
                  <a:lnTo>
                    <a:pt x="87" y="6738"/>
                  </a:lnTo>
                  <a:cubicBezTo>
                    <a:pt x="25" y="6762"/>
                    <a:pt x="0" y="6836"/>
                    <a:pt x="37" y="6898"/>
                  </a:cubicBezTo>
                  <a:lnTo>
                    <a:pt x="1543" y="10379"/>
                  </a:lnTo>
                  <a:cubicBezTo>
                    <a:pt x="1556" y="10429"/>
                    <a:pt x="1605" y="10453"/>
                    <a:pt x="1642" y="10453"/>
                  </a:cubicBezTo>
                  <a:cubicBezTo>
                    <a:pt x="1655" y="10453"/>
                    <a:pt x="1655" y="10441"/>
                    <a:pt x="1667" y="10441"/>
                  </a:cubicBezTo>
                  <a:lnTo>
                    <a:pt x="15035" y="6108"/>
                  </a:lnTo>
                  <a:cubicBezTo>
                    <a:pt x="15072" y="6096"/>
                    <a:pt x="15097" y="6071"/>
                    <a:pt x="15109" y="6034"/>
                  </a:cubicBezTo>
                  <a:cubicBezTo>
                    <a:pt x="15122" y="6009"/>
                    <a:pt x="15122" y="5972"/>
                    <a:pt x="15109" y="5948"/>
                  </a:cubicBezTo>
                  <a:lnTo>
                    <a:pt x="12579" y="72"/>
                  </a:lnTo>
                  <a:cubicBezTo>
                    <a:pt x="12561" y="26"/>
                    <a:pt x="12515" y="1"/>
                    <a:pt x="12473" y="1"/>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4"/>
            <p:cNvSpPr/>
            <p:nvPr/>
          </p:nvSpPr>
          <p:spPr>
            <a:xfrm rot="1246384">
              <a:off x="2622990" y="3844439"/>
              <a:ext cx="270330" cy="493744"/>
            </a:xfrm>
            <a:custGeom>
              <a:rect b="b" l="l" r="r" t="t"/>
              <a:pathLst>
                <a:path extrusionOk="0" h="6630" w="3630">
                  <a:moveTo>
                    <a:pt x="625" y="1"/>
                  </a:moveTo>
                  <a:cubicBezTo>
                    <a:pt x="553" y="1"/>
                    <a:pt x="479" y="15"/>
                    <a:pt x="408" y="46"/>
                  </a:cubicBezTo>
                  <a:cubicBezTo>
                    <a:pt x="136" y="170"/>
                    <a:pt x="0" y="491"/>
                    <a:pt x="124" y="775"/>
                  </a:cubicBezTo>
                  <a:lnTo>
                    <a:pt x="2494" y="6292"/>
                  </a:lnTo>
                  <a:cubicBezTo>
                    <a:pt x="2587" y="6506"/>
                    <a:pt x="2792" y="6629"/>
                    <a:pt x="3009" y="6629"/>
                  </a:cubicBezTo>
                  <a:cubicBezTo>
                    <a:pt x="3080" y="6629"/>
                    <a:pt x="3152" y="6616"/>
                    <a:pt x="3222" y="6589"/>
                  </a:cubicBezTo>
                  <a:cubicBezTo>
                    <a:pt x="3506" y="6465"/>
                    <a:pt x="3629" y="6132"/>
                    <a:pt x="3506" y="5860"/>
                  </a:cubicBezTo>
                  <a:lnTo>
                    <a:pt x="1136" y="343"/>
                  </a:lnTo>
                  <a:cubicBezTo>
                    <a:pt x="1043" y="130"/>
                    <a:pt x="840" y="1"/>
                    <a:pt x="6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4"/>
            <p:cNvSpPr/>
            <p:nvPr/>
          </p:nvSpPr>
          <p:spPr>
            <a:xfrm rot="1246384">
              <a:off x="2613505" y="3836870"/>
              <a:ext cx="292448" cy="510872"/>
            </a:xfrm>
            <a:custGeom>
              <a:rect b="b" l="l" r="r" t="t"/>
              <a:pathLst>
                <a:path extrusionOk="0" h="6860" w="3927">
                  <a:moveTo>
                    <a:pt x="754" y="230"/>
                  </a:moveTo>
                  <a:cubicBezTo>
                    <a:pt x="939" y="230"/>
                    <a:pt x="1099" y="329"/>
                    <a:pt x="1161" y="502"/>
                  </a:cubicBezTo>
                  <a:lnTo>
                    <a:pt x="3531" y="6020"/>
                  </a:lnTo>
                  <a:cubicBezTo>
                    <a:pt x="3580" y="6131"/>
                    <a:pt x="3580" y="6242"/>
                    <a:pt x="3531" y="6353"/>
                  </a:cubicBezTo>
                  <a:cubicBezTo>
                    <a:pt x="3494" y="6464"/>
                    <a:pt x="3408" y="6551"/>
                    <a:pt x="3309" y="6588"/>
                  </a:cubicBezTo>
                  <a:cubicBezTo>
                    <a:pt x="3253" y="6612"/>
                    <a:pt x="3195" y="6625"/>
                    <a:pt x="3136" y="6625"/>
                  </a:cubicBezTo>
                  <a:cubicBezTo>
                    <a:pt x="3077" y="6625"/>
                    <a:pt x="3019" y="6612"/>
                    <a:pt x="2963" y="6588"/>
                  </a:cubicBezTo>
                  <a:cubicBezTo>
                    <a:pt x="2865" y="6551"/>
                    <a:pt x="2778" y="6464"/>
                    <a:pt x="2729" y="6353"/>
                  </a:cubicBezTo>
                  <a:lnTo>
                    <a:pt x="359" y="835"/>
                  </a:lnTo>
                  <a:cubicBezTo>
                    <a:pt x="260" y="613"/>
                    <a:pt x="359" y="354"/>
                    <a:pt x="581" y="268"/>
                  </a:cubicBezTo>
                  <a:cubicBezTo>
                    <a:pt x="643" y="243"/>
                    <a:pt x="704" y="230"/>
                    <a:pt x="754" y="230"/>
                  </a:cubicBezTo>
                  <a:close/>
                  <a:moveTo>
                    <a:pt x="759" y="0"/>
                  </a:moveTo>
                  <a:cubicBezTo>
                    <a:pt x="669" y="0"/>
                    <a:pt x="578" y="19"/>
                    <a:pt x="494" y="58"/>
                  </a:cubicBezTo>
                  <a:cubicBezTo>
                    <a:pt x="161" y="193"/>
                    <a:pt x="1" y="588"/>
                    <a:pt x="149" y="934"/>
                  </a:cubicBezTo>
                  <a:lnTo>
                    <a:pt x="2519" y="6452"/>
                  </a:lnTo>
                  <a:cubicBezTo>
                    <a:pt x="2593" y="6612"/>
                    <a:pt x="2716" y="6736"/>
                    <a:pt x="2889" y="6810"/>
                  </a:cubicBezTo>
                  <a:cubicBezTo>
                    <a:pt x="2963" y="6834"/>
                    <a:pt x="3050" y="6859"/>
                    <a:pt x="3136" y="6859"/>
                  </a:cubicBezTo>
                  <a:lnTo>
                    <a:pt x="3136" y="6847"/>
                  </a:lnTo>
                  <a:cubicBezTo>
                    <a:pt x="3605" y="6847"/>
                    <a:pt x="3926" y="6365"/>
                    <a:pt x="3753" y="5921"/>
                  </a:cubicBezTo>
                  <a:lnTo>
                    <a:pt x="1371" y="403"/>
                  </a:lnTo>
                  <a:cubicBezTo>
                    <a:pt x="1297" y="243"/>
                    <a:pt x="1173" y="107"/>
                    <a:pt x="1001" y="45"/>
                  </a:cubicBezTo>
                  <a:cubicBezTo>
                    <a:pt x="924" y="16"/>
                    <a:pt x="842" y="0"/>
                    <a:pt x="759" y="0"/>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4"/>
            <p:cNvSpPr/>
            <p:nvPr/>
          </p:nvSpPr>
          <p:spPr>
            <a:xfrm rot="1246384">
              <a:off x="1482645" y="3959124"/>
              <a:ext cx="303396" cy="362973"/>
            </a:xfrm>
            <a:custGeom>
              <a:rect b="b" l="l" r="r" t="t"/>
              <a:pathLst>
                <a:path extrusionOk="0" h="4874" w="4074">
                  <a:moveTo>
                    <a:pt x="2009" y="0"/>
                  </a:moveTo>
                  <a:cubicBezTo>
                    <a:pt x="1915" y="0"/>
                    <a:pt x="1820" y="20"/>
                    <a:pt x="1729" y="61"/>
                  </a:cubicBezTo>
                  <a:lnTo>
                    <a:pt x="531" y="579"/>
                  </a:lnTo>
                  <a:cubicBezTo>
                    <a:pt x="173" y="727"/>
                    <a:pt x="0" y="1147"/>
                    <a:pt x="161" y="1505"/>
                  </a:cubicBezTo>
                  <a:lnTo>
                    <a:pt x="1420" y="4443"/>
                  </a:lnTo>
                  <a:cubicBezTo>
                    <a:pt x="1530" y="4709"/>
                    <a:pt x="1791" y="4873"/>
                    <a:pt x="2070" y="4873"/>
                  </a:cubicBezTo>
                  <a:cubicBezTo>
                    <a:pt x="2166" y="4873"/>
                    <a:pt x="2264" y="4854"/>
                    <a:pt x="2358" y="4813"/>
                  </a:cubicBezTo>
                  <a:lnTo>
                    <a:pt x="3555" y="4295"/>
                  </a:lnTo>
                  <a:cubicBezTo>
                    <a:pt x="3913" y="4146"/>
                    <a:pt x="4074" y="3727"/>
                    <a:pt x="3926" y="3356"/>
                  </a:cubicBezTo>
                  <a:lnTo>
                    <a:pt x="2667" y="431"/>
                  </a:lnTo>
                  <a:cubicBezTo>
                    <a:pt x="2547" y="164"/>
                    <a:pt x="2284" y="0"/>
                    <a:pt x="2009" y="0"/>
                  </a:cubicBezTo>
                  <a:close/>
                </a:path>
              </a:pathLst>
            </a:custGeom>
            <a:solidFill>
              <a:srgbClr val="DAF2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4"/>
            <p:cNvSpPr/>
            <p:nvPr/>
          </p:nvSpPr>
          <p:spPr>
            <a:xfrm rot="1246384">
              <a:off x="1473291" y="3951432"/>
              <a:ext cx="321864" cy="378984"/>
            </a:xfrm>
            <a:custGeom>
              <a:rect b="b" l="l" r="r" t="t"/>
              <a:pathLst>
                <a:path extrusionOk="0" h="5089" w="4322">
                  <a:moveTo>
                    <a:pt x="2136" y="213"/>
                  </a:moveTo>
                  <a:cubicBezTo>
                    <a:pt x="2371" y="213"/>
                    <a:pt x="2581" y="361"/>
                    <a:pt x="2680" y="571"/>
                  </a:cubicBezTo>
                  <a:lnTo>
                    <a:pt x="3939" y="3509"/>
                  </a:lnTo>
                  <a:cubicBezTo>
                    <a:pt x="4074" y="3805"/>
                    <a:pt x="3926" y="4163"/>
                    <a:pt x="3630" y="4286"/>
                  </a:cubicBezTo>
                  <a:lnTo>
                    <a:pt x="2433" y="4805"/>
                  </a:lnTo>
                  <a:cubicBezTo>
                    <a:pt x="2357" y="4839"/>
                    <a:pt x="2278" y="4856"/>
                    <a:pt x="2199" y="4856"/>
                  </a:cubicBezTo>
                  <a:cubicBezTo>
                    <a:pt x="1969" y="4856"/>
                    <a:pt x="1747" y="4717"/>
                    <a:pt x="1655" y="4496"/>
                  </a:cubicBezTo>
                  <a:lnTo>
                    <a:pt x="396" y="1571"/>
                  </a:lnTo>
                  <a:cubicBezTo>
                    <a:pt x="260" y="1262"/>
                    <a:pt x="396" y="917"/>
                    <a:pt x="705" y="781"/>
                  </a:cubicBezTo>
                  <a:lnTo>
                    <a:pt x="1902" y="262"/>
                  </a:lnTo>
                  <a:cubicBezTo>
                    <a:pt x="1976" y="238"/>
                    <a:pt x="2050" y="225"/>
                    <a:pt x="2136" y="213"/>
                  </a:cubicBezTo>
                  <a:close/>
                  <a:moveTo>
                    <a:pt x="2127" y="0"/>
                  </a:moveTo>
                  <a:cubicBezTo>
                    <a:pt x="2019" y="0"/>
                    <a:pt x="1909" y="21"/>
                    <a:pt x="1803" y="65"/>
                  </a:cubicBezTo>
                  <a:lnTo>
                    <a:pt x="606" y="583"/>
                  </a:lnTo>
                  <a:cubicBezTo>
                    <a:pt x="198" y="756"/>
                    <a:pt x="1" y="1238"/>
                    <a:pt x="174" y="1657"/>
                  </a:cubicBezTo>
                  <a:lnTo>
                    <a:pt x="1433" y="4595"/>
                  </a:lnTo>
                  <a:cubicBezTo>
                    <a:pt x="1569" y="4891"/>
                    <a:pt x="1865" y="5089"/>
                    <a:pt x="2198" y="5089"/>
                  </a:cubicBezTo>
                  <a:cubicBezTo>
                    <a:pt x="2309" y="5089"/>
                    <a:pt x="2420" y="5064"/>
                    <a:pt x="2519" y="5015"/>
                  </a:cubicBezTo>
                  <a:lnTo>
                    <a:pt x="3716" y="4509"/>
                  </a:lnTo>
                  <a:cubicBezTo>
                    <a:pt x="4136" y="4324"/>
                    <a:pt x="4321" y="3842"/>
                    <a:pt x="4148" y="3422"/>
                  </a:cubicBezTo>
                  <a:lnTo>
                    <a:pt x="2889" y="497"/>
                  </a:lnTo>
                  <a:cubicBezTo>
                    <a:pt x="2751" y="183"/>
                    <a:pt x="2447" y="0"/>
                    <a:pt x="2127" y="0"/>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4"/>
            <p:cNvSpPr/>
            <p:nvPr/>
          </p:nvSpPr>
          <p:spPr>
            <a:xfrm rot="1246384">
              <a:off x="1557235" y="3974991"/>
              <a:ext cx="143431" cy="69482"/>
            </a:xfrm>
            <a:custGeom>
              <a:rect b="b" l="l" r="r" t="t"/>
              <a:pathLst>
                <a:path extrusionOk="0" h="933" w="1926">
                  <a:moveTo>
                    <a:pt x="1791" y="1"/>
                  </a:moveTo>
                  <a:cubicBezTo>
                    <a:pt x="1783" y="1"/>
                    <a:pt x="1774" y="2"/>
                    <a:pt x="1765" y="4"/>
                  </a:cubicBezTo>
                  <a:lnTo>
                    <a:pt x="74" y="745"/>
                  </a:lnTo>
                  <a:cubicBezTo>
                    <a:pt x="25" y="757"/>
                    <a:pt x="0" y="819"/>
                    <a:pt x="25" y="868"/>
                  </a:cubicBezTo>
                  <a:cubicBezTo>
                    <a:pt x="35" y="909"/>
                    <a:pt x="79" y="933"/>
                    <a:pt x="122" y="933"/>
                  </a:cubicBezTo>
                  <a:cubicBezTo>
                    <a:pt x="131" y="933"/>
                    <a:pt x="140" y="932"/>
                    <a:pt x="148" y="930"/>
                  </a:cubicBezTo>
                  <a:lnTo>
                    <a:pt x="1852" y="189"/>
                  </a:lnTo>
                  <a:cubicBezTo>
                    <a:pt x="1901" y="164"/>
                    <a:pt x="1926" y="115"/>
                    <a:pt x="1901" y="66"/>
                  </a:cubicBezTo>
                  <a:cubicBezTo>
                    <a:pt x="1881" y="25"/>
                    <a:pt x="1835"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4"/>
            <p:cNvSpPr/>
            <p:nvPr/>
          </p:nvSpPr>
          <p:spPr>
            <a:xfrm rot="1246384">
              <a:off x="1558005" y="4004260"/>
              <a:ext cx="143431" cy="69035"/>
            </a:xfrm>
            <a:custGeom>
              <a:rect b="b" l="l" r="r" t="t"/>
              <a:pathLst>
                <a:path extrusionOk="0" h="927" w="1926">
                  <a:moveTo>
                    <a:pt x="1819" y="1"/>
                  </a:moveTo>
                  <a:cubicBezTo>
                    <a:pt x="1805" y="1"/>
                    <a:pt x="1791" y="4"/>
                    <a:pt x="1778" y="10"/>
                  </a:cubicBezTo>
                  <a:lnTo>
                    <a:pt x="74" y="738"/>
                  </a:lnTo>
                  <a:cubicBezTo>
                    <a:pt x="25" y="751"/>
                    <a:pt x="0" y="813"/>
                    <a:pt x="25" y="862"/>
                  </a:cubicBezTo>
                  <a:cubicBezTo>
                    <a:pt x="45" y="903"/>
                    <a:pt x="91" y="927"/>
                    <a:pt x="134" y="927"/>
                  </a:cubicBezTo>
                  <a:cubicBezTo>
                    <a:pt x="143" y="927"/>
                    <a:pt x="152" y="926"/>
                    <a:pt x="161" y="924"/>
                  </a:cubicBezTo>
                  <a:lnTo>
                    <a:pt x="1852" y="183"/>
                  </a:lnTo>
                  <a:cubicBezTo>
                    <a:pt x="1901" y="171"/>
                    <a:pt x="1926" y="109"/>
                    <a:pt x="1913" y="60"/>
                  </a:cubicBezTo>
                  <a:cubicBezTo>
                    <a:pt x="1895" y="23"/>
                    <a:pt x="1857" y="1"/>
                    <a:pt x="1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4"/>
            <p:cNvSpPr/>
            <p:nvPr/>
          </p:nvSpPr>
          <p:spPr>
            <a:xfrm rot="1246384">
              <a:off x="1559741" y="4032989"/>
              <a:ext cx="143506" cy="69631"/>
            </a:xfrm>
            <a:custGeom>
              <a:rect b="b" l="l" r="r" t="t"/>
              <a:pathLst>
                <a:path extrusionOk="0" h="935" w="1927">
                  <a:moveTo>
                    <a:pt x="1803" y="1"/>
                  </a:moveTo>
                  <a:cubicBezTo>
                    <a:pt x="1795" y="1"/>
                    <a:pt x="1787" y="2"/>
                    <a:pt x="1778" y="4"/>
                  </a:cubicBezTo>
                  <a:lnTo>
                    <a:pt x="75" y="744"/>
                  </a:lnTo>
                  <a:cubicBezTo>
                    <a:pt x="25" y="769"/>
                    <a:pt x="1" y="819"/>
                    <a:pt x="25" y="880"/>
                  </a:cubicBezTo>
                  <a:cubicBezTo>
                    <a:pt x="35" y="918"/>
                    <a:pt x="73" y="934"/>
                    <a:pt x="113" y="934"/>
                  </a:cubicBezTo>
                  <a:cubicBezTo>
                    <a:pt x="125" y="934"/>
                    <a:pt x="137" y="933"/>
                    <a:pt x="149" y="930"/>
                  </a:cubicBezTo>
                  <a:lnTo>
                    <a:pt x="1852" y="201"/>
                  </a:lnTo>
                  <a:cubicBezTo>
                    <a:pt x="1902" y="177"/>
                    <a:pt x="1926" y="115"/>
                    <a:pt x="1902" y="66"/>
                  </a:cubicBezTo>
                  <a:cubicBezTo>
                    <a:pt x="1881" y="25"/>
                    <a:pt x="1844" y="1"/>
                    <a:pt x="18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4"/>
            <p:cNvSpPr/>
            <p:nvPr/>
          </p:nvSpPr>
          <p:spPr>
            <a:xfrm rot="1246384">
              <a:off x="1561353" y="4062576"/>
              <a:ext cx="143431" cy="69556"/>
            </a:xfrm>
            <a:custGeom>
              <a:rect b="b" l="l" r="r" t="t"/>
              <a:pathLst>
                <a:path extrusionOk="0" h="934" w="1926">
                  <a:moveTo>
                    <a:pt x="1807" y="0"/>
                  </a:moveTo>
                  <a:cubicBezTo>
                    <a:pt x="1793" y="0"/>
                    <a:pt x="1779" y="4"/>
                    <a:pt x="1765" y="10"/>
                  </a:cubicBezTo>
                  <a:lnTo>
                    <a:pt x="74" y="738"/>
                  </a:lnTo>
                  <a:cubicBezTo>
                    <a:pt x="12" y="763"/>
                    <a:pt x="0" y="812"/>
                    <a:pt x="12" y="874"/>
                  </a:cubicBezTo>
                  <a:cubicBezTo>
                    <a:pt x="31" y="910"/>
                    <a:pt x="68" y="933"/>
                    <a:pt x="107" y="933"/>
                  </a:cubicBezTo>
                  <a:cubicBezTo>
                    <a:pt x="121" y="933"/>
                    <a:pt x="135" y="930"/>
                    <a:pt x="148" y="924"/>
                  </a:cubicBezTo>
                  <a:lnTo>
                    <a:pt x="1852" y="195"/>
                  </a:lnTo>
                  <a:cubicBezTo>
                    <a:pt x="1901" y="171"/>
                    <a:pt x="1926" y="109"/>
                    <a:pt x="1901" y="60"/>
                  </a:cubicBezTo>
                  <a:cubicBezTo>
                    <a:pt x="1883" y="23"/>
                    <a:pt x="1845" y="0"/>
                    <a:pt x="1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4"/>
            <p:cNvSpPr/>
            <p:nvPr/>
          </p:nvSpPr>
          <p:spPr>
            <a:xfrm rot="1246384">
              <a:off x="1562203" y="4091412"/>
              <a:ext cx="143431" cy="69556"/>
            </a:xfrm>
            <a:custGeom>
              <a:rect b="b" l="l" r="r" t="t"/>
              <a:pathLst>
                <a:path extrusionOk="0" h="934" w="1926">
                  <a:moveTo>
                    <a:pt x="1817" y="0"/>
                  </a:moveTo>
                  <a:cubicBezTo>
                    <a:pt x="1804" y="0"/>
                    <a:pt x="1791" y="3"/>
                    <a:pt x="1778" y="10"/>
                  </a:cubicBezTo>
                  <a:lnTo>
                    <a:pt x="74" y="738"/>
                  </a:lnTo>
                  <a:cubicBezTo>
                    <a:pt x="25" y="763"/>
                    <a:pt x="0" y="825"/>
                    <a:pt x="25" y="874"/>
                  </a:cubicBezTo>
                  <a:cubicBezTo>
                    <a:pt x="43" y="910"/>
                    <a:pt x="74" y="933"/>
                    <a:pt x="109" y="933"/>
                  </a:cubicBezTo>
                  <a:cubicBezTo>
                    <a:pt x="122" y="933"/>
                    <a:pt x="135" y="930"/>
                    <a:pt x="148" y="924"/>
                  </a:cubicBezTo>
                  <a:lnTo>
                    <a:pt x="1852" y="195"/>
                  </a:lnTo>
                  <a:cubicBezTo>
                    <a:pt x="1901" y="171"/>
                    <a:pt x="1926" y="109"/>
                    <a:pt x="1901" y="59"/>
                  </a:cubicBezTo>
                  <a:cubicBezTo>
                    <a:pt x="1883" y="23"/>
                    <a:pt x="1852" y="0"/>
                    <a:pt x="1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4"/>
            <p:cNvSpPr/>
            <p:nvPr/>
          </p:nvSpPr>
          <p:spPr>
            <a:xfrm rot="1246384">
              <a:off x="1563915" y="4120420"/>
              <a:ext cx="142612" cy="69556"/>
            </a:xfrm>
            <a:custGeom>
              <a:rect b="b" l="l" r="r" t="t"/>
              <a:pathLst>
                <a:path extrusionOk="0" h="934" w="1915">
                  <a:moveTo>
                    <a:pt x="1807" y="0"/>
                  </a:moveTo>
                  <a:cubicBezTo>
                    <a:pt x="1793" y="0"/>
                    <a:pt x="1779" y="3"/>
                    <a:pt x="1766" y="10"/>
                  </a:cubicBezTo>
                  <a:lnTo>
                    <a:pt x="75" y="738"/>
                  </a:lnTo>
                  <a:cubicBezTo>
                    <a:pt x="13" y="763"/>
                    <a:pt x="1" y="825"/>
                    <a:pt x="13" y="874"/>
                  </a:cubicBezTo>
                  <a:cubicBezTo>
                    <a:pt x="31" y="910"/>
                    <a:pt x="69" y="933"/>
                    <a:pt x="107" y="933"/>
                  </a:cubicBezTo>
                  <a:cubicBezTo>
                    <a:pt x="121" y="933"/>
                    <a:pt x="136" y="930"/>
                    <a:pt x="149" y="924"/>
                  </a:cubicBezTo>
                  <a:lnTo>
                    <a:pt x="1852" y="195"/>
                  </a:lnTo>
                  <a:cubicBezTo>
                    <a:pt x="1902" y="171"/>
                    <a:pt x="1914" y="109"/>
                    <a:pt x="1902" y="59"/>
                  </a:cubicBezTo>
                  <a:cubicBezTo>
                    <a:pt x="1884" y="23"/>
                    <a:pt x="1846" y="0"/>
                    <a:pt x="1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4"/>
            <p:cNvSpPr/>
            <p:nvPr/>
          </p:nvSpPr>
          <p:spPr>
            <a:xfrm rot="1246384">
              <a:off x="1564736" y="4149415"/>
              <a:ext cx="143506" cy="69556"/>
            </a:xfrm>
            <a:custGeom>
              <a:rect b="b" l="l" r="r" t="t"/>
              <a:pathLst>
                <a:path extrusionOk="0" h="934" w="1927">
                  <a:moveTo>
                    <a:pt x="1818" y="0"/>
                  </a:moveTo>
                  <a:cubicBezTo>
                    <a:pt x="1805" y="0"/>
                    <a:pt x="1792" y="3"/>
                    <a:pt x="1778" y="10"/>
                  </a:cubicBezTo>
                  <a:lnTo>
                    <a:pt x="75" y="738"/>
                  </a:lnTo>
                  <a:cubicBezTo>
                    <a:pt x="26" y="763"/>
                    <a:pt x="1" y="825"/>
                    <a:pt x="26" y="874"/>
                  </a:cubicBezTo>
                  <a:cubicBezTo>
                    <a:pt x="44" y="910"/>
                    <a:pt x="75" y="933"/>
                    <a:pt x="110" y="933"/>
                  </a:cubicBezTo>
                  <a:cubicBezTo>
                    <a:pt x="122" y="933"/>
                    <a:pt x="136" y="930"/>
                    <a:pt x="149" y="923"/>
                  </a:cubicBezTo>
                  <a:lnTo>
                    <a:pt x="1852" y="195"/>
                  </a:lnTo>
                  <a:cubicBezTo>
                    <a:pt x="1902" y="171"/>
                    <a:pt x="1926" y="109"/>
                    <a:pt x="1902" y="59"/>
                  </a:cubicBezTo>
                  <a:cubicBezTo>
                    <a:pt x="1884" y="23"/>
                    <a:pt x="1852" y="0"/>
                    <a:pt x="18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4"/>
            <p:cNvSpPr/>
            <p:nvPr/>
          </p:nvSpPr>
          <p:spPr>
            <a:xfrm rot="1246384">
              <a:off x="1566523" y="4178423"/>
              <a:ext cx="142538" cy="69556"/>
            </a:xfrm>
            <a:custGeom>
              <a:rect b="b" l="l" r="r" t="t"/>
              <a:pathLst>
                <a:path extrusionOk="0" h="934" w="1914">
                  <a:moveTo>
                    <a:pt x="1807" y="0"/>
                  </a:moveTo>
                  <a:cubicBezTo>
                    <a:pt x="1793" y="0"/>
                    <a:pt x="1779" y="3"/>
                    <a:pt x="1765" y="10"/>
                  </a:cubicBezTo>
                  <a:lnTo>
                    <a:pt x="74" y="738"/>
                  </a:lnTo>
                  <a:cubicBezTo>
                    <a:pt x="13" y="763"/>
                    <a:pt x="0" y="825"/>
                    <a:pt x="13" y="874"/>
                  </a:cubicBezTo>
                  <a:cubicBezTo>
                    <a:pt x="31" y="910"/>
                    <a:pt x="69" y="933"/>
                    <a:pt x="107" y="933"/>
                  </a:cubicBezTo>
                  <a:cubicBezTo>
                    <a:pt x="121" y="933"/>
                    <a:pt x="135" y="930"/>
                    <a:pt x="148" y="923"/>
                  </a:cubicBezTo>
                  <a:lnTo>
                    <a:pt x="1840" y="195"/>
                  </a:lnTo>
                  <a:cubicBezTo>
                    <a:pt x="1889" y="170"/>
                    <a:pt x="1914" y="109"/>
                    <a:pt x="1901" y="59"/>
                  </a:cubicBezTo>
                  <a:cubicBezTo>
                    <a:pt x="1883" y="23"/>
                    <a:pt x="1845" y="0"/>
                    <a:pt x="1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4"/>
            <p:cNvSpPr/>
            <p:nvPr/>
          </p:nvSpPr>
          <p:spPr>
            <a:xfrm rot="1246384">
              <a:off x="1567341" y="4207431"/>
              <a:ext cx="143506" cy="69556"/>
            </a:xfrm>
            <a:custGeom>
              <a:rect b="b" l="l" r="r" t="t"/>
              <a:pathLst>
                <a:path extrusionOk="0" h="934" w="1927">
                  <a:moveTo>
                    <a:pt x="1817" y="0"/>
                  </a:moveTo>
                  <a:cubicBezTo>
                    <a:pt x="1804" y="0"/>
                    <a:pt x="1791" y="3"/>
                    <a:pt x="1778" y="10"/>
                  </a:cubicBezTo>
                  <a:lnTo>
                    <a:pt x="74" y="738"/>
                  </a:lnTo>
                  <a:cubicBezTo>
                    <a:pt x="25" y="763"/>
                    <a:pt x="0" y="825"/>
                    <a:pt x="25" y="874"/>
                  </a:cubicBezTo>
                  <a:cubicBezTo>
                    <a:pt x="43" y="910"/>
                    <a:pt x="74" y="933"/>
                    <a:pt x="114" y="933"/>
                  </a:cubicBezTo>
                  <a:cubicBezTo>
                    <a:pt x="129" y="933"/>
                    <a:pt x="144" y="930"/>
                    <a:pt x="161" y="923"/>
                  </a:cubicBezTo>
                  <a:lnTo>
                    <a:pt x="1852" y="195"/>
                  </a:lnTo>
                  <a:cubicBezTo>
                    <a:pt x="1901" y="170"/>
                    <a:pt x="1926" y="121"/>
                    <a:pt x="1901" y="59"/>
                  </a:cubicBezTo>
                  <a:cubicBezTo>
                    <a:pt x="1883" y="23"/>
                    <a:pt x="1852" y="0"/>
                    <a:pt x="1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4"/>
            <p:cNvSpPr/>
            <p:nvPr/>
          </p:nvSpPr>
          <p:spPr>
            <a:xfrm rot="1246384">
              <a:off x="1569055" y="4236426"/>
              <a:ext cx="142612" cy="69556"/>
            </a:xfrm>
            <a:custGeom>
              <a:rect b="b" l="l" r="r" t="t"/>
              <a:pathLst>
                <a:path extrusionOk="0" h="934" w="1915">
                  <a:moveTo>
                    <a:pt x="1806" y="1"/>
                  </a:moveTo>
                  <a:cubicBezTo>
                    <a:pt x="1792" y="1"/>
                    <a:pt x="1779" y="4"/>
                    <a:pt x="1766" y="10"/>
                  </a:cubicBezTo>
                  <a:lnTo>
                    <a:pt x="75" y="751"/>
                  </a:lnTo>
                  <a:cubicBezTo>
                    <a:pt x="13" y="763"/>
                    <a:pt x="1" y="825"/>
                    <a:pt x="13" y="874"/>
                  </a:cubicBezTo>
                  <a:cubicBezTo>
                    <a:pt x="31" y="910"/>
                    <a:pt x="69" y="933"/>
                    <a:pt x="108" y="933"/>
                  </a:cubicBezTo>
                  <a:cubicBezTo>
                    <a:pt x="122" y="933"/>
                    <a:pt x="136" y="930"/>
                    <a:pt x="149" y="923"/>
                  </a:cubicBezTo>
                  <a:lnTo>
                    <a:pt x="1840" y="195"/>
                  </a:lnTo>
                  <a:cubicBezTo>
                    <a:pt x="1902" y="170"/>
                    <a:pt x="1914" y="121"/>
                    <a:pt x="1902" y="72"/>
                  </a:cubicBezTo>
                  <a:cubicBezTo>
                    <a:pt x="1884" y="26"/>
                    <a:pt x="1845" y="1"/>
                    <a:pt x="18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4"/>
            <p:cNvSpPr/>
            <p:nvPr/>
          </p:nvSpPr>
          <p:spPr>
            <a:xfrm rot="1246384">
              <a:off x="1871993" y="3821787"/>
              <a:ext cx="642686" cy="554363"/>
            </a:xfrm>
            <a:custGeom>
              <a:rect b="b" l="l" r="r" t="t"/>
              <a:pathLst>
                <a:path extrusionOk="0" h="7444" w="8630">
                  <a:moveTo>
                    <a:pt x="6395" y="0"/>
                  </a:moveTo>
                  <a:lnTo>
                    <a:pt x="1" y="3494"/>
                  </a:lnTo>
                  <a:lnTo>
                    <a:pt x="1704" y="7444"/>
                  </a:lnTo>
                  <a:lnTo>
                    <a:pt x="8629" y="5197"/>
                  </a:lnTo>
                  <a:lnTo>
                    <a:pt x="6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4"/>
            <p:cNvSpPr/>
            <p:nvPr/>
          </p:nvSpPr>
          <p:spPr>
            <a:xfrm rot="1246384">
              <a:off x="1861787" y="3813389"/>
              <a:ext cx="661006" cy="571641"/>
            </a:xfrm>
            <a:custGeom>
              <a:rect b="b" l="l" r="r" t="t"/>
              <a:pathLst>
                <a:path extrusionOk="0" h="7676" w="8876">
                  <a:moveTo>
                    <a:pt x="6481" y="281"/>
                  </a:moveTo>
                  <a:lnTo>
                    <a:pt x="8604" y="5243"/>
                  </a:lnTo>
                  <a:lnTo>
                    <a:pt x="1901" y="7416"/>
                  </a:lnTo>
                  <a:lnTo>
                    <a:pt x="284" y="3663"/>
                  </a:lnTo>
                  <a:lnTo>
                    <a:pt x="6481" y="281"/>
                  </a:lnTo>
                  <a:close/>
                  <a:moveTo>
                    <a:pt x="6528" y="0"/>
                  </a:moveTo>
                  <a:cubicBezTo>
                    <a:pt x="6513" y="0"/>
                    <a:pt x="6497" y="3"/>
                    <a:pt x="6481" y="10"/>
                  </a:cubicBezTo>
                  <a:lnTo>
                    <a:pt x="87" y="3503"/>
                  </a:lnTo>
                  <a:cubicBezTo>
                    <a:pt x="25" y="3528"/>
                    <a:pt x="0" y="3589"/>
                    <a:pt x="25" y="3651"/>
                  </a:cubicBezTo>
                  <a:lnTo>
                    <a:pt x="1728" y="7601"/>
                  </a:lnTo>
                  <a:cubicBezTo>
                    <a:pt x="1741" y="7638"/>
                    <a:pt x="1790" y="7675"/>
                    <a:pt x="1839" y="7675"/>
                  </a:cubicBezTo>
                  <a:cubicBezTo>
                    <a:pt x="1839" y="7663"/>
                    <a:pt x="1852" y="7663"/>
                    <a:pt x="1864" y="7663"/>
                  </a:cubicBezTo>
                  <a:lnTo>
                    <a:pt x="8801" y="5416"/>
                  </a:lnTo>
                  <a:cubicBezTo>
                    <a:pt x="8826" y="5404"/>
                    <a:pt x="8851" y="5379"/>
                    <a:pt x="8863" y="5355"/>
                  </a:cubicBezTo>
                  <a:cubicBezTo>
                    <a:pt x="8875" y="5318"/>
                    <a:pt x="8875" y="5293"/>
                    <a:pt x="8863" y="5256"/>
                  </a:cubicBezTo>
                  <a:lnTo>
                    <a:pt x="6641" y="71"/>
                  </a:lnTo>
                  <a:cubicBezTo>
                    <a:pt x="6614" y="26"/>
                    <a:pt x="6573" y="0"/>
                    <a:pt x="6528" y="0"/>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19" name="Google Shape;1919;p74"/>
          <p:cNvPicPr preferRelativeResize="0"/>
          <p:nvPr/>
        </p:nvPicPr>
        <p:blipFill>
          <a:blip r:embed="rId3">
            <a:alphaModFix/>
          </a:blip>
          <a:stretch>
            <a:fillRect/>
          </a:stretch>
        </p:blipFill>
        <p:spPr>
          <a:xfrm>
            <a:off x="564102" y="1859850"/>
            <a:ext cx="5348376" cy="3053024"/>
          </a:xfrm>
          <a:prstGeom prst="rect">
            <a:avLst/>
          </a:prstGeom>
          <a:noFill/>
          <a:ln>
            <a:noFill/>
          </a:ln>
        </p:spPr>
      </p:pic>
      <p:pic>
        <p:nvPicPr>
          <p:cNvPr id="1920" name="Google Shape;1920;p74"/>
          <p:cNvPicPr preferRelativeResize="0"/>
          <p:nvPr/>
        </p:nvPicPr>
        <p:blipFill>
          <a:blip r:embed="rId4">
            <a:alphaModFix/>
          </a:blip>
          <a:stretch>
            <a:fillRect/>
          </a:stretch>
        </p:blipFill>
        <p:spPr>
          <a:xfrm>
            <a:off x="6085328" y="2242580"/>
            <a:ext cx="2926722" cy="228755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4" name="Shape 1924"/>
        <p:cNvGrpSpPr/>
        <p:nvPr/>
      </p:nvGrpSpPr>
      <p:grpSpPr>
        <a:xfrm>
          <a:off x="0" y="0"/>
          <a:ext cx="0" cy="0"/>
          <a:chOff x="0" y="0"/>
          <a:chExt cx="0" cy="0"/>
        </a:xfrm>
      </p:grpSpPr>
      <p:grpSp>
        <p:nvGrpSpPr>
          <p:cNvPr id="1925" name="Google Shape;1925;p75"/>
          <p:cNvGrpSpPr/>
          <p:nvPr/>
        </p:nvGrpSpPr>
        <p:grpSpPr>
          <a:xfrm>
            <a:off x="2310362" y="985117"/>
            <a:ext cx="4523277" cy="176025"/>
            <a:chOff x="4345425" y="2175475"/>
            <a:chExt cx="800750" cy="176025"/>
          </a:xfrm>
        </p:grpSpPr>
        <p:sp>
          <p:nvSpPr>
            <p:cNvPr id="1926" name="Google Shape;1926;p75"/>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5"/>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8" name="Google Shape;1928;p75"/>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Content Difference (2/4) </a:t>
            </a:r>
            <a:endParaRPr/>
          </a:p>
        </p:txBody>
      </p:sp>
      <p:sp>
        <p:nvSpPr>
          <p:cNvPr id="1929" name="Google Shape;1929;p75"/>
          <p:cNvSpPr txBox="1"/>
          <p:nvPr/>
        </p:nvSpPr>
        <p:spPr>
          <a:xfrm>
            <a:off x="374650" y="1272000"/>
            <a:ext cx="47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UK </a:t>
            </a:r>
            <a:r>
              <a:rPr lang="en" sz="1900">
                <a:latin typeface="Itim"/>
                <a:ea typeface="Itim"/>
                <a:cs typeface="Itim"/>
                <a:sym typeface="Itim"/>
              </a:rPr>
              <a:t>Topic Prevalence</a:t>
            </a:r>
            <a:endParaRPr sz="1900">
              <a:latin typeface="Itim"/>
              <a:ea typeface="Itim"/>
              <a:cs typeface="Itim"/>
              <a:sym typeface="Itim"/>
            </a:endParaRPr>
          </a:p>
        </p:txBody>
      </p:sp>
      <p:sp>
        <p:nvSpPr>
          <p:cNvPr id="1930" name="Google Shape;1930;p75"/>
          <p:cNvSpPr/>
          <p:nvPr/>
        </p:nvSpPr>
        <p:spPr>
          <a:xfrm>
            <a:off x="767850" y="135931"/>
            <a:ext cx="472444" cy="514794"/>
          </a:xfrm>
          <a:custGeom>
            <a:rect b="b" l="l" r="r" t="t"/>
            <a:pathLst>
              <a:path extrusionOk="0" h="7573" w="6950">
                <a:moveTo>
                  <a:pt x="3987" y="412"/>
                </a:moveTo>
                <a:lnTo>
                  <a:pt x="4012" y="437"/>
                </a:lnTo>
                <a:cubicBezTo>
                  <a:pt x="4086" y="523"/>
                  <a:pt x="4172" y="1054"/>
                  <a:pt x="4172" y="1461"/>
                </a:cubicBezTo>
                <a:cubicBezTo>
                  <a:pt x="4172" y="1881"/>
                  <a:pt x="4172" y="2264"/>
                  <a:pt x="4148" y="2659"/>
                </a:cubicBezTo>
                <a:cubicBezTo>
                  <a:pt x="3975" y="2745"/>
                  <a:pt x="3790" y="2832"/>
                  <a:pt x="3617" y="2918"/>
                </a:cubicBezTo>
                <a:lnTo>
                  <a:pt x="3530" y="2832"/>
                </a:lnTo>
                <a:cubicBezTo>
                  <a:pt x="3407" y="2708"/>
                  <a:pt x="3296" y="2572"/>
                  <a:pt x="3172" y="2449"/>
                </a:cubicBezTo>
                <a:cubicBezTo>
                  <a:pt x="3222" y="2214"/>
                  <a:pt x="3284" y="1955"/>
                  <a:pt x="3333" y="1721"/>
                </a:cubicBezTo>
                <a:cubicBezTo>
                  <a:pt x="3358" y="1708"/>
                  <a:pt x="3370" y="1684"/>
                  <a:pt x="3370" y="1659"/>
                </a:cubicBezTo>
                <a:cubicBezTo>
                  <a:pt x="3432" y="1461"/>
                  <a:pt x="3469" y="1264"/>
                  <a:pt x="3518" y="1079"/>
                </a:cubicBezTo>
                <a:cubicBezTo>
                  <a:pt x="3543" y="980"/>
                  <a:pt x="3580" y="881"/>
                  <a:pt x="3617" y="795"/>
                </a:cubicBezTo>
                <a:lnTo>
                  <a:pt x="3654" y="721"/>
                </a:lnTo>
                <a:cubicBezTo>
                  <a:pt x="3703" y="634"/>
                  <a:pt x="3753" y="560"/>
                  <a:pt x="3802" y="499"/>
                </a:cubicBezTo>
                <a:cubicBezTo>
                  <a:pt x="3827" y="474"/>
                  <a:pt x="3851" y="462"/>
                  <a:pt x="3864" y="437"/>
                </a:cubicBezTo>
                <a:lnTo>
                  <a:pt x="3913" y="412"/>
                </a:lnTo>
                <a:close/>
                <a:moveTo>
                  <a:pt x="3074" y="2918"/>
                </a:moveTo>
                <a:lnTo>
                  <a:pt x="3247" y="3091"/>
                </a:lnTo>
                <a:lnTo>
                  <a:pt x="3148" y="3140"/>
                </a:lnTo>
                <a:lnTo>
                  <a:pt x="3037" y="3190"/>
                </a:lnTo>
                <a:cubicBezTo>
                  <a:pt x="3049" y="3103"/>
                  <a:pt x="3061" y="3017"/>
                  <a:pt x="3074" y="2918"/>
                </a:cubicBezTo>
                <a:close/>
                <a:moveTo>
                  <a:pt x="4135" y="3091"/>
                </a:moveTo>
                <a:cubicBezTo>
                  <a:pt x="4135" y="3202"/>
                  <a:pt x="4123" y="3325"/>
                  <a:pt x="4111" y="3437"/>
                </a:cubicBezTo>
                <a:cubicBezTo>
                  <a:pt x="4037" y="3362"/>
                  <a:pt x="3962" y="3288"/>
                  <a:pt x="3888" y="3202"/>
                </a:cubicBezTo>
                <a:lnTo>
                  <a:pt x="4135" y="3091"/>
                </a:lnTo>
                <a:close/>
                <a:moveTo>
                  <a:pt x="1049" y="1153"/>
                </a:moveTo>
                <a:cubicBezTo>
                  <a:pt x="1086" y="1165"/>
                  <a:pt x="1111" y="1165"/>
                  <a:pt x="1136" y="1178"/>
                </a:cubicBezTo>
                <a:cubicBezTo>
                  <a:pt x="1296" y="1215"/>
                  <a:pt x="1432" y="1289"/>
                  <a:pt x="1543" y="1400"/>
                </a:cubicBezTo>
                <a:cubicBezTo>
                  <a:pt x="1963" y="1758"/>
                  <a:pt x="2358" y="2128"/>
                  <a:pt x="2728" y="2535"/>
                </a:cubicBezTo>
                <a:lnTo>
                  <a:pt x="2753" y="2560"/>
                </a:lnTo>
                <a:cubicBezTo>
                  <a:pt x="2691" y="2832"/>
                  <a:pt x="2654" y="3103"/>
                  <a:pt x="2617" y="3375"/>
                </a:cubicBezTo>
                <a:lnTo>
                  <a:pt x="2407" y="3474"/>
                </a:lnTo>
                <a:cubicBezTo>
                  <a:pt x="2185" y="3227"/>
                  <a:pt x="1950" y="2967"/>
                  <a:pt x="1728" y="2708"/>
                </a:cubicBezTo>
                <a:cubicBezTo>
                  <a:pt x="1432" y="2387"/>
                  <a:pt x="1160" y="2042"/>
                  <a:pt x="951" y="1647"/>
                </a:cubicBezTo>
                <a:lnTo>
                  <a:pt x="938" y="1622"/>
                </a:lnTo>
                <a:cubicBezTo>
                  <a:pt x="901" y="1548"/>
                  <a:pt x="889" y="1474"/>
                  <a:pt x="876" y="1387"/>
                </a:cubicBezTo>
                <a:cubicBezTo>
                  <a:pt x="876" y="1350"/>
                  <a:pt x="876" y="1313"/>
                  <a:pt x="876" y="1276"/>
                </a:cubicBezTo>
                <a:lnTo>
                  <a:pt x="876" y="1264"/>
                </a:lnTo>
                <a:cubicBezTo>
                  <a:pt x="876" y="1252"/>
                  <a:pt x="889" y="1227"/>
                  <a:pt x="889" y="1215"/>
                </a:cubicBezTo>
                <a:cubicBezTo>
                  <a:pt x="901" y="1202"/>
                  <a:pt x="901" y="1202"/>
                  <a:pt x="914" y="1190"/>
                </a:cubicBezTo>
                <a:lnTo>
                  <a:pt x="926" y="1165"/>
                </a:lnTo>
                <a:lnTo>
                  <a:pt x="951" y="1153"/>
                </a:lnTo>
                <a:close/>
                <a:moveTo>
                  <a:pt x="6246" y="2326"/>
                </a:moveTo>
                <a:lnTo>
                  <a:pt x="6370" y="2338"/>
                </a:lnTo>
                <a:lnTo>
                  <a:pt x="6431" y="2338"/>
                </a:lnTo>
                <a:lnTo>
                  <a:pt x="6444" y="2350"/>
                </a:lnTo>
                <a:lnTo>
                  <a:pt x="6456" y="2363"/>
                </a:lnTo>
                <a:lnTo>
                  <a:pt x="6456" y="2375"/>
                </a:lnTo>
                <a:lnTo>
                  <a:pt x="6456" y="2387"/>
                </a:lnTo>
                <a:lnTo>
                  <a:pt x="6456" y="2412"/>
                </a:lnTo>
                <a:cubicBezTo>
                  <a:pt x="6456" y="2424"/>
                  <a:pt x="6444" y="2437"/>
                  <a:pt x="6444" y="2449"/>
                </a:cubicBezTo>
                <a:cubicBezTo>
                  <a:pt x="6431" y="2474"/>
                  <a:pt x="6419" y="2498"/>
                  <a:pt x="6407" y="2523"/>
                </a:cubicBezTo>
                <a:cubicBezTo>
                  <a:pt x="6197" y="2881"/>
                  <a:pt x="5715" y="3153"/>
                  <a:pt x="5222" y="3486"/>
                </a:cubicBezTo>
                <a:cubicBezTo>
                  <a:pt x="4987" y="3634"/>
                  <a:pt x="4765" y="3770"/>
                  <a:pt x="4530" y="3906"/>
                </a:cubicBezTo>
                <a:cubicBezTo>
                  <a:pt x="4506" y="3869"/>
                  <a:pt x="4469" y="3832"/>
                  <a:pt x="4432" y="3794"/>
                </a:cubicBezTo>
                <a:cubicBezTo>
                  <a:pt x="4469" y="3498"/>
                  <a:pt x="4506" y="3202"/>
                  <a:pt x="4530" y="2906"/>
                </a:cubicBezTo>
                <a:cubicBezTo>
                  <a:pt x="5024" y="2659"/>
                  <a:pt x="5543" y="2474"/>
                  <a:pt x="6086" y="2338"/>
                </a:cubicBezTo>
                <a:cubicBezTo>
                  <a:pt x="6132" y="2326"/>
                  <a:pt x="6189" y="2326"/>
                  <a:pt x="6246" y="2326"/>
                </a:cubicBezTo>
                <a:close/>
                <a:moveTo>
                  <a:pt x="3518" y="3387"/>
                </a:moveTo>
                <a:cubicBezTo>
                  <a:pt x="3703" y="3585"/>
                  <a:pt x="3876" y="3782"/>
                  <a:pt x="4061" y="3980"/>
                </a:cubicBezTo>
                <a:cubicBezTo>
                  <a:pt x="4061" y="4041"/>
                  <a:pt x="4049" y="4103"/>
                  <a:pt x="4037" y="4177"/>
                </a:cubicBezTo>
                <a:cubicBezTo>
                  <a:pt x="3827" y="4288"/>
                  <a:pt x="3629" y="4399"/>
                  <a:pt x="3419" y="4510"/>
                </a:cubicBezTo>
                <a:lnTo>
                  <a:pt x="3209" y="4301"/>
                </a:lnTo>
                <a:cubicBezTo>
                  <a:pt x="3123" y="4214"/>
                  <a:pt x="3037" y="4128"/>
                  <a:pt x="2950" y="4041"/>
                </a:cubicBezTo>
                <a:cubicBezTo>
                  <a:pt x="2963" y="3906"/>
                  <a:pt x="2963" y="3770"/>
                  <a:pt x="2987" y="3646"/>
                </a:cubicBezTo>
                <a:cubicBezTo>
                  <a:pt x="3160" y="3560"/>
                  <a:pt x="3345" y="3474"/>
                  <a:pt x="3518" y="3387"/>
                </a:cubicBezTo>
                <a:close/>
                <a:moveTo>
                  <a:pt x="2901" y="4560"/>
                </a:moveTo>
                <a:lnTo>
                  <a:pt x="3061" y="4696"/>
                </a:lnTo>
                <a:lnTo>
                  <a:pt x="3049" y="4696"/>
                </a:lnTo>
                <a:lnTo>
                  <a:pt x="2889" y="4782"/>
                </a:lnTo>
                <a:cubicBezTo>
                  <a:pt x="2889" y="4708"/>
                  <a:pt x="2901" y="4622"/>
                  <a:pt x="2901" y="4560"/>
                </a:cubicBezTo>
                <a:close/>
                <a:moveTo>
                  <a:pt x="3987" y="4659"/>
                </a:moveTo>
                <a:cubicBezTo>
                  <a:pt x="3975" y="4770"/>
                  <a:pt x="3962" y="4881"/>
                  <a:pt x="3938" y="5004"/>
                </a:cubicBezTo>
                <a:lnTo>
                  <a:pt x="3728" y="4794"/>
                </a:lnTo>
                <a:lnTo>
                  <a:pt x="3987" y="4659"/>
                </a:lnTo>
                <a:close/>
                <a:moveTo>
                  <a:pt x="2321" y="3967"/>
                </a:moveTo>
                <a:cubicBezTo>
                  <a:pt x="2395" y="4041"/>
                  <a:pt x="2457" y="4128"/>
                  <a:pt x="2531" y="4189"/>
                </a:cubicBezTo>
                <a:cubicBezTo>
                  <a:pt x="2518" y="4375"/>
                  <a:pt x="2506" y="4572"/>
                  <a:pt x="2494" y="4757"/>
                </a:cubicBezTo>
                <a:cubicBezTo>
                  <a:pt x="2494" y="4831"/>
                  <a:pt x="2481" y="4905"/>
                  <a:pt x="2481" y="4979"/>
                </a:cubicBezTo>
                <a:lnTo>
                  <a:pt x="2247" y="5091"/>
                </a:lnTo>
                <a:lnTo>
                  <a:pt x="2247" y="5078"/>
                </a:lnTo>
                <a:cubicBezTo>
                  <a:pt x="1765" y="5288"/>
                  <a:pt x="1420" y="5486"/>
                  <a:pt x="988" y="5621"/>
                </a:cubicBezTo>
                <a:cubicBezTo>
                  <a:pt x="895" y="5640"/>
                  <a:pt x="802" y="5649"/>
                  <a:pt x="710" y="5649"/>
                </a:cubicBezTo>
                <a:cubicBezTo>
                  <a:pt x="617" y="5649"/>
                  <a:pt x="525" y="5640"/>
                  <a:pt x="432" y="5621"/>
                </a:cubicBezTo>
                <a:lnTo>
                  <a:pt x="395" y="5609"/>
                </a:lnTo>
                <a:lnTo>
                  <a:pt x="383" y="5597"/>
                </a:lnTo>
                <a:cubicBezTo>
                  <a:pt x="370" y="5572"/>
                  <a:pt x="370" y="5560"/>
                  <a:pt x="370" y="5535"/>
                </a:cubicBezTo>
                <a:lnTo>
                  <a:pt x="370" y="5523"/>
                </a:lnTo>
                <a:lnTo>
                  <a:pt x="370" y="5510"/>
                </a:lnTo>
                <a:cubicBezTo>
                  <a:pt x="370" y="5510"/>
                  <a:pt x="370" y="5498"/>
                  <a:pt x="370" y="5498"/>
                </a:cubicBezTo>
                <a:cubicBezTo>
                  <a:pt x="370" y="5486"/>
                  <a:pt x="370" y="5473"/>
                  <a:pt x="383" y="5461"/>
                </a:cubicBezTo>
                <a:cubicBezTo>
                  <a:pt x="580" y="5017"/>
                  <a:pt x="1481" y="4449"/>
                  <a:pt x="2210" y="4029"/>
                </a:cubicBezTo>
                <a:cubicBezTo>
                  <a:pt x="2247" y="4004"/>
                  <a:pt x="2284" y="3992"/>
                  <a:pt x="2321" y="3967"/>
                </a:cubicBezTo>
                <a:close/>
                <a:moveTo>
                  <a:pt x="4456" y="4412"/>
                </a:moveTo>
                <a:cubicBezTo>
                  <a:pt x="4765" y="4757"/>
                  <a:pt x="5049" y="5091"/>
                  <a:pt x="5271" y="5387"/>
                </a:cubicBezTo>
                <a:cubicBezTo>
                  <a:pt x="5407" y="5560"/>
                  <a:pt x="5530" y="5745"/>
                  <a:pt x="5641" y="5942"/>
                </a:cubicBezTo>
                <a:cubicBezTo>
                  <a:pt x="5641" y="5955"/>
                  <a:pt x="5641" y="5955"/>
                  <a:pt x="5654" y="5967"/>
                </a:cubicBezTo>
                <a:cubicBezTo>
                  <a:pt x="5654" y="5979"/>
                  <a:pt x="5666" y="6004"/>
                  <a:pt x="5666" y="6016"/>
                </a:cubicBezTo>
                <a:cubicBezTo>
                  <a:pt x="5678" y="6066"/>
                  <a:pt x="5691" y="6115"/>
                  <a:pt x="5703" y="6165"/>
                </a:cubicBezTo>
                <a:cubicBezTo>
                  <a:pt x="5703" y="6177"/>
                  <a:pt x="5703" y="6202"/>
                  <a:pt x="5703" y="6214"/>
                </a:cubicBezTo>
                <a:cubicBezTo>
                  <a:pt x="5703" y="6214"/>
                  <a:pt x="5703" y="6214"/>
                  <a:pt x="5691" y="6226"/>
                </a:cubicBezTo>
                <a:lnTo>
                  <a:pt x="5666" y="6226"/>
                </a:lnTo>
                <a:cubicBezTo>
                  <a:pt x="5641" y="6214"/>
                  <a:pt x="5617" y="6214"/>
                  <a:pt x="5604" y="6202"/>
                </a:cubicBezTo>
                <a:cubicBezTo>
                  <a:pt x="5505" y="6177"/>
                  <a:pt x="5407" y="6140"/>
                  <a:pt x="5320" y="6090"/>
                </a:cubicBezTo>
                <a:cubicBezTo>
                  <a:pt x="4913" y="5844"/>
                  <a:pt x="4530" y="5547"/>
                  <a:pt x="4185" y="5226"/>
                </a:cubicBezTo>
                <a:cubicBezTo>
                  <a:pt x="4222" y="5066"/>
                  <a:pt x="4246" y="4893"/>
                  <a:pt x="4283" y="4733"/>
                </a:cubicBezTo>
                <a:cubicBezTo>
                  <a:pt x="4296" y="4646"/>
                  <a:pt x="4308" y="4560"/>
                  <a:pt x="4320" y="4486"/>
                </a:cubicBezTo>
                <a:cubicBezTo>
                  <a:pt x="4370" y="4461"/>
                  <a:pt x="4407" y="4424"/>
                  <a:pt x="4456" y="4412"/>
                </a:cubicBezTo>
                <a:close/>
                <a:moveTo>
                  <a:pt x="3345" y="4992"/>
                </a:moveTo>
                <a:cubicBezTo>
                  <a:pt x="3518" y="5152"/>
                  <a:pt x="3691" y="5300"/>
                  <a:pt x="3864" y="5461"/>
                </a:cubicBezTo>
                <a:cubicBezTo>
                  <a:pt x="3777" y="5930"/>
                  <a:pt x="3654" y="6387"/>
                  <a:pt x="3518" y="6843"/>
                </a:cubicBezTo>
                <a:lnTo>
                  <a:pt x="3506" y="6843"/>
                </a:lnTo>
                <a:cubicBezTo>
                  <a:pt x="3444" y="7004"/>
                  <a:pt x="3358" y="7152"/>
                  <a:pt x="3234" y="7275"/>
                </a:cubicBezTo>
                <a:lnTo>
                  <a:pt x="3209" y="7288"/>
                </a:lnTo>
                <a:lnTo>
                  <a:pt x="3197" y="7300"/>
                </a:lnTo>
                <a:lnTo>
                  <a:pt x="3160" y="7325"/>
                </a:lnTo>
                <a:lnTo>
                  <a:pt x="3111" y="7325"/>
                </a:lnTo>
                <a:cubicBezTo>
                  <a:pt x="3012" y="7115"/>
                  <a:pt x="2938" y="6905"/>
                  <a:pt x="2913" y="6683"/>
                </a:cubicBezTo>
                <a:cubicBezTo>
                  <a:pt x="2852" y="6202"/>
                  <a:pt x="2839" y="5708"/>
                  <a:pt x="2876" y="5214"/>
                </a:cubicBezTo>
                <a:cubicBezTo>
                  <a:pt x="3024" y="5140"/>
                  <a:pt x="3185" y="5066"/>
                  <a:pt x="3345" y="4992"/>
                </a:cubicBezTo>
                <a:close/>
                <a:moveTo>
                  <a:pt x="3990" y="1"/>
                </a:moveTo>
                <a:cubicBezTo>
                  <a:pt x="3969" y="1"/>
                  <a:pt x="3948" y="2"/>
                  <a:pt x="3925" y="5"/>
                </a:cubicBezTo>
                <a:cubicBezTo>
                  <a:pt x="3543" y="67"/>
                  <a:pt x="3370" y="499"/>
                  <a:pt x="3259" y="931"/>
                </a:cubicBezTo>
                <a:cubicBezTo>
                  <a:pt x="3148" y="1202"/>
                  <a:pt x="3049" y="1474"/>
                  <a:pt x="2975" y="1758"/>
                </a:cubicBezTo>
                <a:cubicBezTo>
                  <a:pt x="2938" y="1869"/>
                  <a:pt x="2901" y="1992"/>
                  <a:pt x="2864" y="2116"/>
                </a:cubicBezTo>
                <a:cubicBezTo>
                  <a:pt x="2568" y="1795"/>
                  <a:pt x="2247" y="1499"/>
                  <a:pt x="1901" y="1227"/>
                </a:cubicBezTo>
                <a:cubicBezTo>
                  <a:pt x="1648" y="1034"/>
                  <a:pt x="1359" y="782"/>
                  <a:pt x="1012" y="782"/>
                </a:cubicBezTo>
                <a:cubicBezTo>
                  <a:pt x="1004" y="782"/>
                  <a:pt x="996" y="782"/>
                  <a:pt x="988" y="783"/>
                </a:cubicBezTo>
                <a:cubicBezTo>
                  <a:pt x="926" y="783"/>
                  <a:pt x="852" y="807"/>
                  <a:pt x="802" y="844"/>
                </a:cubicBezTo>
                <a:lnTo>
                  <a:pt x="765" y="857"/>
                </a:lnTo>
                <a:lnTo>
                  <a:pt x="741" y="881"/>
                </a:lnTo>
                <a:cubicBezTo>
                  <a:pt x="728" y="894"/>
                  <a:pt x="704" y="906"/>
                  <a:pt x="691" y="918"/>
                </a:cubicBezTo>
                <a:cubicBezTo>
                  <a:pt x="679" y="943"/>
                  <a:pt x="667" y="955"/>
                  <a:pt x="654" y="968"/>
                </a:cubicBezTo>
                <a:lnTo>
                  <a:pt x="630" y="992"/>
                </a:lnTo>
                <a:cubicBezTo>
                  <a:pt x="605" y="1029"/>
                  <a:pt x="593" y="1066"/>
                  <a:pt x="580" y="1116"/>
                </a:cubicBezTo>
                <a:cubicBezTo>
                  <a:pt x="568" y="1165"/>
                  <a:pt x="568" y="1215"/>
                  <a:pt x="568" y="1264"/>
                </a:cubicBezTo>
                <a:cubicBezTo>
                  <a:pt x="568" y="1276"/>
                  <a:pt x="568" y="1276"/>
                  <a:pt x="568" y="1289"/>
                </a:cubicBezTo>
                <a:cubicBezTo>
                  <a:pt x="593" y="1548"/>
                  <a:pt x="679" y="1807"/>
                  <a:pt x="802" y="2042"/>
                </a:cubicBezTo>
                <a:cubicBezTo>
                  <a:pt x="827" y="2079"/>
                  <a:pt x="839" y="2103"/>
                  <a:pt x="864" y="2140"/>
                </a:cubicBezTo>
                <a:cubicBezTo>
                  <a:pt x="1037" y="2449"/>
                  <a:pt x="1234" y="2733"/>
                  <a:pt x="1469" y="2992"/>
                </a:cubicBezTo>
                <a:cubicBezTo>
                  <a:pt x="1654" y="3227"/>
                  <a:pt x="1852" y="3449"/>
                  <a:pt x="2049" y="3671"/>
                </a:cubicBezTo>
                <a:cubicBezTo>
                  <a:pt x="1667" y="3881"/>
                  <a:pt x="1296" y="4115"/>
                  <a:pt x="938" y="4362"/>
                </a:cubicBezTo>
                <a:cubicBezTo>
                  <a:pt x="580" y="4634"/>
                  <a:pt x="161" y="4918"/>
                  <a:pt x="12" y="5350"/>
                </a:cubicBezTo>
                <a:cubicBezTo>
                  <a:pt x="0" y="5362"/>
                  <a:pt x="0" y="5387"/>
                  <a:pt x="0" y="5399"/>
                </a:cubicBezTo>
                <a:cubicBezTo>
                  <a:pt x="0" y="5424"/>
                  <a:pt x="0" y="5436"/>
                  <a:pt x="0" y="5449"/>
                </a:cubicBezTo>
                <a:cubicBezTo>
                  <a:pt x="0" y="5486"/>
                  <a:pt x="0" y="5523"/>
                  <a:pt x="0" y="5560"/>
                </a:cubicBezTo>
                <a:cubicBezTo>
                  <a:pt x="40" y="5865"/>
                  <a:pt x="252" y="5990"/>
                  <a:pt x="525" y="5990"/>
                </a:cubicBezTo>
                <a:cubicBezTo>
                  <a:pt x="594" y="5990"/>
                  <a:pt x="666" y="5982"/>
                  <a:pt x="741" y="5967"/>
                </a:cubicBezTo>
                <a:cubicBezTo>
                  <a:pt x="1284" y="5955"/>
                  <a:pt x="1815" y="5683"/>
                  <a:pt x="2308" y="5473"/>
                </a:cubicBezTo>
                <a:lnTo>
                  <a:pt x="2481" y="5399"/>
                </a:lnTo>
                <a:lnTo>
                  <a:pt x="2481" y="5399"/>
                </a:lnTo>
                <a:cubicBezTo>
                  <a:pt x="2469" y="5893"/>
                  <a:pt x="2518" y="6387"/>
                  <a:pt x="2642" y="6868"/>
                </a:cubicBezTo>
                <a:cubicBezTo>
                  <a:pt x="2716" y="7103"/>
                  <a:pt x="2827" y="7399"/>
                  <a:pt x="2938" y="7498"/>
                </a:cubicBezTo>
                <a:cubicBezTo>
                  <a:pt x="3012" y="7550"/>
                  <a:pt x="3082" y="7573"/>
                  <a:pt x="3149" y="7573"/>
                </a:cubicBezTo>
                <a:cubicBezTo>
                  <a:pt x="3393" y="7573"/>
                  <a:pt x="3584" y="7269"/>
                  <a:pt x="3691" y="7066"/>
                </a:cubicBezTo>
                <a:cubicBezTo>
                  <a:pt x="3864" y="6609"/>
                  <a:pt x="4000" y="6140"/>
                  <a:pt x="4098" y="5658"/>
                </a:cubicBezTo>
                <a:cubicBezTo>
                  <a:pt x="4160" y="5708"/>
                  <a:pt x="4222" y="5769"/>
                  <a:pt x="4296" y="5819"/>
                </a:cubicBezTo>
                <a:cubicBezTo>
                  <a:pt x="4654" y="6127"/>
                  <a:pt x="5061" y="6411"/>
                  <a:pt x="5530" y="6510"/>
                </a:cubicBezTo>
                <a:cubicBezTo>
                  <a:pt x="5555" y="6522"/>
                  <a:pt x="5580" y="6522"/>
                  <a:pt x="5604" y="6522"/>
                </a:cubicBezTo>
                <a:cubicBezTo>
                  <a:pt x="5619" y="6526"/>
                  <a:pt x="5634" y="6528"/>
                  <a:pt x="5650" y="6528"/>
                </a:cubicBezTo>
                <a:cubicBezTo>
                  <a:pt x="5689" y="6528"/>
                  <a:pt x="5730" y="6519"/>
                  <a:pt x="5765" y="6510"/>
                </a:cubicBezTo>
                <a:cubicBezTo>
                  <a:pt x="5851" y="6485"/>
                  <a:pt x="5913" y="6436"/>
                  <a:pt x="5962" y="6362"/>
                </a:cubicBezTo>
                <a:cubicBezTo>
                  <a:pt x="5999" y="6263"/>
                  <a:pt x="6012" y="6152"/>
                  <a:pt x="5975" y="6053"/>
                </a:cubicBezTo>
                <a:cubicBezTo>
                  <a:pt x="5950" y="5918"/>
                  <a:pt x="5900" y="5794"/>
                  <a:pt x="5839" y="5671"/>
                </a:cubicBezTo>
                <a:cubicBezTo>
                  <a:pt x="5518" y="5165"/>
                  <a:pt x="5160" y="4671"/>
                  <a:pt x="4777" y="4214"/>
                </a:cubicBezTo>
                <a:cubicBezTo>
                  <a:pt x="4839" y="4177"/>
                  <a:pt x="4901" y="4140"/>
                  <a:pt x="4962" y="4103"/>
                </a:cubicBezTo>
                <a:cubicBezTo>
                  <a:pt x="5357" y="3869"/>
                  <a:pt x="5740" y="3622"/>
                  <a:pt x="6123" y="3350"/>
                </a:cubicBezTo>
                <a:cubicBezTo>
                  <a:pt x="6394" y="3177"/>
                  <a:pt x="6616" y="2943"/>
                  <a:pt x="6765" y="2671"/>
                </a:cubicBezTo>
                <a:cubicBezTo>
                  <a:pt x="6949" y="2256"/>
                  <a:pt x="6681" y="2013"/>
                  <a:pt x="6293" y="2013"/>
                </a:cubicBezTo>
                <a:cubicBezTo>
                  <a:pt x="6266" y="2013"/>
                  <a:pt x="6238" y="2015"/>
                  <a:pt x="6209" y="2017"/>
                </a:cubicBezTo>
                <a:lnTo>
                  <a:pt x="6197" y="2005"/>
                </a:lnTo>
                <a:cubicBezTo>
                  <a:pt x="6186" y="2002"/>
                  <a:pt x="6173" y="2001"/>
                  <a:pt x="6156" y="2001"/>
                </a:cubicBezTo>
                <a:cubicBezTo>
                  <a:pt x="5921" y="2001"/>
                  <a:pt x="5108" y="2238"/>
                  <a:pt x="4715" y="2400"/>
                </a:cubicBezTo>
                <a:cubicBezTo>
                  <a:pt x="4654" y="2424"/>
                  <a:pt x="4592" y="2449"/>
                  <a:pt x="4530" y="2474"/>
                </a:cubicBezTo>
                <a:cubicBezTo>
                  <a:pt x="4555" y="2190"/>
                  <a:pt x="4555" y="1906"/>
                  <a:pt x="4555" y="1610"/>
                </a:cubicBezTo>
                <a:cubicBezTo>
                  <a:pt x="4555" y="851"/>
                  <a:pt x="4498" y="1"/>
                  <a:pt x="3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5"/>
          <p:cNvSpPr/>
          <p:nvPr/>
        </p:nvSpPr>
        <p:spPr>
          <a:xfrm>
            <a:off x="126868" y="540475"/>
            <a:ext cx="437231" cy="444641"/>
          </a:xfrm>
          <a:custGeom>
            <a:rect b="b" l="l" r="r" t="t"/>
            <a:pathLst>
              <a:path extrusionOk="0" h="6541" w="6432">
                <a:moveTo>
                  <a:pt x="4333" y="272"/>
                </a:moveTo>
                <a:lnTo>
                  <a:pt x="4358" y="285"/>
                </a:lnTo>
                <a:lnTo>
                  <a:pt x="4383" y="285"/>
                </a:lnTo>
                <a:lnTo>
                  <a:pt x="4407" y="309"/>
                </a:lnTo>
                <a:cubicBezTo>
                  <a:pt x="4531" y="383"/>
                  <a:pt x="4629" y="507"/>
                  <a:pt x="4667" y="642"/>
                </a:cubicBezTo>
                <a:cubicBezTo>
                  <a:pt x="4667" y="655"/>
                  <a:pt x="4667" y="655"/>
                  <a:pt x="4667" y="667"/>
                </a:cubicBezTo>
                <a:cubicBezTo>
                  <a:pt x="4667" y="717"/>
                  <a:pt x="4667" y="766"/>
                  <a:pt x="4667" y="815"/>
                </a:cubicBezTo>
                <a:cubicBezTo>
                  <a:pt x="4667" y="828"/>
                  <a:pt x="4667" y="828"/>
                  <a:pt x="4667" y="840"/>
                </a:cubicBezTo>
                <a:cubicBezTo>
                  <a:pt x="4592" y="988"/>
                  <a:pt x="4629" y="963"/>
                  <a:pt x="4469" y="1087"/>
                </a:cubicBezTo>
                <a:cubicBezTo>
                  <a:pt x="4432" y="1099"/>
                  <a:pt x="4407" y="1112"/>
                  <a:pt x="4370" y="1124"/>
                </a:cubicBezTo>
                <a:cubicBezTo>
                  <a:pt x="4370" y="1087"/>
                  <a:pt x="4358" y="1050"/>
                  <a:pt x="4358" y="1013"/>
                </a:cubicBezTo>
                <a:cubicBezTo>
                  <a:pt x="4346" y="926"/>
                  <a:pt x="4296" y="852"/>
                  <a:pt x="4210" y="815"/>
                </a:cubicBezTo>
                <a:cubicBezTo>
                  <a:pt x="4198" y="813"/>
                  <a:pt x="4186" y="812"/>
                  <a:pt x="4175" y="812"/>
                </a:cubicBezTo>
                <a:cubicBezTo>
                  <a:pt x="4054" y="812"/>
                  <a:pt x="3953" y="926"/>
                  <a:pt x="3975" y="1050"/>
                </a:cubicBezTo>
                <a:lnTo>
                  <a:pt x="4012" y="1050"/>
                </a:lnTo>
                <a:cubicBezTo>
                  <a:pt x="4012" y="1112"/>
                  <a:pt x="4012" y="1186"/>
                  <a:pt x="4025" y="1247"/>
                </a:cubicBezTo>
                <a:lnTo>
                  <a:pt x="3988" y="1210"/>
                </a:lnTo>
                <a:cubicBezTo>
                  <a:pt x="3975" y="1186"/>
                  <a:pt x="3951" y="1173"/>
                  <a:pt x="3938" y="1161"/>
                </a:cubicBezTo>
                <a:cubicBezTo>
                  <a:pt x="3914" y="1136"/>
                  <a:pt x="3901" y="1112"/>
                  <a:pt x="3889" y="1087"/>
                </a:cubicBezTo>
                <a:cubicBezTo>
                  <a:pt x="3864" y="1013"/>
                  <a:pt x="3827" y="926"/>
                  <a:pt x="3815" y="852"/>
                </a:cubicBezTo>
                <a:lnTo>
                  <a:pt x="3815" y="704"/>
                </a:lnTo>
                <a:cubicBezTo>
                  <a:pt x="3815" y="692"/>
                  <a:pt x="3815" y="692"/>
                  <a:pt x="3815" y="692"/>
                </a:cubicBezTo>
                <a:lnTo>
                  <a:pt x="3815" y="667"/>
                </a:lnTo>
                <a:lnTo>
                  <a:pt x="3827" y="618"/>
                </a:lnTo>
                <a:lnTo>
                  <a:pt x="3827" y="593"/>
                </a:lnTo>
                <a:lnTo>
                  <a:pt x="3827" y="581"/>
                </a:lnTo>
                <a:lnTo>
                  <a:pt x="3827" y="568"/>
                </a:lnTo>
                <a:cubicBezTo>
                  <a:pt x="3827" y="568"/>
                  <a:pt x="3827" y="556"/>
                  <a:pt x="3827" y="556"/>
                </a:cubicBezTo>
                <a:cubicBezTo>
                  <a:pt x="3827" y="556"/>
                  <a:pt x="3839" y="544"/>
                  <a:pt x="3852" y="519"/>
                </a:cubicBezTo>
                <a:cubicBezTo>
                  <a:pt x="3901" y="445"/>
                  <a:pt x="3975" y="396"/>
                  <a:pt x="4049" y="346"/>
                </a:cubicBezTo>
                <a:cubicBezTo>
                  <a:pt x="4111" y="297"/>
                  <a:pt x="4185" y="272"/>
                  <a:pt x="4259" y="272"/>
                </a:cubicBezTo>
                <a:close/>
                <a:moveTo>
                  <a:pt x="1255" y="3117"/>
                </a:moveTo>
                <a:lnTo>
                  <a:pt x="1255" y="3117"/>
                </a:lnTo>
                <a:cubicBezTo>
                  <a:pt x="1268" y="3126"/>
                  <a:pt x="1274" y="3130"/>
                  <a:pt x="1274" y="3130"/>
                </a:cubicBezTo>
                <a:cubicBezTo>
                  <a:pt x="1275" y="3130"/>
                  <a:pt x="1267" y="3125"/>
                  <a:pt x="1255" y="3117"/>
                </a:cubicBezTo>
                <a:close/>
                <a:moveTo>
                  <a:pt x="704" y="3333"/>
                </a:moveTo>
                <a:cubicBezTo>
                  <a:pt x="729" y="3346"/>
                  <a:pt x="741" y="3346"/>
                  <a:pt x="766" y="3358"/>
                </a:cubicBezTo>
                <a:lnTo>
                  <a:pt x="803" y="3358"/>
                </a:lnTo>
                <a:lnTo>
                  <a:pt x="840" y="3370"/>
                </a:lnTo>
                <a:lnTo>
                  <a:pt x="926" y="3408"/>
                </a:lnTo>
                <a:cubicBezTo>
                  <a:pt x="963" y="3420"/>
                  <a:pt x="1000" y="3432"/>
                  <a:pt x="1037" y="3432"/>
                </a:cubicBezTo>
                <a:cubicBezTo>
                  <a:pt x="1037" y="3432"/>
                  <a:pt x="1050" y="3445"/>
                  <a:pt x="1050" y="3445"/>
                </a:cubicBezTo>
                <a:cubicBezTo>
                  <a:pt x="1062" y="3482"/>
                  <a:pt x="1087" y="3519"/>
                  <a:pt x="1087" y="3531"/>
                </a:cubicBezTo>
                <a:cubicBezTo>
                  <a:pt x="1186" y="3741"/>
                  <a:pt x="1087" y="3975"/>
                  <a:pt x="877" y="4074"/>
                </a:cubicBezTo>
                <a:lnTo>
                  <a:pt x="877" y="4062"/>
                </a:lnTo>
                <a:cubicBezTo>
                  <a:pt x="841" y="4076"/>
                  <a:pt x="800" y="4082"/>
                  <a:pt x="758" y="4082"/>
                </a:cubicBezTo>
                <a:cubicBezTo>
                  <a:pt x="728" y="4082"/>
                  <a:pt x="698" y="4079"/>
                  <a:pt x="667" y="4074"/>
                </a:cubicBezTo>
                <a:cubicBezTo>
                  <a:pt x="618" y="4062"/>
                  <a:pt x="568" y="4025"/>
                  <a:pt x="519" y="4012"/>
                </a:cubicBezTo>
                <a:lnTo>
                  <a:pt x="470" y="4012"/>
                </a:lnTo>
                <a:lnTo>
                  <a:pt x="445" y="4000"/>
                </a:lnTo>
                <a:lnTo>
                  <a:pt x="433" y="3988"/>
                </a:lnTo>
                <a:lnTo>
                  <a:pt x="420" y="3988"/>
                </a:lnTo>
                <a:lnTo>
                  <a:pt x="408" y="3963"/>
                </a:lnTo>
                <a:cubicBezTo>
                  <a:pt x="383" y="3951"/>
                  <a:pt x="371" y="3926"/>
                  <a:pt x="358" y="3901"/>
                </a:cubicBezTo>
                <a:lnTo>
                  <a:pt x="358" y="3901"/>
                </a:lnTo>
                <a:cubicBezTo>
                  <a:pt x="358" y="3901"/>
                  <a:pt x="362" y="3904"/>
                  <a:pt x="363" y="3904"/>
                </a:cubicBezTo>
                <a:cubicBezTo>
                  <a:pt x="365" y="3904"/>
                  <a:pt x="365" y="3901"/>
                  <a:pt x="358" y="3889"/>
                </a:cubicBezTo>
                <a:cubicBezTo>
                  <a:pt x="334" y="3827"/>
                  <a:pt x="321" y="3753"/>
                  <a:pt x="334" y="3691"/>
                </a:cubicBezTo>
                <a:cubicBezTo>
                  <a:pt x="346" y="3642"/>
                  <a:pt x="358" y="3605"/>
                  <a:pt x="371" y="3556"/>
                </a:cubicBezTo>
                <a:cubicBezTo>
                  <a:pt x="383" y="3543"/>
                  <a:pt x="383" y="3543"/>
                  <a:pt x="383" y="3531"/>
                </a:cubicBezTo>
                <a:cubicBezTo>
                  <a:pt x="408" y="3506"/>
                  <a:pt x="383" y="3506"/>
                  <a:pt x="408" y="3482"/>
                </a:cubicBezTo>
                <a:cubicBezTo>
                  <a:pt x="420" y="3457"/>
                  <a:pt x="433" y="3445"/>
                  <a:pt x="445" y="3432"/>
                </a:cubicBezTo>
                <a:cubicBezTo>
                  <a:pt x="482" y="3408"/>
                  <a:pt x="519" y="3383"/>
                  <a:pt x="568" y="3358"/>
                </a:cubicBezTo>
                <a:cubicBezTo>
                  <a:pt x="593" y="3346"/>
                  <a:pt x="618" y="3346"/>
                  <a:pt x="642" y="3333"/>
                </a:cubicBezTo>
                <a:close/>
                <a:moveTo>
                  <a:pt x="4358" y="2778"/>
                </a:moveTo>
                <a:cubicBezTo>
                  <a:pt x="4469" y="2778"/>
                  <a:pt x="4580" y="2803"/>
                  <a:pt x="4716" y="2815"/>
                </a:cubicBezTo>
                <a:cubicBezTo>
                  <a:pt x="4950" y="2901"/>
                  <a:pt x="5074" y="3173"/>
                  <a:pt x="5049" y="3482"/>
                </a:cubicBezTo>
                <a:cubicBezTo>
                  <a:pt x="4929" y="3971"/>
                  <a:pt x="4644" y="4157"/>
                  <a:pt x="4355" y="4157"/>
                </a:cubicBezTo>
                <a:cubicBezTo>
                  <a:pt x="3841" y="4157"/>
                  <a:pt x="3316" y="3571"/>
                  <a:pt x="3679" y="3050"/>
                </a:cubicBezTo>
                <a:cubicBezTo>
                  <a:pt x="3778" y="2914"/>
                  <a:pt x="3926" y="2827"/>
                  <a:pt x="4099" y="2790"/>
                </a:cubicBezTo>
                <a:lnTo>
                  <a:pt x="4111" y="2790"/>
                </a:lnTo>
                <a:cubicBezTo>
                  <a:pt x="4185" y="2790"/>
                  <a:pt x="4272" y="2790"/>
                  <a:pt x="4358" y="2778"/>
                </a:cubicBezTo>
                <a:close/>
                <a:moveTo>
                  <a:pt x="5703" y="5506"/>
                </a:moveTo>
                <a:cubicBezTo>
                  <a:pt x="5728" y="5506"/>
                  <a:pt x="5740" y="5518"/>
                  <a:pt x="5765" y="5518"/>
                </a:cubicBezTo>
                <a:lnTo>
                  <a:pt x="5814" y="5555"/>
                </a:lnTo>
                <a:cubicBezTo>
                  <a:pt x="5839" y="5568"/>
                  <a:pt x="5852" y="5592"/>
                  <a:pt x="5876" y="5617"/>
                </a:cubicBezTo>
                <a:cubicBezTo>
                  <a:pt x="5876" y="5617"/>
                  <a:pt x="5876" y="5617"/>
                  <a:pt x="5876" y="5617"/>
                </a:cubicBezTo>
                <a:lnTo>
                  <a:pt x="5876" y="5617"/>
                </a:lnTo>
                <a:cubicBezTo>
                  <a:pt x="5880" y="5622"/>
                  <a:pt x="5883" y="5626"/>
                  <a:pt x="5886" y="5630"/>
                </a:cubicBezTo>
                <a:lnTo>
                  <a:pt x="5886" y="5630"/>
                </a:lnTo>
                <a:cubicBezTo>
                  <a:pt x="5883" y="5625"/>
                  <a:pt x="5880" y="5620"/>
                  <a:pt x="5876" y="5617"/>
                </a:cubicBezTo>
                <a:lnTo>
                  <a:pt x="5876" y="5617"/>
                </a:lnTo>
                <a:cubicBezTo>
                  <a:pt x="5891" y="5632"/>
                  <a:pt x="5906" y="5651"/>
                  <a:pt x="5905" y="5651"/>
                </a:cubicBezTo>
                <a:cubicBezTo>
                  <a:pt x="5904" y="5651"/>
                  <a:pt x="5899" y="5645"/>
                  <a:pt x="5886" y="5630"/>
                </a:cubicBezTo>
                <a:lnTo>
                  <a:pt x="5886" y="5630"/>
                </a:lnTo>
                <a:cubicBezTo>
                  <a:pt x="5896" y="5644"/>
                  <a:pt x="5908" y="5664"/>
                  <a:pt x="5926" y="5691"/>
                </a:cubicBezTo>
                <a:lnTo>
                  <a:pt x="5926" y="5728"/>
                </a:lnTo>
                <a:cubicBezTo>
                  <a:pt x="5926" y="5740"/>
                  <a:pt x="5926" y="5765"/>
                  <a:pt x="5926" y="5778"/>
                </a:cubicBezTo>
                <a:lnTo>
                  <a:pt x="5926" y="5802"/>
                </a:lnTo>
                <a:cubicBezTo>
                  <a:pt x="5926" y="5815"/>
                  <a:pt x="5913" y="5827"/>
                  <a:pt x="5913" y="5852"/>
                </a:cubicBezTo>
                <a:cubicBezTo>
                  <a:pt x="5913" y="5844"/>
                  <a:pt x="5913" y="5841"/>
                  <a:pt x="5913" y="5841"/>
                </a:cubicBezTo>
                <a:cubicBezTo>
                  <a:pt x="5912" y="5841"/>
                  <a:pt x="5910" y="5859"/>
                  <a:pt x="5901" y="5876"/>
                </a:cubicBezTo>
                <a:lnTo>
                  <a:pt x="5901" y="5901"/>
                </a:lnTo>
                <a:cubicBezTo>
                  <a:pt x="5876" y="5963"/>
                  <a:pt x="5839" y="6024"/>
                  <a:pt x="5790" y="6061"/>
                </a:cubicBezTo>
                <a:lnTo>
                  <a:pt x="5777" y="6098"/>
                </a:lnTo>
                <a:lnTo>
                  <a:pt x="5753" y="6111"/>
                </a:lnTo>
                <a:lnTo>
                  <a:pt x="5740" y="6111"/>
                </a:lnTo>
                <a:lnTo>
                  <a:pt x="5703" y="6123"/>
                </a:lnTo>
                <a:lnTo>
                  <a:pt x="5691" y="6135"/>
                </a:lnTo>
                <a:lnTo>
                  <a:pt x="5555" y="6135"/>
                </a:lnTo>
                <a:cubicBezTo>
                  <a:pt x="5432" y="6111"/>
                  <a:pt x="5457" y="6123"/>
                  <a:pt x="5395" y="6074"/>
                </a:cubicBezTo>
                <a:lnTo>
                  <a:pt x="5370" y="6061"/>
                </a:lnTo>
                <a:lnTo>
                  <a:pt x="5358" y="6049"/>
                </a:lnTo>
                <a:cubicBezTo>
                  <a:pt x="5345" y="6024"/>
                  <a:pt x="5333" y="6000"/>
                  <a:pt x="5321" y="5975"/>
                </a:cubicBezTo>
                <a:cubicBezTo>
                  <a:pt x="5308" y="5963"/>
                  <a:pt x="5308" y="5950"/>
                  <a:pt x="5308" y="5926"/>
                </a:cubicBezTo>
                <a:cubicBezTo>
                  <a:pt x="5308" y="5931"/>
                  <a:pt x="5308" y="5934"/>
                  <a:pt x="5308" y="5934"/>
                </a:cubicBezTo>
                <a:cubicBezTo>
                  <a:pt x="5308" y="5934"/>
                  <a:pt x="5306" y="5905"/>
                  <a:pt x="5296" y="5876"/>
                </a:cubicBezTo>
                <a:cubicBezTo>
                  <a:pt x="5296" y="5876"/>
                  <a:pt x="5296" y="5864"/>
                  <a:pt x="5296" y="5864"/>
                </a:cubicBezTo>
                <a:lnTo>
                  <a:pt x="5296" y="5839"/>
                </a:lnTo>
                <a:cubicBezTo>
                  <a:pt x="5284" y="5740"/>
                  <a:pt x="5333" y="5642"/>
                  <a:pt x="5419" y="5580"/>
                </a:cubicBezTo>
                <a:lnTo>
                  <a:pt x="5444" y="5555"/>
                </a:lnTo>
                <a:lnTo>
                  <a:pt x="5481" y="5531"/>
                </a:lnTo>
                <a:cubicBezTo>
                  <a:pt x="5518" y="5518"/>
                  <a:pt x="5555" y="5506"/>
                  <a:pt x="5592" y="5506"/>
                </a:cubicBezTo>
                <a:close/>
                <a:moveTo>
                  <a:pt x="4358" y="1"/>
                </a:moveTo>
                <a:cubicBezTo>
                  <a:pt x="4333" y="1"/>
                  <a:pt x="4309" y="13"/>
                  <a:pt x="4296" y="13"/>
                </a:cubicBezTo>
                <a:cubicBezTo>
                  <a:pt x="4272" y="13"/>
                  <a:pt x="4222" y="25"/>
                  <a:pt x="4185" y="25"/>
                </a:cubicBezTo>
                <a:cubicBezTo>
                  <a:pt x="4136" y="38"/>
                  <a:pt x="4099" y="50"/>
                  <a:pt x="4062" y="62"/>
                </a:cubicBezTo>
                <a:lnTo>
                  <a:pt x="4000" y="99"/>
                </a:lnTo>
                <a:cubicBezTo>
                  <a:pt x="3852" y="161"/>
                  <a:pt x="3728" y="260"/>
                  <a:pt x="3630" y="383"/>
                </a:cubicBezTo>
                <a:cubicBezTo>
                  <a:pt x="3605" y="396"/>
                  <a:pt x="3605" y="408"/>
                  <a:pt x="3593" y="420"/>
                </a:cubicBezTo>
                <a:cubicBezTo>
                  <a:pt x="3580" y="433"/>
                  <a:pt x="3568" y="445"/>
                  <a:pt x="3568" y="457"/>
                </a:cubicBezTo>
                <a:lnTo>
                  <a:pt x="3568" y="482"/>
                </a:lnTo>
                <a:cubicBezTo>
                  <a:pt x="3543" y="507"/>
                  <a:pt x="3531" y="544"/>
                  <a:pt x="3519" y="581"/>
                </a:cubicBezTo>
                <a:cubicBezTo>
                  <a:pt x="3506" y="593"/>
                  <a:pt x="3494" y="605"/>
                  <a:pt x="3494" y="630"/>
                </a:cubicBezTo>
                <a:cubicBezTo>
                  <a:pt x="3469" y="704"/>
                  <a:pt x="3457" y="766"/>
                  <a:pt x="3457" y="840"/>
                </a:cubicBezTo>
                <a:cubicBezTo>
                  <a:pt x="3457" y="865"/>
                  <a:pt x="3457" y="889"/>
                  <a:pt x="3457" y="914"/>
                </a:cubicBezTo>
                <a:cubicBezTo>
                  <a:pt x="3469" y="1037"/>
                  <a:pt x="3519" y="1173"/>
                  <a:pt x="3580" y="1284"/>
                </a:cubicBezTo>
                <a:cubicBezTo>
                  <a:pt x="3605" y="1334"/>
                  <a:pt x="3630" y="1371"/>
                  <a:pt x="3667" y="1408"/>
                </a:cubicBezTo>
                <a:cubicBezTo>
                  <a:pt x="3691" y="1420"/>
                  <a:pt x="3704" y="1445"/>
                  <a:pt x="3728" y="1457"/>
                </a:cubicBezTo>
                <a:cubicBezTo>
                  <a:pt x="3839" y="1544"/>
                  <a:pt x="3963" y="1605"/>
                  <a:pt x="4099" y="1630"/>
                </a:cubicBezTo>
                <a:cubicBezTo>
                  <a:pt x="4099" y="1729"/>
                  <a:pt x="4111" y="1840"/>
                  <a:pt x="4136" y="1939"/>
                </a:cubicBezTo>
                <a:cubicBezTo>
                  <a:pt x="4136" y="1939"/>
                  <a:pt x="4136" y="1951"/>
                  <a:pt x="4148" y="1951"/>
                </a:cubicBezTo>
                <a:cubicBezTo>
                  <a:pt x="4148" y="1951"/>
                  <a:pt x="4148" y="1963"/>
                  <a:pt x="4148" y="1963"/>
                </a:cubicBezTo>
                <a:cubicBezTo>
                  <a:pt x="4160" y="2099"/>
                  <a:pt x="4160" y="2247"/>
                  <a:pt x="4173" y="2383"/>
                </a:cubicBezTo>
                <a:cubicBezTo>
                  <a:pt x="4062" y="2395"/>
                  <a:pt x="3951" y="2420"/>
                  <a:pt x="3839" y="2482"/>
                </a:cubicBezTo>
                <a:cubicBezTo>
                  <a:pt x="3494" y="2630"/>
                  <a:pt x="3247" y="2963"/>
                  <a:pt x="3222" y="3346"/>
                </a:cubicBezTo>
                <a:lnTo>
                  <a:pt x="2087" y="3346"/>
                </a:lnTo>
                <a:cubicBezTo>
                  <a:pt x="1901" y="3358"/>
                  <a:pt x="1642" y="3346"/>
                  <a:pt x="1445" y="3383"/>
                </a:cubicBezTo>
                <a:cubicBezTo>
                  <a:pt x="1432" y="3333"/>
                  <a:pt x="1408" y="3296"/>
                  <a:pt x="1383" y="3259"/>
                </a:cubicBezTo>
                <a:cubicBezTo>
                  <a:pt x="1348" y="3200"/>
                  <a:pt x="1301" y="3153"/>
                  <a:pt x="1254" y="3116"/>
                </a:cubicBezTo>
                <a:lnTo>
                  <a:pt x="1254" y="3116"/>
                </a:lnTo>
                <a:cubicBezTo>
                  <a:pt x="1254" y="3116"/>
                  <a:pt x="1254" y="3117"/>
                  <a:pt x="1255" y="3117"/>
                </a:cubicBezTo>
                <a:lnTo>
                  <a:pt x="1255" y="3117"/>
                </a:lnTo>
                <a:cubicBezTo>
                  <a:pt x="1252" y="3115"/>
                  <a:pt x="1250" y="3113"/>
                  <a:pt x="1247" y="3111"/>
                </a:cubicBezTo>
                <a:lnTo>
                  <a:pt x="1247" y="3111"/>
                </a:lnTo>
                <a:cubicBezTo>
                  <a:pt x="1249" y="3113"/>
                  <a:pt x="1252" y="3115"/>
                  <a:pt x="1254" y="3116"/>
                </a:cubicBezTo>
                <a:lnTo>
                  <a:pt x="1254" y="3116"/>
                </a:lnTo>
                <a:cubicBezTo>
                  <a:pt x="1245" y="3111"/>
                  <a:pt x="1235" y="3105"/>
                  <a:pt x="1223" y="3099"/>
                </a:cubicBezTo>
                <a:cubicBezTo>
                  <a:pt x="1210" y="3074"/>
                  <a:pt x="1186" y="3062"/>
                  <a:pt x="1161" y="3050"/>
                </a:cubicBezTo>
                <a:cubicBezTo>
                  <a:pt x="1148" y="3037"/>
                  <a:pt x="1136" y="3025"/>
                  <a:pt x="1111" y="3012"/>
                </a:cubicBezTo>
                <a:cubicBezTo>
                  <a:pt x="1087" y="3000"/>
                  <a:pt x="1062" y="2988"/>
                  <a:pt x="1037" y="2988"/>
                </a:cubicBezTo>
                <a:cubicBezTo>
                  <a:pt x="1013" y="2975"/>
                  <a:pt x="1000" y="2963"/>
                  <a:pt x="976" y="2963"/>
                </a:cubicBezTo>
                <a:cubicBezTo>
                  <a:pt x="939" y="2951"/>
                  <a:pt x="914" y="2951"/>
                  <a:pt x="889" y="2951"/>
                </a:cubicBezTo>
                <a:lnTo>
                  <a:pt x="840" y="2951"/>
                </a:lnTo>
                <a:cubicBezTo>
                  <a:pt x="815" y="2938"/>
                  <a:pt x="766" y="2938"/>
                  <a:pt x="729" y="2938"/>
                </a:cubicBezTo>
                <a:lnTo>
                  <a:pt x="605" y="2938"/>
                </a:lnTo>
                <a:cubicBezTo>
                  <a:pt x="599" y="2945"/>
                  <a:pt x="593" y="2945"/>
                  <a:pt x="584" y="2945"/>
                </a:cubicBezTo>
                <a:cubicBezTo>
                  <a:pt x="574" y="2945"/>
                  <a:pt x="562" y="2945"/>
                  <a:pt x="544" y="2951"/>
                </a:cubicBezTo>
                <a:cubicBezTo>
                  <a:pt x="519" y="2963"/>
                  <a:pt x="482" y="2975"/>
                  <a:pt x="445" y="3000"/>
                </a:cubicBezTo>
                <a:cubicBezTo>
                  <a:pt x="309" y="3087"/>
                  <a:pt x="198" y="3210"/>
                  <a:pt x="124" y="3358"/>
                </a:cubicBezTo>
                <a:lnTo>
                  <a:pt x="124" y="3370"/>
                </a:lnTo>
                <a:cubicBezTo>
                  <a:pt x="0" y="3630"/>
                  <a:pt x="13" y="3951"/>
                  <a:pt x="173" y="4198"/>
                </a:cubicBezTo>
                <a:cubicBezTo>
                  <a:pt x="186" y="4210"/>
                  <a:pt x="186" y="4222"/>
                  <a:pt x="198" y="4222"/>
                </a:cubicBezTo>
                <a:lnTo>
                  <a:pt x="198" y="4235"/>
                </a:lnTo>
                <a:cubicBezTo>
                  <a:pt x="223" y="4259"/>
                  <a:pt x="235" y="4272"/>
                  <a:pt x="235" y="4272"/>
                </a:cubicBezTo>
                <a:cubicBezTo>
                  <a:pt x="260" y="4296"/>
                  <a:pt x="284" y="4321"/>
                  <a:pt x="309" y="4333"/>
                </a:cubicBezTo>
                <a:cubicBezTo>
                  <a:pt x="440" y="4428"/>
                  <a:pt x="593" y="4476"/>
                  <a:pt x="745" y="4476"/>
                </a:cubicBezTo>
                <a:cubicBezTo>
                  <a:pt x="850" y="4476"/>
                  <a:pt x="954" y="4453"/>
                  <a:pt x="1050" y="4407"/>
                </a:cubicBezTo>
                <a:cubicBezTo>
                  <a:pt x="1321" y="4284"/>
                  <a:pt x="1494" y="4025"/>
                  <a:pt x="1506" y="3728"/>
                </a:cubicBezTo>
                <a:lnTo>
                  <a:pt x="1716" y="3728"/>
                </a:lnTo>
                <a:cubicBezTo>
                  <a:pt x="1775" y="3727"/>
                  <a:pt x="1834" y="3726"/>
                  <a:pt x="1894" y="3726"/>
                </a:cubicBezTo>
                <a:cubicBezTo>
                  <a:pt x="2201" y="3726"/>
                  <a:pt x="2516" y="3742"/>
                  <a:pt x="2830" y="3742"/>
                </a:cubicBezTo>
                <a:cubicBezTo>
                  <a:pt x="2977" y="3742"/>
                  <a:pt x="3125" y="3739"/>
                  <a:pt x="3272" y="3728"/>
                </a:cubicBezTo>
                <a:cubicBezTo>
                  <a:pt x="3296" y="3815"/>
                  <a:pt x="3333" y="3889"/>
                  <a:pt x="3370" y="3951"/>
                </a:cubicBezTo>
                <a:cubicBezTo>
                  <a:pt x="3589" y="4306"/>
                  <a:pt x="4010" y="4534"/>
                  <a:pt x="4420" y="4534"/>
                </a:cubicBezTo>
                <a:cubicBezTo>
                  <a:pt x="4564" y="4534"/>
                  <a:pt x="4707" y="4506"/>
                  <a:pt x="4839" y="4444"/>
                </a:cubicBezTo>
                <a:cubicBezTo>
                  <a:pt x="4963" y="4753"/>
                  <a:pt x="5086" y="5062"/>
                  <a:pt x="5222" y="5358"/>
                </a:cubicBezTo>
                <a:cubicBezTo>
                  <a:pt x="5185" y="5383"/>
                  <a:pt x="5148" y="5420"/>
                  <a:pt x="5123" y="5457"/>
                </a:cubicBezTo>
                <a:cubicBezTo>
                  <a:pt x="4938" y="5703"/>
                  <a:pt x="4938" y="6049"/>
                  <a:pt x="5123" y="6296"/>
                </a:cubicBezTo>
                <a:cubicBezTo>
                  <a:pt x="5249" y="6455"/>
                  <a:pt x="5437" y="6540"/>
                  <a:pt x="5625" y="6540"/>
                </a:cubicBezTo>
                <a:cubicBezTo>
                  <a:pt x="5715" y="6540"/>
                  <a:pt x="5805" y="6521"/>
                  <a:pt x="5889" y="6481"/>
                </a:cubicBezTo>
                <a:lnTo>
                  <a:pt x="5889" y="6481"/>
                </a:lnTo>
                <a:cubicBezTo>
                  <a:pt x="5868" y="6488"/>
                  <a:pt x="5859" y="6491"/>
                  <a:pt x="5858" y="6491"/>
                </a:cubicBezTo>
                <a:cubicBezTo>
                  <a:pt x="5855" y="6491"/>
                  <a:pt x="5906" y="6471"/>
                  <a:pt x="5950" y="6444"/>
                </a:cubicBezTo>
                <a:cubicBezTo>
                  <a:pt x="5963" y="6432"/>
                  <a:pt x="5987" y="6419"/>
                  <a:pt x="6000" y="6407"/>
                </a:cubicBezTo>
                <a:lnTo>
                  <a:pt x="6012" y="6407"/>
                </a:lnTo>
                <a:cubicBezTo>
                  <a:pt x="6037" y="6382"/>
                  <a:pt x="6049" y="6370"/>
                  <a:pt x="6074" y="6358"/>
                </a:cubicBezTo>
                <a:cubicBezTo>
                  <a:pt x="6148" y="6284"/>
                  <a:pt x="6210" y="6197"/>
                  <a:pt x="6259" y="6111"/>
                </a:cubicBezTo>
                <a:cubicBezTo>
                  <a:pt x="6288" y="6063"/>
                  <a:pt x="6294" y="6045"/>
                  <a:pt x="6284" y="6045"/>
                </a:cubicBezTo>
                <a:cubicBezTo>
                  <a:pt x="6281" y="6045"/>
                  <a:pt x="6277" y="6046"/>
                  <a:pt x="6271" y="6049"/>
                </a:cubicBezTo>
                <a:lnTo>
                  <a:pt x="6259" y="6061"/>
                </a:lnTo>
                <a:cubicBezTo>
                  <a:pt x="6419" y="5889"/>
                  <a:pt x="6432" y="5506"/>
                  <a:pt x="6049" y="5234"/>
                </a:cubicBezTo>
                <a:cubicBezTo>
                  <a:pt x="5936" y="5161"/>
                  <a:pt x="5819" y="5127"/>
                  <a:pt x="5718" y="5127"/>
                </a:cubicBezTo>
                <a:cubicBezTo>
                  <a:pt x="5632" y="5127"/>
                  <a:pt x="5557" y="5152"/>
                  <a:pt x="5506" y="5197"/>
                </a:cubicBezTo>
                <a:cubicBezTo>
                  <a:pt x="5494" y="5210"/>
                  <a:pt x="5481" y="5222"/>
                  <a:pt x="5469" y="5234"/>
                </a:cubicBezTo>
                <a:cubicBezTo>
                  <a:pt x="5432" y="5099"/>
                  <a:pt x="5382" y="4975"/>
                  <a:pt x="5333" y="4839"/>
                </a:cubicBezTo>
                <a:cubicBezTo>
                  <a:pt x="5271" y="4642"/>
                  <a:pt x="5185" y="4444"/>
                  <a:pt x="5111" y="4247"/>
                </a:cubicBezTo>
                <a:cubicBezTo>
                  <a:pt x="5321" y="4037"/>
                  <a:pt x="5444" y="3765"/>
                  <a:pt x="5481" y="3482"/>
                </a:cubicBezTo>
                <a:cubicBezTo>
                  <a:pt x="5518" y="2914"/>
                  <a:pt x="5173" y="2395"/>
                  <a:pt x="4580" y="2383"/>
                </a:cubicBezTo>
                <a:lnTo>
                  <a:pt x="4568" y="2383"/>
                </a:lnTo>
                <a:cubicBezTo>
                  <a:pt x="4543" y="2124"/>
                  <a:pt x="4518" y="1865"/>
                  <a:pt x="4481" y="1618"/>
                </a:cubicBezTo>
                <a:cubicBezTo>
                  <a:pt x="4481" y="1581"/>
                  <a:pt x="4481" y="1544"/>
                  <a:pt x="4469" y="1507"/>
                </a:cubicBezTo>
                <a:cubicBezTo>
                  <a:pt x="4543" y="1507"/>
                  <a:pt x="4605" y="1482"/>
                  <a:pt x="4667" y="1457"/>
                </a:cubicBezTo>
                <a:lnTo>
                  <a:pt x="4704" y="1432"/>
                </a:lnTo>
                <a:cubicBezTo>
                  <a:pt x="4827" y="1371"/>
                  <a:pt x="4938" y="1272"/>
                  <a:pt x="5012" y="1149"/>
                </a:cubicBezTo>
                <a:cubicBezTo>
                  <a:pt x="5062" y="1050"/>
                  <a:pt x="5099" y="951"/>
                  <a:pt x="5099" y="840"/>
                </a:cubicBezTo>
                <a:cubicBezTo>
                  <a:pt x="5099" y="828"/>
                  <a:pt x="5099" y="828"/>
                  <a:pt x="5099" y="815"/>
                </a:cubicBezTo>
                <a:cubicBezTo>
                  <a:pt x="5099" y="729"/>
                  <a:pt x="5086" y="642"/>
                  <a:pt x="5062" y="568"/>
                </a:cubicBezTo>
                <a:cubicBezTo>
                  <a:pt x="4987" y="371"/>
                  <a:pt x="4852" y="198"/>
                  <a:pt x="4679" y="99"/>
                </a:cubicBezTo>
                <a:cubicBezTo>
                  <a:pt x="4617" y="50"/>
                  <a:pt x="4543" y="25"/>
                  <a:pt x="4481" y="13"/>
                </a:cubicBezTo>
                <a:cubicBezTo>
                  <a:pt x="4444" y="1"/>
                  <a:pt x="440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2" name="Google Shape;1932;p75"/>
          <p:cNvGrpSpPr/>
          <p:nvPr/>
        </p:nvGrpSpPr>
        <p:grpSpPr>
          <a:xfrm>
            <a:off x="8058203" y="4467240"/>
            <a:ext cx="1034486" cy="676280"/>
            <a:chOff x="1416546" y="3515648"/>
            <a:chExt cx="1570496" cy="1127322"/>
          </a:xfrm>
        </p:grpSpPr>
        <p:sp>
          <p:nvSpPr>
            <p:cNvPr id="1933" name="Google Shape;1933;p75"/>
            <p:cNvSpPr/>
            <p:nvPr/>
          </p:nvSpPr>
          <p:spPr>
            <a:xfrm rot="1246384">
              <a:off x="1705515" y="3699695"/>
              <a:ext cx="1107833" cy="761244"/>
            </a:xfrm>
            <a:custGeom>
              <a:rect b="b" l="l" r="r" t="t"/>
              <a:pathLst>
                <a:path extrusionOk="0" h="10222" w="14876">
                  <a:moveTo>
                    <a:pt x="12345" y="0"/>
                  </a:moveTo>
                  <a:lnTo>
                    <a:pt x="1" y="6728"/>
                  </a:lnTo>
                  <a:lnTo>
                    <a:pt x="741" y="8468"/>
                  </a:lnTo>
                  <a:lnTo>
                    <a:pt x="1494" y="10221"/>
                  </a:lnTo>
                  <a:lnTo>
                    <a:pt x="14875" y="5876"/>
                  </a:lnTo>
                  <a:lnTo>
                    <a:pt x="123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5"/>
            <p:cNvSpPr/>
            <p:nvPr/>
          </p:nvSpPr>
          <p:spPr>
            <a:xfrm rot="1246384">
              <a:off x="1715303" y="4052617"/>
              <a:ext cx="1033362" cy="410113"/>
            </a:xfrm>
            <a:custGeom>
              <a:rect b="b" l="l" r="r" t="t"/>
              <a:pathLst>
                <a:path extrusionOk="0" h="5507" w="13876">
                  <a:moveTo>
                    <a:pt x="13369" y="1"/>
                  </a:moveTo>
                  <a:lnTo>
                    <a:pt x="0" y="4333"/>
                  </a:lnTo>
                  <a:lnTo>
                    <a:pt x="494" y="5506"/>
                  </a:lnTo>
                  <a:lnTo>
                    <a:pt x="13875" y="1161"/>
                  </a:lnTo>
                  <a:lnTo>
                    <a:pt x="13369" y="1"/>
                  </a:lnTo>
                  <a:close/>
                </a:path>
              </a:pathLst>
            </a:custGeom>
            <a:solidFill>
              <a:srgbClr val="F0D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5"/>
            <p:cNvSpPr/>
            <p:nvPr/>
          </p:nvSpPr>
          <p:spPr>
            <a:xfrm rot="1246384">
              <a:off x="1694746" y="3690048"/>
              <a:ext cx="1126153" cy="778522"/>
            </a:xfrm>
            <a:custGeom>
              <a:rect b="b" l="l" r="r" t="t"/>
              <a:pathLst>
                <a:path extrusionOk="0" h="10454" w="15122">
                  <a:moveTo>
                    <a:pt x="12443" y="294"/>
                  </a:moveTo>
                  <a:lnTo>
                    <a:pt x="14863" y="5935"/>
                  </a:lnTo>
                  <a:lnTo>
                    <a:pt x="1716" y="10206"/>
                  </a:lnTo>
                  <a:lnTo>
                    <a:pt x="297" y="6911"/>
                  </a:lnTo>
                  <a:lnTo>
                    <a:pt x="12443" y="294"/>
                  </a:lnTo>
                  <a:close/>
                  <a:moveTo>
                    <a:pt x="12473" y="1"/>
                  </a:moveTo>
                  <a:cubicBezTo>
                    <a:pt x="12458" y="1"/>
                    <a:pt x="12444" y="4"/>
                    <a:pt x="12431" y="10"/>
                  </a:cubicBezTo>
                  <a:lnTo>
                    <a:pt x="87" y="6738"/>
                  </a:lnTo>
                  <a:cubicBezTo>
                    <a:pt x="25" y="6762"/>
                    <a:pt x="0" y="6836"/>
                    <a:pt x="37" y="6898"/>
                  </a:cubicBezTo>
                  <a:lnTo>
                    <a:pt x="1543" y="10379"/>
                  </a:lnTo>
                  <a:cubicBezTo>
                    <a:pt x="1556" y="10429"/>
                    <a:pt x="1605" y="10453"/>
                    <a:pt x="1642" y="10453"/>
                  </a:cubicBezTo>
                  <a:cubicBezTo>
                    <a:pt x="1655" y="10453"/>
                    <a:pt x="1655" y="10441"/>
                    <a:pt x="1667" y="10441"/>
                  </a:cubicBezTo>
                  <a:lnTo>
                    <a:pt x="15035" y="6108"/>
                  </a:lnTo>
                  <a:cubicBezTo>
                    <a:pt x="15072" y="6096"/>
                    <a:pt x="15097" y="6071"/>
                    <a:pt x="15109" y="6034"/>
                  </a:cubicBezTo>
                  <a:cubicBezTo>
                    <a:pt x="15122" y="6009"/>
                    <a:pt x="15122" y="5972"/>
                    <a:pt x="15109" y="5948"/>
                  </a:cubicBezTo>
                  <a:lnTo>
                    <a:pt x="12579" y="72"/>
                  </a:lnTo>
                  <a:cubicBezTo>
                    <a:pt x="12561" y="26"/>
                    <a:pt x="12515" y="1"/>
                    <a:pt x="12473" y="1"/>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5"/>
            <p:cNvSpPr/>
            <p:nvPr/>
          </p:nvSpPr>
          <p:spPr>
            <a:xfrm rot="1246384">
              <a:off x="2622990" y="3844439"/>
              <a:ext cx="270330" cy="493744"/>
            </a:xfrm>
            <a:custGeom>
              <a:rect b="b" l="l" r="r" t="t"/>
              <a:pathLst>
                <a:path extrusionOk="0" h="6630" w="3630">
                  <a:moveTo>
                    <a:pt x="625" y="1"/>
                  </a:moveTo>
                  <a:cubicBezTo>
                    <a:pt x="553" y="1"/>
                    <a:pt x="479" y="15"/>
                    <a:pt x="408" y="46"/>
                  </a:cubicBezTo>
                  <a:cubicBezTo>
                    <a:pt x="136" y="170"/>
                    <a:pt x="0" y="491"/>
                    <a:pt x="124" y="775"/>
                  </a:cubicBezTo>
                  <a:lnTo>
                    <a:pt x="2494" y="6292"/>
                  </a:lnTo>
                  <a:cubicBezTo>
                    <a:pt x="2587" y="6506"/>
                    <a:pt x="2792" y="6629"/>
                    <a:pt x="3009" y="6629"/>
                  </a:cubicBezTo>
                  <a:cubicBezTo>
                    <a:pt x="3080" y="6629"/>
                    <a:pt x="3152" y="6616"/>
                    <a:pt x="3222" y="6589"/>
                  </a:cubicBezTo>
                  <a:cubicBezTo>
                    <a:pt x="3506" y="6465"/>
                    <a:pt x="3629" y="6132"/>
                    <a:pt x="3506" y="5860"/>
                  </a:cubicBezTo>
                  <a:lnTo>
                    <a:pt x="1136" y="343"/>
                  </a:lnTo>
                  <a:cubicBezTo>
                    <a:pt x="1043" y="130"/>
                    <a:pt x="840" y="1"/>
                    <a:pt x="6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5"/>
            <p:cNvSpPr/>
            <p:nvPr/>
          </p:nvSpPr>
          <p:spPr>
            <a:xfrm rot="1246384">
              <a:off x="2613505" y="3836870"/>
              <a:ext cx="292448" cy="510872"/>
            </a:xfrm>
            <a:custGeom>
              <a:rect b="b" l="l" r="r" t="t"/>
              <a:pathLst>
                <a:path extrusionOk="0" h="6860" w="3927">
                  <a:moveTo>
                    <a:pt x="754" y="230"/>
                  </a:moveTo>
                  <a:cubicBezTo>
                    <a:pt x="939" y="230"/>
                    <a:pt x="1099" y="329"/>
                    <a:pt x="1161" y="502"/>
                  </a:cubicBezTo>
                  <a:lnTo>
                    <a:pt x="3531" y="6020"/>
                  </a:lnTo>
                  <a:cubicBezTo>
                    <a:pt x="3580" y="6131"/>
                    <a:pt x="3580" y="6242"/>
                    <a:pt x="3531" y="6353"/>
                  </a:cubicBezTo>
                  <a:cubicBezTo>
                    <a:pt x="3494" y="6464"/>
                    <a:pt x="3408" y="6551"/>
                    <a:pt x="3309" y="6588"/>
                  </a:cubicBezTo>
                  <a:cubicBezTo>
                    <a:pt x="3253" y="6612"/>
                    <a:pt x="3195" y="6625"/>
                    <a:pt x="3136" y="6625"/>
                  </a:cubicBezTo>
                  <a:cubicBezTo>
                    <a:pt x="3077" y="6625"/>
                    <a:pt x="3019" y="6612"/>
                    <a:pt x="2963" y="6588"/>
                  </a:cubicBezTo>
                  <a:cubicBezTo>
                    <a:pt x="2865" y="6551"/>
                    <a:pt x="2778" y="6464"/>
                    <a:pt x="2729" y="6353"/>
                  </a:cubicBezTo>
                  <a:lnTo>
                    <a:pt x="359" y="835"/>
                  </a:lnTo>
                  <a:cubicBezTo>
                    <a:pt x="260" y="613"/>
                    <a:pt x="359" y="354"/>
                    <a:pt x="581" y="268"/>
                  </a:cubicBezTo>
                  <a:cubicBezTo>
                    <a:pt x="643" y="243"/>
                    <a:pt x="704" y="230"/>
                    <a:pt x="754" y="230"/>
                  </a:cubicBezTo>
                  <a:close/>
                  <a:moveTo>
                    <a:pt x="759" y="0"/>
                  </a:moveTo>
                  <a:cubicBezTo>
                    <a:pt x="669" y="0"/>
                    <a:pt x="578" y="19"/>
                    <a:pt x="494" y="58"/>
                  </a:cubicBezTo>
                  <a:cubicBezTo>
                    <a:pt x="161" y="193"/>
                    <a:pt x="1" y="588"/>
                    <a:pt x="149" y="934"/>
                  </a:cubicBezTo>
                  <a:lnTo>
                    <a:pt x="2519" y="6452"/>
                  </a:lnTo>
                  <a:cubicBezTo>
                    <a:pt x="2593" y="6612"/>
                    <a:pt x="2716" y="6736"/>
                    <a:pt x="2889" y="6810"/>
                  </a:cubicBezTo>
                  <a:cubicBezTo>
                    <a:pt x="2963" y="6834"/>
                    <a:pt x="3050" y="6859"/>
                    <a:pt x="3136" y="6859"/>
                  </a:cubicBezTo>
                  <a:lnTo>
                    <a:pt x="3136" y="6847"/>
                  </a:lnTo>
                  <a:cubicBezTo>
                    <a:pt x="3605" y="6847"/>
                    <a:pt x="3926" y="6365"/>
                    <a:pt x="3753" y="5921"/>
                  </a:cubicBezTo>
                  <a:lnTo>
                    <a:pt x="1371" y="403"/>
                  </a:lnTo>
                  <a:cubicBezTo>
                    <a:pt x="1297" y="243"/>
                    <a:pt x="1173" y="107"/>
                    <a:pt x="1001" y="45"/>
                  </a:cubicBezTo>
                  <a:cubicBezTo>
                    <a:pt x="924" y="16"/>
                    <a:pt x="842" y="0"/>
                    <a:pt x="759" y="0"/>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5"/>
            <p:cNvSpPr/>
            <p:nvPr/>
          </p:nvSpPr>
          <p:spPr>
            <a:xfrm rot="1246384">
              <a:off x="1482645" y="3959124"/>
              <a:ext cx="303396" cy="362973"/>
            </a:xfrm>
            <a:custGeom>
              <a:rect b="b" l="l" r="r" t="t"/>
              <a:pathLst>
                <a:path extrusionOk="0" h="4874" w="4074">
                  <a:moveTo>
                    <a:pt x="2009" y="0"/>
                  </a:moveTo>
                  <a:cubicBezTo>
                    <a:pt x="1915" y="0"/>
                    <a:pt x="1820" y="20"/>
                    <a:pt x="1729" y="61"/>
                  </a:cubicBezTo>
                  <a:lnTo>
                    <a:pt x="531" y="579"/>
                  </a:lnTo>
                  <a:cubicBezTo>
                    <a:pt x="173" y="727"/>
                    <a:pt x="0" y="1147"/>
                    <a:pt x="161" y="1505"/>
                  </a:cubicBezTo>
                  <a:lnTo>
                    <a:pt x="1420" y="4443"/>
                  </a:lnTo>
                  <a:cubicBezTo>
                    <a:pt x="1530" y="4709"/>
                    <a:pt x="1791" y="4873"/>
                    <a:pt x="2070" y="4873"/>
                  </a:cubicBezTo>
                  <a:cubicBezTo>
                    <a:pt x="2166" y="4873"/>
                    <a:pt x="2264" y="4854"/>
                    <a:pt x="2358" y="4813"/>
                  </a:cubicBezTo>
                  <a:lnTo>
                    <a:pt x="3555" y="4295"/>
                  </a:lnTo>
                  <a:cubicBezTo>
                    <a:pt x="3913" y="4146"/>
                    <a:pt x="4074" y="3727"/>
                    <a:pt x="3926" y="3356"/>
                  </a:cubicBezTo>
                  <a:lnTo>
                    <a:pt x="2667" y="431"/>
                  </a:lnTo>
                  <a:cubicBezTo>
                    <a:pt x="2547" y="164"/>
                    <a:pt x="2284" y="0"/>
                    <a:pt x="2009" y="0"/>
                  </a:cubicBezTo>
                  <a:close/>
                </a:path>
              </a:pathLst>
            </a:custGeom>
            <a:solidFill>
              <a:srgbClr val="DAF2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5"/>
            <p:cNvSpPr/>
            <p:nvPr/>
          </p:nvSpPr>
          <p:spPr>
            <a:xfrm rot="1246384">
              <a:off x="1473291" y="3951432"/>
              <a:ext cx="321864" cy="378984"/>
            </a:xfrm>
            <a:custGeom>
              <a:rect b="b" l="l" r="r" t="t"/>
              <a:pathLst>
                <a:path extrusionOk="0" h="5089" w="4322">
                  <a:moveTo>
                    <a:pt x="2136" y="213"/>
                  </a:moveTo>
                  <a:cubicBezTo>
                    <a:pt x="2371" y="213"/>
                    <a:pt x="2581" y="361"/>
                    <a:pt x="2680" y="571"/>
                  </a:cubicBezTo>
                  <a:lnTo>
                    <a:pt x="3939" y="3509"/>
                  </a:lnTo>
                  <a:cubicBezTo>
                    <a:pt x="4074" y="3805"/>
                    <a:pt x="3926" y="4163"/>
                    <a:pt x="3630" y="4286"/>
                  </a:cubicBezTo>
                  <a:lnTo>
                    <a:pt x="2433" y="4805"/>
                  </a:lnTo>
                  <a:cubicBezTo>
                    <a:pt x="2357" y="4839"/>
                    <a:pt x="2278" y="4856"/>
                    <a:pt x="2199" y="4856"/>
                  </a:cubicBezTo>
                  <a:cubicBezTo>
                    <a:pt x="1969" y="4856"/>
                    <a:pt x="1747" y="4717"/>
                    <a:pt x="1655" y="4496"/>
                  </a:cubicBezTo>
                  <a:lnTo>
                    <a:pt x="396" y="1571"/>
                  </a:lnTo>
                  <a:cubicBezTo>
                    <a:pt x="260" y="1262"/>
                    <a:pt x="396" y="917"/>
                    <a:pt x="705" y="781"/>
                  </a:cubicBezTo>
                  <a:lnTo>
                    <a:pt x="1902" y="262"/>
                  </a:lnTo>
                  <a:cubicBezTo>
                    <a:pt x="1976" y="238"/>
                    <a:pt x="2050" y="225"/>
                    <a:pt x="2136" y="213"/>
                  </a:cubicBezTo>
                  <a:close/>
                  <a:moveTo>
                    <a:pt x="2127" y="0"/>
                  </a:moveTo>
                  <a:cubicBezTo>
                    <a:pt x="2019" y="0"/>
                    <a:pt x="1909" y="21"/>
                    <a:pt x="1803" y="65"/>
                  </a:cubicBezTo>
                  <a:lnTo>
                    <a:pt x="606" y="583"/>
                  </a:lnTo>
                  <a:cubicBezTo>
                    <a:pt x="198" y="756"/>
                    <a:pt x="1" y="1238"/>
                    <a:pt x="174" y="1657"/>
                  </a:cubicBezTo>
                  <a:lnTo>
                    <a:pt x="1433" y="4595"/>
                  </a:lnTo>
                  <a:cubicBezTo>
                    <a:pt x="1569" y="4891"/>
                    <a:pt x="1865" y="5089"/>
                    <a:pt x="2198" y="5089"/>
                  </a:cubicBezTo>
                  <a:cubicBezTo>
                    <a:pt x="2309" y="5089"/>
                    <a:pt x="2420" y="5064"/>
                    <a:pt x="2519" y="5015"/>
                  </a:cubicBezTo>
                  <a:lnTo>
                    <a:pt x="3716" y="4509"/>
                  </a:lnTo>
                  <a:cubicBezTo>
                    <a:pt x="4136" y="4324"/>
                    <a:pt x="4321" y="3842"/>
                    <a:pt x="4148" y="3422"/>
                  </a:cubicBezTo>
                  <a:lnTo>
                    <a:pt x="2889" y="497"/>
                  </a:lnTo>
                  <a:cubicBezTo>
                    <a:pt x="2751" y="183"/>
                    <a:pt x="2447" y="0"/>
                    <a:pt x="2127" y="0"/>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5"/>
            <p:cNvSpPr/>
            <p:nvPr/>
          </p:nvSpPr>
          <p:spPr>
            <a:xfrm rot="1246384">
              <a:off x="1557235" y="3974991"/>
              <a:ext cx="143431" cy="69482"/>
            </a:xfrm>
            <a:custGeom>
              <a:rect b="b" l="l" r="r" t="t"/>
              <a:pathLst>
                <a:path extrusionOk="0" h="933" w="1926">
                  <a:moveTo>
                    <a:pt x="1791" y="1"/>
                  </a:moveTo>
                  <a:cubicBezTo>
                    <a:pt x="1783" y="1"/>
                    <a:pt x="1774" y="2"/>
                    <a:pt x="1765" y="4"/>
                  </a:cubicBezTo>
                  <a:lnTo>
                    <a:pt x="74" y="745"/>
                  </a:lnTo>
                  <a:cubicBezTo>
                    <a:pt x="25" y="757"/>
                    <a:pt x="0" y="819"/>
                    <a:pt x="25" y="868"/>
                  </a:cubicBezTo>
                  <a:cubicBezTo>
                    <a:pt x="35" y="909"/>
                    <a:pt x="79" y="933"/>
                    <a:pt x="122" y="933"/>
                  </a:cubicBezTo>
                  <a:cubicBezTo>
                    <a:pt x="131" y="933"/>
                    <a:pt x="140" y="932"/>
                    <a:pt x="148" y="930"/>
                  </a:cubicBezTo>
                  <a:lnTo>
                    <a:pt x="1852" y="189"/>
                  </a:lnTo>
                  <a:cubicBezTo>
                    <a:pt x="1901" y="164"/>
                    <a:pt x="1926" y="115"/>
                    <a:pt x="1901" y="66"/>
                  </a:cubicBezTo>
                  <a:cubicBezTo>
                    <a:pt x="1881" y="25"/>
                    <a:pt x="1835"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5"/>
            <p:cNvSpPr/>
            <p:nvPr/>
          </p:nvSpPr>
          <p:spPr>
            <a:xfrm rot="1246384">
              <a:off x="1558005" y="4004260"/>
              <a:ext cx="143431" cy="69035"/>
            </a:xfrm>
            <a:custGeom>
              <a:rect b="b" l="l" r="r" t="t"/>
              <a:pathLst>
                <a:path extrusionOk="0" h="927" w="1926">
                  <a:moveTo>
                    <a:pt x="1819" y="1"/>
                  </a:moveTo>
                  <a:cubicBezTo>
                    <a:pt x="1805" y="1"/>
                    <a:pt x="1791" y="4"/>
                    <a:pt x="1778" y="10"/>
                  </a:cubicBezTo>
                  <a:lnTo>
                    <a:pt x="74" y="738"/>
                  </a:lnTo>
                  <a:cubicBezTo>
                    <a:pt x="25" y="751"/>
                    <a:pt x="0" y="813"/>
                    <a:pt x="25" y="862"/>
                  </a:cubicBezTo>
                  <a:cubicBezTo>
                    <a:pt x="45" y="903"/>
                    <a:pt x="91" y="927"/>
                    <a:pt x="134" y="927"/>
                  </a:cubicBezTo>
                  <a:cubicBezTo>
                    <a:pt x="143" y="927"/>
                    <a:pt x="152" y="926"/>
                    <a:pt x="161" y="924"/>
                  </a:cubicBezTo>
                  <a:lnTo>
                    <a:pt x="1852" y="183"/>
                  </a:lnTo>
                  <a:cubicBezTo>
                    <a:pt x="1901" y="171"/>
                    <a:pt x="1926" y="109"/>
                    <a:pt x="1913" y="60"/>
                  </a:cubicBezTo>
                  <a:cubicBezTo>
                    <a:pt x="1895" y="23"/>
                    <a:pt x="1857" y="1"/>
                    <a:pt x="1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5"/>
            <p:cNvSpPr/>
            <p:nvPr/>
          </p:nvSpPr>
          <p:spPr>
            <a:xfrm rot="1246384">
              <a:off x="1559741" y="4032989"/>
              <a:ext cx="143506" cy="69631"/>
            </a:xfrm>
            <a:custGeom>
              <a:rect b="b" l="l" r="r" t="t"/>
              <a:pathLst>
                <a:path extrusionOk="0" h="935" w="1927">
                  <a:moveTo>
                    <a:pt x="1803" y="1"/>
                  </a:moveTo>
                  <a:cubicBezTo>
                    <a:pt x="1795" y="1"/>
                    <a:pt x="1787" y="2"/>
                    <a:pt x="1778" y="4"/>
                  </a:cubicBezTo>
                  <a:lnTo>
                    <a:pt x="75" y="744"/>
                  </a:lnTo>
                  <a:cubicBezTo>
                    <a:pt x="25" y="769"/>
                    <a:pt x="1" y="819"/>
                    <a:pt x="25" y="880"/>
                  </a:cubicBezTo>
                  <a:cubicBezTo>
                    <a:pt x="35" y="918"/>
                    <a:pt x="73" y="934"/>
                    <a:pt x="113" y="934"/>
                  </a:cubicBezTo>
                  <a:cubicBezTo>
                    <a:pt x="125" y="934"/>
                    <a:pt x="137" y="933"/>
                    <a:pt x="149" y="930"/>
                  </a:cubicBezTo>
                  <a:lnTo>
                    <a:pt x="1852" y="201"/>
                  </a:lnTo>
                  <a:cubicBezTo>
                    <a:pt x="1902" y="177"/>
                    <a:pt x="1926" y="115"/>
                    <a:pt x="1902" y="66"/>
                  </a:cubicBezTo>
                  <a:cubicBezTo>
                    <a:pt x="1881" y="25"/>
                    <a:pt x="1844" y="1"/>
                    <a:pt x="18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5"/>
            <p:cNvSpPr/>
            <p:nvPr/>
          </p:nvSpPr>
          <p:spPr>
            <a:xfrm rot="1246384">
              <a:off x="1561353" y="4062576"/>
              <a:ext cx="143431" cy="69556"/>
            </a:xfrm>
            <a:custGeom>
              <a:rect b="b" l="l" r="r" t="t"/>
              <a:pathLst>
                <a:path extrusionOk="0" h="934" w="1926">
                  <a:moveTo>
                    <a:pt x="1807" y="0"/>
                  </a:moveTo>
                  <a:cubicBezTo>
                    <a:pt x="1793" y="0"/>
                    <a:pt x="1779" y="4"/>
                    <a:pt x="1765" y="10"/>
                  </a:cubicBezTo>
                  <a:lnTo>
                    <a:pt x="74" y="738"/>
                  </a:lnTo>
                  <a:cubicBezTo>
                    <a:pt x="12" y="763"/>
                    <a:pt x="0" y="812"/>
                    <a:pt x="12" y="874"/>
                  </a:cubicBezTo>
                  <a:cubicBezTo>
                    <a:pt x="31" y="910"/>
                    <a:pt x="68" y="933"/>
                    <a:pt x="107" y="933"/>
                  </a:cubicBezTo>
                  <a:cubicBezTo>
                    <a:pt x="121" y="933"/>
                    <a:pt x="135" y="930"/>
                    <a:pt x="148" y="924"/>
                  </a:cubicBezTo>
                  <a:lnTo>
                    <a:pt x="1852" y="195"/>
                  </a:lnTo>
                  <a:cubicBezTo>
                    <a:pt x="1901" y="171"/>
                    <a:pt x="1926" y="109"/>
                    <a:pt x="1901" y="60"/>
                  </a:cubicBezTo>
                  <a:cubicBezTo>
                    <a:pt x="1883" y="23"/>
                    <a:pt x="1845" y="0"/>
                    <a:pt x="1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5"/>
            <p:cNvSpPr/>
            <p:nvPr/>
          </p:nvSpPr>
          <p:spPr>
            <a:xfrm rot="1246384">
              <a:off x="1562203" y="4091412"/>
              <a:ext cx="143431" cy="69556"/>
            </a:xfrm>
            <a:custGeom>
              <a:rect b="b" l="l" r="r" t="t"/>
              <a:pathLst>
                <a:path extrusionOk="0" h="934" w="1926">
                  <a:moveTo>
                    <a:pt x="1817" y="0"/>
                  </a:moveTo>
                  <a:cubicBezTo>
                    <a:pt x="1804" y="0"/>
                    <a:pt x="1791" y="3"/>
                    <a:pt x="1778" y="10"/>
                  </a:cubicBezTo>
                  <a:lnTo>
                    <a:pt x="74" y="738"/>
                  </a:lnTo>
                  <a:cubicBezTo>
                    <a:pt x="25" y="763"/>
                    <a:pt x="0" y="825"/>
                    <a:pt x="25" y="874"/>
                  </a:cubicBezTo>
                  <a:cubicBezTo>
                    <a:pt x="43" y="910"/>
                    <a:pt x="74" y="933"/>
                    <a:pt x="109" y="933"/>
                  </a:cubicBezTo>
                  <a:cubicBezTo>
                    <a:pt x="122" y="933"/>
                    <a:pt x="135" y="930"/>
                    <a:pt x="148" y="924"/>
                  </a:cubicBezTo>
                  <a:lnTo>
                    <a:pt x="1852" y="195"/>
                  </a:lnTo>
                  <a:cubicBezTo>
                    <a:pt x="1901" y="171"/>
                    <a:pt x="1926" y="109"/>
                    <a:pt x="1901" y="59"/>
                  </a:cubicBezTo>
                  <a:cubicBezTo>
                    <a:pt x="1883" y="23"/>
                    <a:pt x="1852" y="0"/>
                    <a:pt x="1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5"/>
            <p:cNvSpPr/>
            <p:nvPr/>
          </p:nvSpPr>
          <p:spPr>
            <a:xfrm rot="1246384">
              <a:off x="1563915" y="4120420"/>
              <a:ext cx="142612" cy="69556"/>
            </a:xfrm>
            <a:custGeom>
              <a:rect b="b" l="l" r="r" t="t"/>
              <a:pathLst>
                <a:path extrusionOk="0" h="934" w="1915">
                  <a:moveTo>
                    <a:pt x="1807" y="0"/>
                  </a:moveTo>
                  <a:cubicBezTo>
                    <a:pt x="1793" y="0"/>
                    <a:pt x="1779" y="3"/>
                    <a:pt x="1766" y="10"/>
                  </a:cubicBezTo>
                  <a:lnTo>
                    <a:pt x="75" y="738"/>
                  </a:lnTo>
                  <a:cubicBezTo>
                    <a:pt x="13" y="763"/>
                    <a:pt x="1" y="825"/>
                    <a:pt x="13" y="874"/>
                  </a:cubicBezTo>
                  <a:cubicBezTo>
                    <a:pt x="31" y="910"/>
                    <a:pt x="69" y="933"/>
                    <a:pt x="107" y="933"/>
                  </a:cubicBezTo>
                  <a:cubicBezTo>
                    <a:pt x="121" y="933"/>
                    <a:pt x="136" y="930"/>
                    <a:pt x="149" y="924"/>
                  </a:cubicBezTo>
                  <a:lnTo>
                    <a:pt x="1852" y="195"/>
                  </a:lnTo>
                  <a:cubicBezTo>
                    <a:pt x="1902" y="171"/>
                    <a:pt x="1914" y="109"/>
                    <a:pt x="1902" y="59"/>
                  </a:cubicBezTo>
                  <a:cubicBezTo>
                    <a:pt x="1884" y="23"/>
                    <a:pt x="1846" y="0"/>
                    <a:pt x="1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5"/>
            <p:cNvSpPr/>
            <p:nvPr/>
          </p:nvSpPr>
          <p:spPr>
            <a:xfrm rot="1246384">
              <a:off x="1564736" y="4149415"/>
              <a:ext cx="143506" cy="69556"/>
            </a:xfrm>
            <a:custGeom>
              <a:rect b="b" l="l" r="r" t="t"/>
              <a:pathLst>
                <a:path extrusionOk="0" h="934" w="1927">
                  <a:moveTo>
                    <a:pt x="1818" y="0"/>
                  </a:moveTo>
                  <a:cubicBezTo>
                    <a:pt x="1805" y="0"/>
                    <a:pt x="1792" y="3"/>
                    <a:pt x="1778" y="10"/>
                  </a:cubicBezTo>
                  <a:lnTo>
                    <a:pt x="75" y="738"/>
                  </a:lnTo>
                  <a:cubicBezTo>
                    <a:pt x="26" y="763"/>
                    <a:pt x="1" y="825"/>
                    <a:pt x="26" y="874"/>
                  </a:cubicBezTo>
                  <a:cubicBezTo>
                    <a:pt x="44" y="910"/>
                    <a:pt x="75" y="933"/>
                    <a:pt x="110" y="933"/>
                  </a:cubicBezTo>
                  <a:cubicBezTo>
                    <a:pt x="122" y="933"/>
                    <a:pt x="136" y="930"/>
                    <a:pt x="149" y="923"/>
                  </a:cubicBezTo>
                  <a:lnTo>
                    <a:pt x="1852" y="195"/>
                  </a:lnTo>
                  <a:cubicBezTo>
                    <a:pt x="1902" y="171"/>
                    <a:pt x="1926" y="109"/>
                    <a:pt x="1902" y="59"/>
                  </a:cubicBezTo>
                  <a:cubicBezTo>
                    <a:pt x="1884" y="23"/>
                    <a:pt x="1852" y="0"/>
                    <a:pt x="18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5"/>
            <p:cNvSpPr/>
            <p:nvPr/>
          </p:nvSpPr>
          <p:spPr>
            <a:xfrm rot="1246384">
              <a:off x="1566523" y="4178423"/>
              <a:ext cx="142538" cy="69556"/>
            </a:xfrm>
            <a:custGeom>
              <a:rect b="b" l="l" r="r" t="t"/>
              <a:pathLst>
                <a:path extrusionOk="0" h="934" w="1914">
                  <a:moveTo>
                    <a:pt x="1807" y="0"/>
                  </a:moveTo>
                  <a:cubicBezTo>
                    <a:pt x="1793" y="0"/>
                    <a:pt x="1779" y="3"/>
                    <a:pt x="1765" y="10"/>
                  </a:cubicBezTo>
                  <a:lnTo>
                    <a:pt x="74" y="738"/>
                  </a:lnTo>
                  <a:cubicBezTo>
                    <a:pt x="13" y="763"/>
                    <a:pt x="0" y="825"/>
                    <a:pt x="13" y="874"/>
                  </a:cubicBezTo>
                  <a:cubicBezTo>
                    <a:pt x="31" y="910"/>
                    <a:pt x="69" y="933"/>
                    <a:pt x="107" y="933"/>
                  </a:cubicBezTo>
                  <a:cubicBezTo>
                    <a:pt x="121" y="933"/>
                    <a:pt x="135" y="930"/>
                    <a:pt x="148" y="923"/>
                  </a:cubicBezTo>
                  <a:lnTo>
                    <a:pt x="1840" y="195"/>
                  </a:lnTo>
                  <a:cubicBezTo>
                    <a:pt x="1889" y="170"/>
                    <a:pt x="1914" y="109"/>
                    <a:pt x="1901" y="59"/>
                  </a:cubicBezTo>
                  <a:cubicBezTo>
                    <a:pt x="1883" y="23"/>
                    <a:pt x="1845" y="0"/>
                    <a:pt x="1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5"/>
            <p:cNvSpPr/>
            <p:nvPr/>
          </p:nvSpPr>
          <p:spPr>
            <a:xfrm rot="1246384">
              <a:off x="1567341" y="4207431"/>
              <a:ext cx="143506" cy="69556"/>
            </a:xfrm>
            <a:custGeom>
              <a:rect b="b" l="l" r="r" t="t"/>
              <a:pathLst>
                <a:path extrusionOk="0" h="934" w="1927">
                  <a:moveTo>
                    <a:pt x="1817" y="0"/>
                  </a:moveTo>
                  <a:cubicBezTo>
                    <a:pt x="1804" y="0"/>
                    <a:pt x="1791" y="3"/>
                    <a:pt x="1778" y="10"/>
                  </a:cubicBezTo>
                  <a:lnTo>
                    <a:pt x="74" y="738"/>
                  </a:lnTo>
                  <a:cubicBezTo>
                    <a:pt x="25" y="763"/>
                    <a:pt x="0" y="825"/>
                    <a:pt x="25" y="874"/>
                  </a:cubicBezTo>
                  <a:cubicBezTo>
                    <a:pt x="43" y="910"/>
                    <a:pt x="74" y="933"/>
                    <a:pt x="114" y="933"/>
                  </a:cubicBezTo>
                  <a:cubicBezTo>
                    <a:pt x="129" y="933"/>
                    <a:pt x="144" y="930"/>
                    <a:pt x="161" y="923"/>
                  </a:cubicBezTo>
                  <a:lnTo>
                    <a:pt x="1852" y="195"/>
                  </a:lnTo>
                  <a:cubicBezTo>
                    <a:pt x="1901" y="170"/>
                    <a:pt x="1926" y="121"/>
                    <a:pt x="1901" y="59"/>
                  </a:cubicBezTo>
                  <a:cubicBezTo>
                    <a:pt x="1883" y="23"/>
                    <a:pt x="1852" y="0"/>
                    <a:pt x="1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5"/>
            <p:cNvSpPr/>
            <p:nvPr/>
          </p:nvSpPr>
          <p:spPr>
            <a:xfrm rot="1246384">
              <a:off x="1569055" y="4236426"/>
              <a:ext cx="142612" cy="69556"/>
            </a:xfrm>
            <a:custGeom>
              <a:rect b="b" l="l" r="r" t="t"/>
              <a:pathLst>
                <a:path extrusionOk="0" h="934" w="1915">
                  <a:moveTo>
                    <a:pt x="1806" y="1"/>
                  </a:moveTo>
                  <a:cubicBezTo>
                    <a:pt x="1792" y="1"/>
                    <a:pt x="1779" y="4"/>
                    <a:pt x="1766" y="10"/>
                  </a:cubicBezTo>
                  <a:lnTo>
                    <a:pt x="75" y="751"/>
                  </a:lnTo>
                  <a:cubicBezTo>
                    <a:pt x="13" y="763"/>
                    <a:pt x="1" y="825"/>
                    <a:pt x="13" y="874"/>
                  </a:cubicBezTo>
                  <a:cubicBezTo>
                    <a:pt x="31" y="910"/>
                    <a:pt x="69" y="933"/>
                    <a:pt x="108" y="933"/>
                  </a:cubicBezTo>
                  <a:cubicBezTo>
                    <a:pt x="122" y="933"/>
                    <a:pt x="136" y="930"/>
                    <a:pt x="149" y="923"/>
                  </a:cubicBezTo>
                  <a:lnTo>
                    <a:pt x="1840" y="195"/>
                  </a:lnTo>
                  <a:cubicBezTo>
                    <a:pt x="1902" y="170"/>
                    <a:pt x="1914" y="121"/>
                    <a:pt x="1902" y="72"/>
                  </a:cubicBezTo>
                  <a:cubicBezTo>
                    <a:pt x="1884" y="26"/>
                    <a:pt x="1845" y="1"/>
                    <a:pt x="18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5"/>
            <p:cNvSpPr/>
            <p:nvPr/>
          </p:nvSpPr>
          <p:spPr>
            <a:xfrm rot="1246384">
              <a:off x="1871993" y="3821787"/>
              <a:ext cx="642686" cy="554363"/>
            </a:xfrm>
            <a:custGeom>
              <a:rect b="b" l="l" r="r" t="t"/>
              <a:pathLst>
                <a:path extrusionOk="0" h="7444" w="8630">
                  <a:moveTo>
                    <a:pt x="6395" y="0"/>
                  </a:moveTo>
                  <a:lnTo>
                    <a:pt x="1" y="3494"/>
                  </a:lnTo>
                  <a:lnTo>
                    <a:pt x="1704" y="7444"/>
                  </a:lnTo>
                  <a:lnTo>
                    <a:pt x="8629" y="5197"/>
                  </a:lnTo>
                  <a:lnTo>
                    <a:pt x="6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5"/>
            <p:cNvSpPr/>
            <p:nvPr/>
          </p:nvSpPr>
          <p:spPr>
            <a:xfrm rot="1246384">
              <a:off x="1861787" y="3813389"/>
              <a:ext cx="661006" cy="571641"/>
            </a:xfrm>
            <a:custGeom>
              <a:rect b="b" l="l" r="r" t="t"/>
              <a:pathLst>
                <a:path extrusionOk="0" h="7676" w="8876">
                  <a:moveTo>
                    <a:pt x="6481" y="281"/>
                  </a:moveTo>
                  <a:lnTo>
                    <a:pt x="8604" y="5243"/>
                  </a:lnTo>
                  <a:lnTo>
                    <a:pt x="1901" y="7416"/>
                  </a:lnTo>
                  <a:lnTo>
                    <a:pt x="284" y="3663"/>
                  </a:lnTo>
                  <a:lnTo>
                    <a:pt x="6481" y="281"/>
                  </a:lnTo>
                  <a:close/>
                  <a:moveTo>
                    <a:pt x="6528" y="0"/>
                  </a:moveTo>
                  <a:cubicBezTo>
                    <a:pt x="6513" y="0"/>
                    <a:pt x="6497" y="3"/>
                    <a:pt x="6481" y="10"/>
                  </a:cubicBezTo>
                  <a:lnTo>
                    <a:pt x="87" y="3503"/>
                  </a:lnTo>
                  <a:cubicBezTo>
                    <a:pt x="25" y="3528"/>
                    <a:pt x="0" y="3589"/>
                    <a:pt x="25" y="3651"/>
                  </a:cubicBezTo>
                  <a:lnTo>
                    <a:pt x="1728" y="7601"/>
                  </a:lnTo>
                  <a:cubicBezTo>
                    <a:pt x="1741" y="7638"/>
                    <a:pt x="1790" y="7675"/>
                    <a:pt x="1839" y="7675"/>
                  </a:cubicBezTo>
                  <a:cubicBezTo>
                    <a:pt x="1839" y="7663"/>
                    <a:pt x="1852" y="7663"/>
                    <a:pt x="1864" y="7663"/>
                  </a:cubicBezTo>
                  <a:lnTo>
                    <a:pt x="8801" y="5416"/>
                  </a:lnTo>
                  <a:cubicBezTo>
                    <a:pt x="8826" y="5404"/>
                    <a:pt x="8851" y="5379"/>
                    <a:pt x="8863" y="5355"/>
                  </a:cubicBezTo>
                  <a:cubicBezTo>
                    <a:pt x="8875" y="5318"/>
                    <a:pt x="8875" y="5293"/>
                    <a:pt x="8863" y="5256"/>
                  </a:cubicBezTo>
                  <a:lnTo>
                    <a:pt x="6641" y="71"/>
                  </a:lnTo>
                  <a:cubicBezTo>
                    <a:pt x="6614" y="26"/>
                    <a:pt x="6573" y="0"/>
                    <a:pt x="6528" y="0"/>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52" name="Google Shape;1952;p75"/>
          <p:cNvPicPr preferRelativeResize="0"/>
          <p:nvPr/>
        </p:nvPicPr>
        <p:blipFill rotWithShape="1">
          <a:blip r:embed="rId3">
            <a:alphaModFix/>
          </a:blip>
          <a:srcRect b="690" l="0" r="0" t="690"/>
          <a:stretch/>
        </p:blipFill>
        <p:spPr>
          <a:xfrm>
            <a:off x="6085328" y="2242580"/>
            <a:ext cx="2926723" cy="2287553"/>
          </a:xfrm>
          <a:prstGeom prst="rect">
            <a:avLst/>
          </a:prstGeom>
          <a:noFill/>
          <a:ln>
            <a:noFill/>
          </a:ln>
        </p:spPr>
      </p:pic>
      <p:pic>
        <p:nvPicPr>
          <p:cNvPr id="1953" name="Google Shape;1953;p75"/>
          <p:cNvPicPr preferRelativeResize="0"/>
          <p:nvPr/>
        </p:nvPicPr>
        <p:blipFill>
          <a:blip r:embed="rId4">
            <a:alphaModFix/>
          </a:blip>
          <a:stretch>
            <a:fillRect/>
          </a:stretch>
        </p:blipFill>
        <p:spPr>
          <a:xfrm>
            <a:off x="564924" y="1838350"/>
            <a:ext cx="5395274" cy="3248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7" name="Shape 1957"/>
        <p:cNvGrpSpPr/>
        <p:nvPr/>
      </p:nvGrpSpPr>
      <p:grpSpPr>
        <a:xfrm>
          <a:off x="0" y="0"/>
          <a:ext cx="0" cy="0"/>
          <a:chOff x="0" y="0"/>
          <a:chExt cx="0" cy="0"/>
        </a:xfrm>
      </p:grpSpPr>
      <p:grpSp>
        <p:nvGrpSpPr>
          <p:cNvPr id="1958" name="Google Shape;1958;p76"/>
          <p:cNvGrpSpPr/>
          <p:nvPr/>
        </p:nvGrpSpPr>
        <p:grpSpPr>
          <a:xfrm>
            <a:off x="2310362" y="985117"/>
            <a:ext cx="4523277" cy="176025"/>
            <a:chOff x="4345425" y="2175475"/>
            <a:chExt cx="800750" cy="176025"/>
          </a:xfrm>
        </p:grpSpPr>
        <p:sp>
          <p:nvSpPr>
            <p:cNvPr id="1959" name="Google Shape;1959;p76"/>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6"/>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1" name="Google Shape;1961;p76"/>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Content</a:t>
            </a:r>
            <a:r>
              <a:rPr lang="en"/>
              <a:t> Difference (3/4) </a:t>
            </a:r>
            <a:endParaRPr/>
          </a:p>
        </p:txBody>
      </p:sp>
      <p:sp>
        <p:nvSpPr>
          <p:cNvPr id="1962" name="Google Shape;1962;p76"/>
          <p:cNvSpPr txBox="1"/>
          <p:nvPr/>
        </p:nvSpPr>
        <p:spPr>
          <a:xfrm>
            <a:off x="374650" y="1272000"/>
            <a:ext cx="47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Fightin’ Words (Student Life)</a:t>
            </a:r>
            <a:endParaRPr sz="1900">
              <a:latin typeface="Itim"/>
              <a:ea typeface="Itim"/>
              <a:cs typeface="Itim"/>
              <a:sym typeface="Itim"/>
            </a:endParaRPr>
          </a:p>
        </p:txBody>
      </p:sp>
      <p:grpSp>
        <p:nvGrpSpPr>
          <p:cNvPr id="1963" name="Google Shape;1963;p76"/>
          <p:cNvGrpSpPr/>
          <p:nvPr/>
        </p:nvGrpSpPr>
        <p:grpSpPr>
          <a:xfrm rot="796678">
            <a:off x="7777882" y="175851"/>
            <a:ext cx="1135112" cy="1172447"/>
            <a:chOff x="1857000" y="3245400"/>
            <a:chExt cx="1233825" cy="1186575"/>
          </a:xfrm>
        </p:grpSpPr>
        <p:sp>
          <p:nvSpPr>
            <p:cNvPr id="1964" name="Google Shape;1964;p76"/>
            <p:cNvSpPr/>
            <p:nvPr/>
          </p:nvSpPr>
          <p:spPr>
            <a:xfrm>
              <a:off x="2513000" y="4148825"/>
              <a:ext cx="463125" cy="272250"/>
            </a:xfrm>
            <a:custGeom>
              <a:rect b="b" l="l" r="r" t="t"/>
              <a:pathLst>
                <a:path extrusionOk="0" h="10890" w="18525">
                  <a:moveTo>
                    <a:pt x="12728" y="1"/>
                  </a:moveTo>
                  <a:cubicBezTo>
                    <a:pt x="12377" y="28"/>
                    <a:pt x="11899" y="1641"/>
                    <a:pt x="11664" y="2065"/>
                  </a:cubicBezTo>
                  <a:cubicBezTo>
                    <a:pt x="10979" y="3318"/>
                    <a:pt x="10015" y="4435"/>
                    <a:pt x="9005" y="5418"/>
                  </a:cubicBezTo>
                  <a:cubicBezTo>
                    <a:pt x="6527" y="7843"/>
                    <a:pt x="3263" y="9754"/>
                    <a:pt x="0" y="10889"/>
                  </a:cubicBezTo>
                  <a:cubicBezTo>
                    <a:pt x="5192" y="10331"/>
                    <a:pt x="10556" y="9114"/>
                    <a:pt x="15144" y="6626"/>
                  </a:cubicBezTo>
                  <a:cubicBezTo>
                    <a:pt x="16685" y="5788"/>
                    <a:pt x="17578" y="5409"/>
                    <a:pt x="18524" y="4066"/>
                  </a:cubicBezTo>
                  <a:cubicBezTo>
                    <a:pt x="17623" y="3976"/>
                    <a:pt x="17064" y="3038"/>
                    <a:pt x="16189" y="2651"/>
                  </a:cubicBezTo>
                  <a:cubicBezTo>
                    <a:pt x="15928" y="2543"/>
                    <a:pt x="12728" y="1"/>
                    <a:pt x="127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6"/>
            <p:cNvSpPr/>
            <p:nvPr/>
          </p:nvSpPr>
          <p:spPr>
            <a:xfrm>
              <a:off x="2508725" y="4143800"/>
              <a:ext cx="474150" cy="281125"/>
            </a:xfrm>
            <a:custGeom>
              <a:rect b="b" l="l" r="r" t="t"/>
              <a:pathLst>
                <a:path extrusionOk="0" h="11245" w="18966">
                  <a:moveTo>
                    <a:pt x="12884" y="443"/>
                  </a:moveTo>
                  <a:lnTo>
                    <a:pt x="14486" y="1707"/>
                  </a:lnTo>
                  <a:lnTo>
                    <a:pt x="15351" y="2383"/>
                  </a:lnTo>
                  <a:lnTo>
                    <a:pt x="15793" y="2716"/>
                  </a:lnTo>
                  <a:lnTo>
                    <a:pt x="16018" y="2879"/>
                  </a:lnTo>
                  <a:lnTo>
                    <a:pt x="16135" y="2960"/>
                  </a:lnTo>
                  <a:lnTo>
                    <a:pt x="16198" y="2996"/>
                  </a:lnTo>
                  <a:lnTo>
                    <a:pt x="16225" y="3023"/>
                  </a:lnTo>
                  <a:lnTo>
                    <a:pt x="16279" y="3050"/>
                  </a:lnTo>
                  <a:cubicBezTo>
                    <a:pt x="16469" y="3131"/>
                    <a:pt x="16649" y="3248"/>
                    <a:pt x="16820" y="3393"/>
                  </a:cubicBezTo>
                  <a:cubicBezTo>
                    <a:pt x="16991" y="3528"/>
                    <a:pt x="17163" y="3681"/>
                    <a:pt x="17334" y="3834"/>
                  </a:cubicBezTo>
                  <a:cubicBezTo>
                    <a:pt x="17514" y="3987"/>
                    <a:pt x="17703" y="4141"/>
                    <a:pt x="17920" y="4267"/>
                  </a:cubicBezTo>
                  <a:cubicBezTo>
                    <a:pt x="18030" y="4333"/>
                    <a:pt x="18147" y="4389"/>
                    <a:pt x="18270" y="4431"/>
                  </a:cubicBezTo>
                  <a:lnTo>
                    <a:pt x="18270" y="4431"/>
                  </a:lnTo>
                  <a:cubicBezTo>
                    <a:pt x="18099" y="4651"/>
                    <a:pt x="17917" y="4859"/>
                    <a:pt x="17713" y="5051"/>
                  </a:cubicBezTo>
                  <a:cubicBezTo>
                    <a:pt x="17424" y="5321"/>
                    <a:pt x="17100" y="5565"/>
                    <a:pt x="16757" y="5790"/>
                  </a:cubicBezTo>
                  <a:cubicBezTo>
                    <a:pt x="16415" y="6007"/>
                    <a:pt x="16045" y="6214"/>
                    <a:pt x="15684" y="6412"/>
                  </a:cubicBezTo>
                  <a:cubicBezTo>
                    <a:pt x="15315" y="6619"/>
                    <a:pt x="14945" y="6818"/>
                    <a:pt x="14585" y="7016"/>
                  </a:cubicBezTo>
                  <a:cubicBezTo>
                    <a:pt x="13106" y="7791"/>
                    <a:pt x="11547" y="8413"/>
                    <a:pt x="9961" y="8927"/>
                  </a:cubicBezTo>
                  <a:cubicBezTo>
                    <a:pt x="8374" y="9450"/>
                    <a:pt x="6752" y="9846"/>
                    <a:pt x="5111" y="10180"/>
                  </a:cubicBezTo>
                  <a:cubicBezTo>
                    <a:pt x="3896" y="10420"/>
                    <a:pt x="2671" y="10616"/>
                    <a:pt x="1444" y="10775"/>
                  </a:cubicBezTo>
                  <a:lnTo>
                    <a:pt x="1444" y="10775"/>
                  </a:lnTo>
                  <a:cubicBezTo>
                    <a:pt x="2382" y="10395"/>
                    <a:pt x="3302" y="9962"/>
                    <a:pt x="4192" y="9477"/>
                  </a:cubicBezTo>
                  <a:cubicBezTo>
                    <a:pt x="5463" y="8783"/>
                    <a:pt x="6670" y="7981"/>
                    <a:pt x="7806" y="7070"/>
                  </a:cubicBezTo>
                  <a:cubicBezTo>
                    <a:pt x="8933" y="6160"/>
                    <a:pt x="9979" y="5150"/>
                    <a:pt x="10898" y="4005"/>
                  </a:cubicBezTo>
                  <a:cubicBezTo>
                    <a:pt x="11123" y="3726"/>
                    <a:pt x="11340" y="3429"/>
                    <a:pt x="11538" y="3122"/>
                  </a:cubicBezTo>
                  <a:cubicBezTo>
                    <a:pt x="11646" y="2969"/>
                    <a:pt x="11736" y="2816"/>
                    <a:pt x="11835" y="2662"/>
                  </a:cubicBezTo>
                  <a:cubicBezTo>
                    <a:pt x="11881" y="2581"/>
                    <a:pt x="11926" y="2500"/>
                    <a:pt x="11971" y="2419"/>
                  </a:cubicBezTo>
                  <a:lnTo>
                    <a:pt x="12007" y="2356"/>
                  </a:lnTo>
                  <a:lnTo>
                    <a:pt x="12043" y="2293"/>
                  </a:lnTo>
                  <a:cubicBezTo>
                    <a:pt x="12061" y="2248"/>
                    <a:pt x="12079" y="2203"/>
                    <a:pt x="12097" y="2158"/>
                  </a:cubicBezTo>
                  <a:cubicBezTo>
                    <a:pt x="12241" y="1824"/>
                    <a:pt x="12367" y="1482"/>
                    <a:pt x="12502" y="1157"/>
                  </a:cubicBezTo>
                  <a:cubicBezTo>
                    <a:pt x="12575" y="995"/>
                    <a:pt x="12647" y="833"/>
                    <a:pt x="12728" y="688"/>
                  </a:cubicBezTo>
                  <a:cubicBezTo>
                    <a:pt x="12764" y="616"/>
                    <a:pt x="12809" y="544"/>
                    <a:pt x="12854" y="481"/>
                  </a:cubicBezTo>
                  <a:cubicBezTo>
                    <a:pt x="12863" y="468"/>
                    <a:pt x="12874" y="455"/>
                    <a:pt x="12884" y="443"/>
                  </a:cubicBezTo>
                  <a:close/>
                  <a:moveTo>
                    <a:pt x="12906" y="1"/>
                  </a:moveTo>
                  <a:cubicBezTo>
                    <a:pt x="12897" y="1"/>
                    <a:pt x="12889" y="2"/>
                    <a:pt x="12881" y="3"/>
                  </a:cubicBezTo>
                  <a:cubicBezTo>
                    <a:pt x="12755" y="21"/>
                    <a:pt x="12701" y="75"/>
                    <a:pt x="12647" y="120"/>
                  </a:cubicBezTo>
                  <a:cubicBezTo>
                    <a:pt x="12602" y="157"/>
                    <a:pt x="12566" y="202"/>
                    <a:pt x="12539" y="247"/>
                  </a:cubicBezTo>
                  <a:cubicBezTo>
                    <a:pt x="12475" y="337"/>
                    <a:pt x="12421" y="418"/>
                    <a:pt x="12376" y="499"/>
                  </a:cubicBezTo>
                  <a:cubicBezTo>
                    <a:pt x="12286" y="670"/>
                    <a:pt x="12214" y="842"/>
                    <a:pt x="12142" y="1004"/>
                  </a:cubicBezTo>
                  <a:cubicBezTo>
                    <a:pt x="12007" y="1346"/>
                    <a:pt x="11881" y="1689"/>
                    <a:pt x="11745" y="2013"/>
                  </a:cubicBezTo>
                  <a:lnTo>
                    <a:pt x="11691" y="2122"/>
                  </a:lnTo>
                  <a:lnTo>
                    <a:pt x="11673" y="2176"/>
                  </a:lnTo>
                  <a:lnTo>
                    <a:pt x="11637" y="2239"/>
                  </a:lnTo>
                  <a:cubicBezTo>
                    <a:pt x="11592" y="2311"/>
                    <a:pt x="11556" y="2392"/>
                    <a:pt x="11502" y="2464"/>
                  </a:cubicBezTo>
                  <a:cubicBezTo>
                    <a:pt x="11421" y="2617"/>
                    <a:pt x="11322" y="2771"/>
                    <a:pt x="11222" y="2915"/>
                  </a:cubicBezTo>
                  <a:cubicBezTo>
                    <a:pt x="11033" y="3212"/>
                    <a:pt x="10826" y="3501"/>
                    <a:pt x="10601" y="3780"/>
                  </a:cubicBezTo>
                  <a:cubicBezTo>
                    <a:pt x="9717" y="4889"/>
                    <a:pt x="8690" y="5898"/>
                    <a:pt x="7590" y="6800"/>
                  </a:cubicBezTo>
                  <a:cubicBezTo>
                    <a:pt x="6472" y="7701"/>
                    <a:pt x="5282" y="8503"/>
                    <a:pt x="4029" y="9188"/>
                  </a:cubicBezTo>
                  <a:cubicBezTo>
                    <a:pt x="2776" y="9883"/>
                    <a:pt x="1469" y="10459"/>
                    <a:pt x="117" y="10937"/>
                  </a:cubicBezTo>
                  <a:cubicBezTo>
                    <a:pt x="45" y="10964"/>
                    <a:pt x="0" y="11027"/>
                    <a:pt x="9" y="11108"/>
                  </a:cubicBezTo>
                  <a:cubicBezTo>
                    <a:pt x="18" y="11184"/>
                    <a:pt x="89" y="11244"/>
                    <a:pt x="172" y="11244"/>
                  </a:cubicBezTo>
                  <a:cubicBezTo>
                    <a:pt x="178" y="11244"/>
                    <a:pt x="184" y="11244"/>
                    <a:pt x="189" y="11244"/>
                  </a:cubicBezTo>
                  <a:cubicBezTo>
                    <a:pt x="1857" y="11063"/>
                    <a:pt x="3525" y="10820"/>
                    <a:pt x="5174" y="10486"/>
                  </a:cubicBezTo>
                  <a:cubicBezTo>
                    <a:pt x="6824" y="10153"/>
                    <a:pt x="8455" y="9747"/>
                    <a:pt x="10060" y="9225"/>
                  </a:cubicBezTo>
                  <a:cubicBezTo>
                    <a:pt x="10456" y="9089"/>
                    <a:pt x="10862" y="8963"/>
                    <a:pt x="11250" y="8810"/>
                  </a:cubicBezTo>
                  <a:lnTo>
                    <a:pt x="11844" y="8594"/>
                  </a:lnTo>
                  <a:lnTo>
                    <a:pt x="12430" y="8359"/>
                  </a:lnTo>
                  <a:cubicBezTo>
                    <a:pt x="12818" y="8206"/>
                    <a:pt x="13206" y="8026"/>
                    <a:pt x="13593" y="7863"/>
                  </a:cubicBezTo>
                  <a:lnTo>
                    <a:pt x="14170" y="7593"/>
                  </a:lnTo>
                  <a:cubicBezTo>
                    <a:pt x="14359" y="7503"/>
                    <a:pt x="14549" y="7422"/>
                    <a:pt x="14738" y="7323"/>
                  </a:cubicBezTo>
                  <a:cubicBezTo>
                    <a:pt x="15117" y="7133"/>
                    <a:pt x="15495" y="6944"/>
                    <a:pt x="15865" y="6755"/>
                  </a:cubicBezTo>
                  <a:cubicBezTo>
                    <a:pt x="16234" y="6556"/>
                    <a:pt x="16613" y="6367"/>
                    <a:pt x="16982" y="6151"/>
                  </a:cubicBezTo>
                  <a:cubicBezTo>
                    <a:pt x="17352" y="5934"/>
                    <a:pt x="17713" y="5691"/>
                    <a:pt x="18037" y="5394"/>
                  </a:cubicBezTo>
                  <a:cubicBezTo>
                    <a:pt x="18362" y="5096"/>
                    <a:pt x="18650" y="4763"/>
                    <a:pt x="18902" y="4420"/>
                  </a:cubicBezTo>
                  <a:cubicBezTo>
                    <a:pt x="18929" y="4384"/>
                    <a:pt x="18947" y="4339"/>
                    <a:pt x="18947" y="4303"/>
                  </a:cubicBezTo>
                  <a:cubicBezTo>
                    <a:pt x="18965" y="4159"/>
                    <a:pt x="18866" y="4042"/>
                    <a:pt x="18731" y="4023"/>
                  </a:cubicBezTo>
                  <a:lnTo>
                    <a:pt x="18722" y="4023"/>
                  </a:lnTo>
                  <a:cubicBezTo>
                    <a:pt x="18533" y="3996"/>
                    <a:pt x="18352" y="3924"/>
                    <a:pt x="18172" y="3825"/>
                  </a:cubicBezTo>
                  <a:cubicBezTo>
                    <a:pt x="18001" y="3726"/>
                    <a:pt x="17821" y="3600"/>
                    <a:pt x="17640" y="3456"/>
                  </a:cubicBezTo>
                  <a:cubicBezTo>
                    <a:pt x="17460" y="3320"/>
                    <a:pt x="17280" y="3176"/>
                    <a:pt x="17082" y="3032"/>
                  </a:cubicBezTo>
                  <a:cubicBezTo>
                    <a:pt x="16892" y="2897"/>
                    <a:pt x="16685" y="2762"/>
                    <a:pt x="16451" y="2662"/>
                  </a:cubicBezTo>
                  <a:lnTo>
                    <a:pt x="16415" y="2644"/>
                  </a:lnTo>
                  <a:lnTo>
                    <a:pt x="16360" y="2608"/>
                  </a:lnTo>
                  <a:lnTo>
                    <a:pt x="16261" y="2536"/>
                  </a:lnTo>
                  <a:lnTo>
                    <a:pt x="16036" y="2374"/>
                  </a:lnTo>
                  <a:lnTo>
                    <a:pt x="15603" y="2049"/>
                  </a:lnTo>
                  <a:lnTo>
                    <a:pt x="14738" y="1391"/>
                  </a:lnTo>
                  <a:lnTo>
                    <a:pt x="13025" y="48"/>
                  </a:lnTo>
                  <a:lnTo>
                    <a:pt x="13016" y="39"/>
                  </a:lnTo>
                  <a:cubicBezTo>
                    <a:pt x="12987" y="17"/>
                    <a:pt x="12945" y="1"/>
                    <a:pt x="12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6"/>
            <p:cNvSpPr/>
            <p:nvPr/>
          </p:nvSpPr>
          <p:spPr>
            <a:xfrm>
              <a:off x="1867600" y="3249925"/>
              <a:ext cx="1223225" cy="1178125"/>
            </a:xfrm>
            <a:custGeom>
              <a:rect b="b" l="l" r="r" t="t"/>
              <a:pathLst>
                <a:path extrusionOk="0" h="47125" w="48929">
                  <a:moveTo>
                    <a:pt x="2615" y="0"/>
                  </a:moveTo>
                  <a:cubicBezTo>
                    <a:pt x="1335" y="7617"/>
                    <a:pt x="541" y="15315"/>
                    <a:pt x="316" y="23049"/>
                  </a:cubicBezTo>
                  <a:cubicBezTo>
                    <a:pt x="82" y="30638"/>
                    <a:pt x="803" y="38291"/>
                    <a:pt x="100" y="45863"/>
                  </a:cubicBezTo>
                  <a:cubicBezTo>
                    <a:pt x="100" y="45944"/>
                    <a:pt x="55" y="45998"/>
                    <a:pt x="1" y="46025"/>
                  </a:cubicBezTo>
                  <a:cubicBezTo>
                    <a:pt x="5231" y="46886"/>
                    <a:pt x="10526" y="47124"/>
                    <a:pt x="15820" y="47124"/>
                  </a:cubicBezTo>
                  <a:cubicBezTo>
                    <a:pt x="17678" y="47124"/>
                    <a:pt x="19536" y="47095"/>
                    <a:pt x="21391" y="47053"/>
                  </a:cubicBezTo>
                  <a:cubicBezTo>
                    <a:pt x="22815" y="47017"/>
                    <a:pt x="24257" y="46963"/>
                    <a:pt x="25708" y="46863"/>
                  </a:cubicBezTo>
                  <a:cubicBezTo>
                    <a:pt x="31351" y="45601"/>
                    <a:pt x="37354" y="42402"/>
                    <a:pt x="38589" y="36633"/>
                  </a:cubicBezTo>
                  <a:cubicBezTo>
                    <a:pt x="38618" y="36502"/>
                    <a:pt x="38725" y="36441"/>
                    <a:pt x="38838" y="36441"/>
                  </a:cubicBezTo>
                  <a:cubicBezTo>
                    <a:pt x="38935" y="36441"/>
                    <a:pt x="39036" y="36486"/>
                    <a:pt x="39094" y="36570"/>
                  </a:cubicBezTo>
                  <a:cubicBezTo>
                    <a:pt x="40374" y="38517"/>
                    <a:pt x="42222" y="39634"/>
                    <a:pt x="44502" y="39941"/>
                  </a:cubicBezTo>
                  <a:cubicBezTo>
                    <a:pt x="47396" y="35452"/>
                    <a:pt x="47197" y="28520"/>
                    <a:pt x="47585" y="23599"/>
                  </a:cubicBezTo>
                  <a:cubicBezTo>
                    <a:pt x="48135" y="16631"/>
                    <a:pt x="48928" y="9645"/>
                    <a:pt x="48468" y="2668"/>
                  </a:cubicBezTo>
                  <a:cubicBezTo>
                    <a:pt x="33280" y="54"/>
                    <a:pt x="17929" y="1352"/>
                    <a:pt x="2642" y="9"/>
                  </a:cubicBezTo>
                  <a:cubicBezTo>
                    <a:pt x="2633" y="0"/>
                    <a:pt x="2624" y="0"/>
                    <a:pt x="2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6"/>
            <p:cNvSpPr/>
            <p:nvPr/>
          </p:nvSpPr>
          <p:spPr>
            <a:xfrm>
              <a:off x="1857000" y="3245400"/>
              <a:ext cx="1232000" cy="1186575"/>
            </a:xfrm>
            <a:custGeom>
              <a:rect b="b" l="l" r="r" t="t"/>
              <a:pathLst>
                <a:path extrusionOk="0" h="47463" w="49280">
                  <a:moveTo>
                    <a:pt x="3133" y="33"/>
                  </a:moveTo>
                  <a:lnTo>
                    <a:pt x="3147" y="37"/>
                  </a:lnTo>
                  <a:cubicBezTo>
                    <a:pt x="3142" y="37"/>
                    <a:pt x="3138" y="35"/>
                    <a:pt x="3133" y="33"/>
                  </a:cubicBezTo>
                  <a:close/>
                  <a:moveTo>
                    <a:pt x="3174" y="372"/>
                  </a:moveTo>
                  <a:cubicBezTo>
                    <a:pt x="10770" y="1029"/>
                    <a:pt x="18401" y="1047"/>
                    <a:pt x="26015" y="1227"/>
                  </a:cubicBezTo>
                  <a:cubicBezTo>
                    <a:pt x="29837" y="1317"/>
                    <a:pt x="33668" y="1443"/>
                    <a:pt x="37481" y="1714"/>
                  </a:cubicBezTo>
                  <a:lnTo>
                    <a:pt x="40338" y="1948"/>
                  </a:lnTo>
                  <a:lnTo>
                    <a:pt x="43187" y="2245"/>
                  </a:lnTo>
                  <a:lnTo>
                    <a:pt x="46026" y="2606"/>
                  </a:lnTo>
                  <a:cubicBezTo>
                    <a:pt x="46927" y="2750"/>
                    <a:pt x="47829" y="2867"/>
                    <a:pt x="48739" y="2985"/>
                  </a:cubicBezTo>
                  <a:cubicBezTo>
                    <a:pt x="48730" y="3354"/>
                    <a:pt x="48730" y="3697"/>
                    <a:pt x="48739" y="4048"/>
                  </a:cubicBezTo>
                  <a:lnTo>
                    <a:pt x="48766" y="5211"/>
                  </a:lnTo>
                  <a:cubicBezTo>
                    <a:pt x="48784" y="5995"/>
                    <a:pt x="48793" y="6779"/>
                    <a:pt x="48784" y="7564"/>
                  </a:cubicBezTo>
                  <a:cubicBezTo>
                    <a:pt x="48766" y="9132"/>
                    <a:pt x="48721" y="10700"/>
                    <a:pt x="48631" y="12269"/>
                  </a:cubicBezTo>
                  <a:cubicBezTo>
                    <a:pt x="48478" y="15415"/>
                    <a:pt x="48207" y="18542"/>
                    <a:pt x="47955" y="21688"/>
                  </a:cubicBezTo>
                  <a:cubicBezTo>
                    <a:pt x="47892" y="22473"/>
                    <a:pt x="47829" y="23257"/>
                    <a:pt x="47775" y="24041"/>
                  </a:cubicBezTo>
                  <a:cubicBezTo>
                    <a:pt x="47721" y="24834"/>
                    <a:pt x="47676" y="25618"/>
                    <a:pt x="47639" y="26403"/>
                  </a:cubicBezTo>
                  <a:cubicBezTo>
                    <a:pt x="47558" y="27980"/>
                    <a:pt x="47486" y="29548"/>
                    <a:pt x="47333" y="31108"/>
                  </a:cubicBezTo>
                  <a:cubicBezTo>
                    <a:pt x="47180" y="32667"/>
                    <a:pt x="46954" y="34218"/>
                    <a:pt x="46567" y="35732"/>
                  </a:cubicBezTo>
                  <a:cubicBezTo>
                    <a:pt x="46188" y="37213"/>
                    <a:pt x="45645" y="38651"/>
                    <a:pt x="44846" y="39944"/>
                  </a:cubicBezTo>
                  <a:lnTo>
                    <a:pt x="44846" y="39944"/>
                  </a:lnTo>
                  <a:cubicBezTo>
                    <a:pt x="43883" y="39803"/>
                    <a:pt x="42948" y="39509"/>
                    <a:pt x="42105" y="39022"/>
                  </a:cubicBezTo>
                  <a:cubicBezTo>
                    <a:pt x="41240" y="38526"/>
                    <a:pt x="40482" y="37832"/>
                    <a:pt x="39887" y="37021"/>
                  </a:cubicBezTo>
                  <a:lnTo>
                    <a:pt x="39671" y="36714"/>
                  </a:lnTo>
                  <a:lnTo>
                    <a:pt x="39644" y="36669"/>
                  </a:lnTo>
                  <a:cubicBezTo>
                    <a:pt x="39635" y="36660"/>
                    <a:pt x="39617" y="36633"/>
                    <a:pt x="39608" y="36615"/>
                  </a:cubicBezTo>
                  <a:cubicBezTo>
                    <a:pt x="39572" y="36579"/>
                    <a:pt x="39527" y="36552"/>
                    <a:pt x="39491" y="36525"/>
                  </a:cubicBezTo>
                  <a:cubicBezTo>
                    <a:pt x="39416" y="36488"/>
                    <a:pt x="39341" y="36469"/>
                    <a:pt x="39260" y="36469"/>
                  </a:cubicBezTo>
                  <a:cubicBezTo>
                    <a:pt x="39244" y="36469"/>
                    <a:pt x="39228" y="36470"/>
                    <a:pt x="39211" y="36471"/>
                  </a:cubicBezTo>
                  <a:cubicBezTo>
                    <a:pt x="39112" y="36480"/>
                    <a:pt x="39013" y="36534"/>
                    <a:pt x="38941" y="36615"/>
                  </a:cubicBezTo>
                  <a:cubicBezTo>
                    <a:pt x="38905" y="36660"/>
                    <a:pt x="38887" y="36705"/>
                    <a:pt x="38869" y="36760"/>
                  </a:cubicBezTo>
                  <a:cubicBezTo>
                    <a:pt x="38860" y="36787"/>
                    <a:pt x="38860" y="36796"/>
                    <a:pt x="38860" y="36814"/>
                  </a:cubicBezTo>
                  <a:lnTo>
                    <a:pt x="38842" y="36859"/>
                  </a:lnTo>
                  <a:lnTo>
                    <a:pt x="38761" y="37228"/>
                  </a:lnTo>
                  <a:cubicBezTo>
                    <a:pt x="38626" y="37715"/>
                    <a:pt x="38463" y="38193"/>
                    <a:pt x="38256" y="38652"/>
                  </a:cubicBezTo>
                  <a:cubicBezTo>
                    <a:pt x="38058" y="39112"/>
                    <a:pt x="37823" y="39563"/>
                    <a:pt x="37544" y="39987"/>
                  </a:cubicBezTo>
                  <a:cubicBezTo>
                    <a:pt x="37273" y="40410"/>
                    <a:pt x="36976" y="40825"/>
                    <a:pt x="36652" y="41203"/>
                  </a:cubicBezTo>
                  <a:cubicBezTo>
                    <a:pt x="35344" y="42754"/>
                    <a:pt x="33650" y="43953"/>
                    <a:pt x="31838" y="44872"/>
                  </a:cubicBezTo>
                  <a:cubicBezTo>
                    <a:pt x="30026" y="45782"/>
                    <a:pt x="28079" y="46449"/>
                    <a:pt x="26096" y="46891"/>
                  </a:cubicBezTo>
                  <a:lnTo>
                    <a:pt x="26123" y="46891"/>
                  </a:lnTo>
                  <a:cubicBezTo>
                    <a:pt x="23978" y="46972"/>
                    <a:pt x="21842" y="47098"/>
                    <a:pt x="19687" y="47117"/>
                  </a:cubicBezTo>
                  <a:cubicBezTo>
                    <a:pt x="18556" y="47136"/>
                    <a:pt x="17424" y="47147"/>
                    <a:pt x="16292" y="47147"/>
                  </a:cubicBezTo>
                  <a:cubicBezTo>
                    <a:pt x="15279" y="47147"/>
                    <a:pt x="14265" y="47138"/>
                    <a:pt x="13251" y="47117"/>
                  </a:cubicBezTo>
                  <a:cubicBezTo>
                    <a:pt x="11106" y="47071"/>
                    <a:pt x="8970" y="46981"/>
                    <a:pt x="6833" y="46810"/>
                  </a:cubicBezTo>
                  <a:cubicBezTo>
                    <a:pt x="4777" y="46645"/>
                    <a:pt x="2720" y="46413"/>
                    <a:pt x="687" y="46091"/>
                  </a:cubicBezTo>
                  <a:lnTo>
                    <a:pt x="687" y="46091"/>
                  </a:lnTo>
                  <a:cubicBezTo>
                    <a:pt x="694" y="46042"/>
                    <a:pt x="686" y="46024"/>
                    <a:pt x="695" y="45990"/>
                  </a:cubicBezTo>
                  <a:lnTo>
                    <a:pt x="704" y="45900"/>
                  </a:lnTo>
                  <a:lnTo>
                    <a:pt x="731" y="45539"/>
                  </a:lnTo>
                  <a:lnTo>
                    <a:pt x="785" y="44818"/>
                  </a:lnTo>
                  <a:cubicBezTo>
                    <a:pt x="830" y="44340"/>
                    <a:pt x="848" y="43853"/>
                    <a:pt x="884" y="43376"/>
                  </a:cubicBezTo>
                  <a:cubicBezTo>
                    <a:pt x="902" y="42898"/>
                    <a:pt x="920" y="42411"/>
                    <a:pt x="947" y="41934"/>
                  </a:cubicBezTo>
                  <a:lnTo>
                    <a:pt x="983" y="40482"/>
                  </a:lnTo>
                  <a:cubicBezTo>
                    <a:pt x="1020" y="38553"/>
                    <a:pt x="1001" y="36624"/>
                    <a:pt x="974" y="34704"/>
                  </a:cubicBezTo>
                  <a:cubicBezTo>
                    <a:pt x="911" y="30846"/>
                    <a:pt x="785" y="26998"/>
                    <a:pt x="902" y="23158"/>
                  </a:cubicBezTo>
                  <a:cubicBezTo>
                    <a:pt x="1135" y="15524"/>
                    <a:pt x="1919" y="7908"/>
                    <a:pt x="3174" y="372"/>
                  </a:cubicBezTo>
                  <a:close/>
                  <a:moveTo>
                    <a:pt x="2894" y="1"/>
                  </a:moveTo>
                  <a:lnTo>
                    <a:pt x="2867" y="145"/>
                  </a:lnTo>
                  <a:cubicBezTo>
                    <a:pt x="1587" y="7753"/>
                    <a:pt x="803" y="15442"/>
                    <a:pt x="569" y="23149"/>
                  </a:cubicBezTo>
                  <a:cubicBezTo>
                    <a:pt x="452" y="27007"/>
                    <a:pt x="578" y="30855"/>
                    <a:pt x="641" y="34704"/>
                  </a:cubicBezTo>
                  <a:cubicBezTo>
                    <a:pt x="677" y="36633"/>
                    <a:pt x="695" y="38553"/>
                    <a:pt x="659" y="40473"/>
                  </a:cubicBezTo>
                  <a:lnTo>
                    <a:pt x="614" y="41916"/>
                  </a:lnTo>
                  <a:cubicBezTo>
                    <a:pt x="596" y="42402"/>
                    <a:pt x="578" y="42880"/>
                    <a:pt x="551" y="43358"/>
                  </a:cubicBezTo>
                  <a:cubicBezTo>
                    <a:pt x="524" y="43835"/>
                    <a:pt x="506" y="44313"/>
                    <a:pt x="461" y="44800"/>
                  </a:cubicBezTo>
                  <a:lnTo>
                    <a:pt x="407" y="45512"/>
                  </a:lnTo>
                  <a:lnTo>
                    <a:pt x="380" y="45873"/>
                  </a:lnTo>
                  <a:lnTo>
                    <a:pt x="361" y="46035"/>
                  </a:lnTo>
                  <a:cubicBezTo>
                    <a:pt x="361" y="46053"/>
                    <a:pt x="361" y="46062"/>
                    <a:pt x="334" y="46071"/>
                  </a:cubicBezTo>
                  <a:lnTo>
                    <a:pt x="1" y="46305"/>
                  </a:lnTo>
                  <a:lnTo>
                    <a:pt x="398" y="46368"/>
                  </a:lnTo>
                  <a:cubicBezTo>
                    <a:pt x="2525" y="46711"/>
                    <a:pt x="4661" y="46963"/>
                    <a:pt x="6806" y="47135"/>
                  </a:cubicBezTo>
                  <a:cubicBezTo>
                    <a:pt x="8952" y="47306"/>
                    <a:pt x="11097" y="47387"/>
                    <a:pt x="13251" y="47432"/>
                  </a:cubicBezTo>
                  <a:cubicBezTo>
                    <a:pt x="14265" y="47453"/>
                    <a:pt x="15281" y="47463"/>
                    <a:pt x="16296" y="47463"/>
                  </a:cubicBezTo>
                  <a:cubicBezTo>
                    <a:pt x="17430" y="47463"/>
                    <a:pt x="18565" y="47451"/>
                    <a:pt x="19696" y="47432"/>
                  </a:cubicBezTo>
                  <a:cubicBezTo>
                    <a:pt x="21842" y="47414"/>
                    <a:pt x="23996" y="47288"/>
                    <a:pt x="26141" y="47207"/>
                  </a:cubicBezTo>
                  <a:lnTo>
                    <a:pt x="26150" y="47207"/>
                  </a:lnTo>
                  <a:lnTo>
                    <a:pt x="26168" y="47198"/>
                  </a:lnTo>
                  <a:cubicBezTo>
                    <a:pt x="28178" y="46747"/>
                    <a:pt x="30143" y="46080"/>
                    <a:pt x="31982" y="45151"/>
                  </a:cubicBezTo>
                  <a:cubicBezTo>
                    <a:pt x="33821" y="44214"/>
                    <a:pt x="35543" y="42997"/>
                    <a:pt x="36886" y="41411"/>
                  </a:cubicBezTo>
                  <a:cubicBezTo>
                    <a:pt x="37228" y="41014"/>
                    <a:pt x="37535" y="40590"/>
                    <a:pt x="37805" y="40149"/>
                  </a:cubicBezTo>
                  <a:cubicBezTo>
                    <a:pt x="38094" y="39716"/>
                    <a:pt x="38328" y="39247"/>
                    <a:pt x="38544" y="38779"/>
                  </a:cubicBezTo>
                  <a:cubicBezTo>
                    <a:pt x="38761" y="38301"/>
                    <a:pt x="38914" y="37805"/>
                    <a:pt x="39058" y="37300"/>
                  </a:cubicBezTo>
                  <a:lnTo>
                    <a:pt x="39148" y="36922"/>
                  </a:lnTo>
                  <a:lnTo>
                    <a:pt x="39157" y="36877"/>
                  </a:lnTo>
                  <a:cubicBezTo>
                    <a:pt x="39166" y="36868"/>
                    <a:pt x="39166" y="36841"/>
                    <a:pt x="39166" y="36841"/>
                  </a:cubicBezTo>
                  <a:cubicBezTo>
                    <a:pt x="39175" y="36832"/>
                    <a:pt x="39175" y="36814"/>
                    <a:pt x="39184" y="36814"/>
                  </a:cubicBezTo>
                  <a:cubicBezTo>
                    <a:pt x="39193" y="36796"/>
                    <a:pt x="39220" y="36787"/>
                    <a:pt x="39248" y="36778"/>
                  </a:cubicBezTo>
                  <a:cubicBezTo>
                    <a:pt x="39275" y="36778"/>
                    <a:pt x="39311" y="36787"/>
                    <a:pt x="39338" y="36796"/>
                  </a:cubicBezTo>
                  <a:cubicBezTo>
                    <a:pt x="39356" y="36805"/>
                    <a:pt x="39365" y="36814"/>
                    <a:pt x="39374" y="36823"/>
                  </a:cubicBezTo>
                  <a:lnTo>
                    <a:pt x="39392" y="36841"/>
                  </a:lnTo>
                  <a:lnTo>
                    <a:pt x="39419" y="36886"/>
                  </a:lnTo>
                  <a:lnTo>
                    <a:pt x="39644" y="37201"/>
                  </a:lnTo>
                  <a:cubicBezTo>
                    <a:pt x="40266" y="38040"/>
                    <a:pt x="41041" y="38770"/>
                    <a:pt x="41952" y="39292"/>
                  </a:cubicBezTo>
                  <a:cubicBezTo>
                    <a:pt x="42862" y="39824"/>
                    <a:pt x="43872" y="40140"/>
                    <a:pt x="44908" y="40284"/>
                  </a:cubicBezTo>
                  <a:lnTo>
                    <a:pt x="45007" y="40293"/>
                  </a:lnTo>
                  <a:lnTo>
                    <a:pt x="45061" y="40212"/>
                  </a:lnTo>
                  <a:cubicBezTo>
                    <a:pt x="45927" y="38860"/>
                    <a:pt x="46495" y="37354"/>
                    <a:pt x="46900" y="35822"/>
                  </a:cubicBezTo>
                  <a:cubicBezTo>
                    <a:pt x="47297" y="34281"/>
                    <a:pt x="47540" y="32712"/>
                    <a:pt x="47712" y="31144"/>
                  </a:cubicBezTo>
                  <a:cubicBezTo>
                    <a:pt x="47874" y="29575"/>
                    <a:pt x="47964" y="27998"/>
                    <a:pt x="48054" y="26430"/>
                  </a:cubicBezTo>
                  <a:cubicBezTo>
                    <a:pt x="48099" y="25636"/>
                    <a:pt x="48144" y="24852"/>
                    <a:pt x="48207" y="24077"/>
                  </a:cubicBezTo>
                  <a:cubicBezTo>
                    <a:pt x="48261" y="23293"/>
                    <a:pt x="48334" y="22509"/>
                    <a:pt x="48406" y="21724"/>
                  </a:cubicBezTo>
                  <a:cubicBezTo>
                    <a:pt x="48667" y="18588"/>
                    <a:pt x="48965" y="15451"/>
                    <a:pt x="49145" y="12296"/>
                  </a:cubicBezTo>
                  <a:cubicBezTo>
                    <a:pt x="49217" y="10727"/>
                    <a:pt x="49280" y="9141"/>
                    <a:pt x="49280" y="7564"/>
                  </a:cubicBezTo>
                  <a:cubicBezTo>
                    <a:pt x="49280" y="6779"/>
                    <a:pt x="49262" y="5986"/>
                    <a:pt x="49235" y="5193"/>
                  </a:cubicBezTo>
                  <a:lnTo>
                    <a:pt x="49208" y="4607"/>
                  </a:lnTo>
                  <a:lnTo>
                    <a:pt x="49199" y="4310"/>
                  </a:lnTo>
                  <a:lnTo>
                    <a:pt x="49190" y="4165"/>
                  </a:lnTo>
                  <a:lnTo>
                    <a:pt x="49181" y="4003"/>
                  </a:lnTo>
                  <a:cubicBezTo>
                    <a:pt x="49154" y="3561"/>
                    <a:pt x="49109" y="3120"/>
                    <a:pt x="49055" y="2705"/>
                  </a:cubicBezTo>
                  <a:cubicBezTo>
                    <a:pt x="48081" y="2525"/>
                    <a:pt x="47081" y="2345"/>
                    <a:pt x="46089" y="2200"/>
                  </a:cubicBezTo>
                  <a:lnTo>
                    <a:pt x="43232" y="1840"/>
                  </a:lnTo>
                  <a:lnTo>
                    <a:pt x="40374" y="1551"/>
                  </a:lnTo>
                  <a:lnTo>
                    <a:pt x="37508" y="1317"/>
                  </a:lnTo>
                  <a:cubicBezTo>
                    <a:pt x="33686" y="1056"/>
                    <a:pt x="29855" y="938"/>
                    <a:pt x="26024" y="857"/>
                  </a:cubicBezTo>
                  <a:cubicBezTo>
                    <a:pt x="22193" y="776"/>
                    <a:pt x="18362" y="731"/>
                    <a:pt x="14540" y="632"/>
                  </a:cubicBezTo>
                  <a:cubicBezTo>
                    <a:pt x="10726" y="524"/>
                    <a:pt x="6903" y="353"/>
                    <a:pt x="3107" y="21"/>
                  </a:cubicBezTo>
                  <a:lnTo>
                    <a:pt x="3107" y="21"/>
                  </a:lnTo>
                  <a:cubicBezTo>
                    <a:pt x="3091" y="15"/>
                    <a:pt x="3070" y="10"/>
                    <a:pt x="3039" y="10"/>
                  </a:cubicBezTo>
                  <a:lnTo>
                    <a:pt x="28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6"/>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A67A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6"/>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 name="Google Shape;1970;p76"/>
          <p:cNvGrpSpPr/>
          <p:nvPr/>
        </p:nvGrpSpPr>
        <p:grpSpPr>
          <a:xfrm>
            <a:off x="7846724" y="376128"/>
            <a:ext cx="820290" cy="771711"/>
            <a:chOff x="5922691" y="942846"/>
            <a:chExt cx="1414537" cy="1230211"/>
          </a:xfrm>
        </p:grpSpPr>
        <p:sp>
          <p:nvSpPr>
            <p:cNvPr id="1971" name="Google Shape;1971;p76"/>
            <p:cNvSpPr/>
            <p:nvPr/>
          </p:nvSpPr>
          <p:spPr>
            <a:xfrm rot="738324">
              <a:off x="6014086" y="1062725"/>
              <a:ext cx="1231748" cy="990453"/>
            </a:xfrm>
            <a:custGeom>
              <a:rect b="b" l="l" r="r" t="t"/>
              <a:pathLst>
                <a:path extrusionOk="0" h="28372" w="35284">
                  <a:moveTo>
                    <a:pt x="15706" y="518"/>
                  </a:moveTo>
                  <a:cubicBezTo>
                    <a:pt x="14875" y="722"/>
                    <a:pt x="14044" y="1004"/>
                    <a:pt x="13261" y="1302"/>
                  </a:cubicBezTo>
                  <a:cubicBezTo>
                    <a:pt x="13073" y="1380"/>
                    <a:pt x="12900" y="1443"/>
                    <a:pt x="12712" y="1521"/>
                  </a:cubicBezTo>
                  <a:cubicBezTo>
                    <a:pt x="9279" y="2650"/>
                    <a:pt x="6003" y="4531"/>
                    <a:pt x="3887" y="7525"/>
                  </a:cubicBezTo>
                  <a:cubicBezTo>
                    <a:pt x="1630" y="10738"/>
                    <a:pt x="1160" y="14515"/>
                    <a:pt x="2602" y="18058"/>
                  </a:cubicBezTo>
                  <a:cubicBezTo>
                    <a:pt x="1834" y="17007"/>
                    <a:pt x="1223" y="15816"/>
                    <a:pt x="1003" y="14500"/>
                  </a:cubicBezTo>
                  <a:cubicBezTo>
                    <a:pt x="643" y="12337"/>
                    <a:pt x="1411" y="10126"/>
                    <a:pt x="2618" y="8340"/>
                  </a:cubicBezTo>
                  <a:cubicBezTo>
                    <a:pt x="3840" y="6584"/>
                    <a:pt x="5502" y="5173"/>
                    <a:pt x="7210" y="3904"/>
                  </a:cubicBezTo>
                  <a:cubicBezTo>
                    <a:pt x="8903" y="2665"/>
                    <a:pt x="10721" y="1506"/>
                    <a:pt x="12775" y="941"/>
                  </a:cubicBezTo>
                  <a:cubicBezTo>
                    <a:pt x="13731" y="691"/>
                    <a:pt x="14718" y="565"/>
                    <a:pt x="15706" y="518"/>
                  </a:cubicBezTo>
                  <a:close/>
                  <a:moveTo>
                    <a:pt x="7367" y="4625"/>
                  </a:moveTo>
                  <a:lnTo>
                    <a:pt x="7367" y="4625"/>
                  </a:lnTo>
                  <a:cubicBezTo>
                    <a:pt x="5753" y="5941"/>
                    <a:pt x="4405" y="7540"/>
                    <a:pt x="3527" y="9484"/>
                  </a:cubicBezTo>
                  <a:cubicBezTo>
                    <a:pt x="1693" y="13512"/>
                    <a:pt x="2555" y="17399"/>
                    <a:pt x="4797" y="20534"/>
                  </a:cubicBezTo>
                  <a:cubicBezTo>
                    <a:pt x="4530" y="20268"/>
                    <a:pt x="4248" y="19986"/>
                    <a:pt x="3997" y="19719"/>
                  </a:cubicBezTo>
                  <a:cubicBezTo>
                    <a:pt x="3825" y="19531"/>
                    <a:pt x="3652" y="19359"/>
                    <a:pt x="3496" y="19171"/>
                  </a:cubicBezTo>
                  <a:cubicBezTo>
                    <a:pt x="2571" y="17384"/>
                    <a:pt x="2038" y="15456"/>
                    <a:pt x="2132" y="13575"/>
                  </a:cubicBezTo>
                  <a:cubicBezTo>
                    <a:pt x="2336" y="9907"/>
                    <a:pt x="4483" y="6756"/>
                    <a:pt x="7367" y="4625"/>
                  </a:cubicBezTo>
                  <a:close/>
                  <a:moveTo>
                    <a:pt x="32477" y="22133"/>
                  </a:moveTo>
                  <a:cubicBezTo>
                    <a:pt x="32477" y="22635"/>
                    <a:pt x="32477" y="23136"/>
                    <a:pt x="32462" y="23638"/>
                  </a:cubicBezTo>
                  <a:cubicBezTo>
                    <a:pt x="32430" y="23246"/>
                    <a:pt x="32383" y="22870"/>
                    <a:pt x="32336" y="22494"/>
                  </a:cubicBezTo>
                  <a:cubicBezTo>
                    <a:pt x="32336" y="22415"/>
                    <a:pt x="32336" y="22352"/>
                    <a:pt x="32336" y="22290"/>
                  </a:cubicBezTo>
                  <a:cubicBezTo>
                    <a:pt x="32383" y="22243"/>
                    <a:pt x="32430" y="22180"/>
                    <a:pt x="32477" y="22133"/>
                  </a:cubicBezTo>
                  <a:close/>
                  <a:moveTo>
                    <a:pt x="34609" y="11819"/>
                  </a:moveTo>
                  <a:cubicBezTo>
                    <a:pt x="34923" y="14594"/>
                    <a:pt x="34640" y="17650"/>
                    <a:pt x="33355" y="20064"/>
                  </a:cubicBezTo>
                  <a:cubicBezTo>
                    <a:pt x="33073" y="20377"/>
                    <a:pt x="32885" y="20785"/>
                    <a:pt x="32665" y="21130"/>
                  </a:cubicBezTo>
                  <a:cubicBezTo>
                    <a:pt x="32587" y="21240"/>
                    <a:pt x="32509" y="21349"/>
                    <a:pt x="32430" y="21459"/>
                  </a:cubicBezTo>
                  <a:cubicBezTo>
                    <a:pt x="32352" y="21553"/>
                    <a:pt x="32274" y="21647"/>
                    <a:pt x="32195" y="21741"/>
                  </a:cubicBezTo>
                  <a:cubicBezTo>
                    <a:pt x="32195" y="21741"/>
                    <a:pt x="32195" y="21725"/>
                    <a:pt x="32195" y="21725"/>
                  </a:cubicBezTo>
                  <a:cubicBezTo>
                    <a:pt x="32187" y="21671"/>
                    <a:pt x="32144" y="21643"/>
                    <a:pt x="32103" y="21643"/>
                  </a:cubicBezTo>
                  <a:cubicBezTo>
                    <a:pt x="32062" y="21643"/>
                    <a:pt x="32023" y="21671"/>
                    <a:pt x="32023" y="21725"/>
                  </a:cubicBezTo>
                  <a:cubicBezTo>
                    <a:pt x="32023" y="21788"/>
                    <a:pt x="32023" y="21867"/>
                    <a:pt x="32023" y="21929"/>
                  </a:cubicBezTo>
                  <a:cubicBezTo>
                    <a:pt x="32007" y="21945"/>
                    <a:pt x="31991" y="21961"/>
                    <a:pt x="31976" y="21976"/>
                  </a:cubicBezTo>
                  <a:cubicBezTo>
                    <a:pt x="31945" y="21922"/>
                    <a:pt x="31889" y="21895"/>
                    <a:pt x="31833" y="21895"/>
                  </a:cubicBezTo>
                  <a:cubicBezTo>
                    <a:pt x="31745" y="21895"/>
                    <a:pt x="31659" y="21961"/>
                    <a:pt x="31678" y="22086"/>
                  </a:cubicBezTo>
                  <a:cubicBezTo>
                    <a:pt x="31694" y="22149"/>
                    <a:pt x="31694" y="22211"/>
                    <a:pt x="31709" y="22274"/>
                  </a:cubicBezTo>
                  <a:cubicBezTo>
                    <a:pt x="30847" y="23136"/>
                    <a:pt x="29891" y="23904"/>
                    <a:pt x="28857" y="24547"/>
                  </a:cubicBezTo>
                  <a:cubicBezTo>
                    <a:pt x="28841" y="24547"/>
                    <a:pt x="28825" y="24531"/>
                    <a:pt x="28810" y="24515"/>
                  </a:cubicBezTo>
                  <a:cubicBezTo>
                    <a:pt x="28789" y="24501"/>
                    <a:pt x="28767" y="24494"/>
                    <a:pt x="28746" y="24494"/>
                  </a:cubicBezTo>
                  <a:cubicBezTo>
                    <a:pt x="28654" y="24494"/>
                    <a:pt x="28571" y="24614"/>
                    <a:pt x="28622" y="24704"/>
                  </a:cubicBezTo>
                  <a:cubicBezTo>
                    <a:pt x="28104" y="25017"/>
                    <a:pt x="27571" y="25315"/>
                    <a:pt x="27038" y="25566"/>
                  </a:cubicBezTo>
                  <a:cubicBezTo>
                    <a:pt x="28794" y="24421"/>
                    <a:pt x="30596" y="23120"/>
                    <a:pt x="31991" y="21553"/>
                  </a:cubicBezTo>
                  <a:cubicBezTo>
                    <a:pt x="34390" y="18888"/>
                    <a:pt x="34844" y="15299"/>
                    <a:pt x="34609" y="11819"/>
                  </a:cubicBezTo>
                  <a:close/>
                  <a:moveTo>
                    <a:pt x="29013" y="25221"/>
                  </a:moveTo>
                  <a:cubicBezTo>
                    <a:pt x="29123" y="25362"/>
                    <a:pt x="29264" y="25550"/>
                    <a:pt x="29311" y="25597"/>
                  </a:cubicBezTo>
                  <a:cubicBezTo>
                    <a:pt x="29405" y="25675"/>
                    <a:pt x="29499" y="25754"/>
                    <a:pt x="29578" y="25832"/>
                  </a:cubicBezTo>
                  <a:cubicBezTo>
                    <a:pt x="29264" y="25660"/>
                    <a:pt x="28935" y="25519"/>
                    <a:pt x="28606" y="25440"/>
                  </a:cubicBezTo>
                  <a:cubicBezTo>
                    <a:pt x="28716" y="25393"/>
                    <a:pt x="28825" y="25331"/>
                    <a:pt x="28919" y="25268"/>
                  </a:cubicBezTo>
                  <a:cubicBezTo>
                    <a:pt x="28951" y="25252"/>
                    <a:pt x="28982" y="25237"/>
                    <a:pt x="29013" y="25221"/>
                  </a:cubicBezTo>
                  <a:close/>
                  <a:moveTo>
                    <a:pt x="31772" y="22870"/>
                  </a:moveTo>
                  <a:cubicBezTo>
                    <a:pt x="31913" y="24139"/>
                    <a:pt x="31976" y="25440"/>
                    <a:pt x="31960" y="26726"/>
                  </a:cubicBezTo>
                  <a:cubicBezTo>
                    <a:pt x="31098" y="26161"/>
                    <a:pt x="30283" y="25550"/>
                    <a:pt x="29452" y="24970"/>
                  </a:cubicBezTo>
                  <a:cubicBezTo>
                    <a:pt x="29922" y="24672"/>
                    <a:pt x="30393" y="24374"/>
                    <a:pt x="30847" y="24061"/>
                  </a:cubicBezTo>
                  <a:cubicBezTo>
                    <a:pt x="30988" y="23967"/>
                    <a:pt x="30910" y="23763"/>
                    <a:pt x="30785" y="23732"/>
                  </a:cubicBezTo>
                  <a:cubicBezTo>
                    <a:pt x="31129" y="23465"/>
                    <a:pt x="31459" y="23168"/>
                    <a:pt x="31772" y="22870"/>
                  </a:cubicBezTo>
                  <a:close/>
                  <a:moveTo>
                    <a:pt x="32227" y="25095"/>
                  </a:moveTo>
                  <a:lnTo>
                    <a:pt x="32227" y="25095"/>
                  </a:lnTo>
                  <a:cubicBezTo>
                    <a:pt x="32289" y="25409"/>
                    <a:pt x="32336" y="25738"/>
                    <a:pt x="32399" y="26036"/>
                  </a:cubicBezTo>
                  <a:cubicBezTo>
                    <a:pt x="32383" y="26459"/>
                    <a:pt x="32383" y="26867"/>
                    <a:pt x="32368" y="27290"/>
                  </a:cubicBezTo>
                  <a:cubicBezTo>
                    <a:pt x="32321" y="27258"/>
                    <a:pt x="32289" y="27243"/>
                    <a:pt x="32242" y="27211"/>
                  </a:cubicBezTo>
                  <a:cubicBezTo>
                    <a:pt x="32289" y="27180"/>
                    <a:pt x="32321" y="27133"/>
                    <a:pt x="32321" y="27070"/>
                  </a:cubicBezTo>
                  <a:cubicBezTo>
                    <a:pt x="32305" y="26412"/>
                    <a:pt x="32274" y="25754"/>
                    <a:pt x="32227" y="25095"/>
                  </a:cubicBezTo>
                  <a:close/>
                  <a:moveTo>
                    <a:pt x="4797" y="21271"/>
                  </a:moveTo>
                  <a:lnTo>
                    <a:pt x="4797" y="21271"/>
                  </a:lnTo>
                  <a:cubicBezTo>
                    <a:pt x="5894" y="22305"/>
                    <a:pt x="7085" y="23230"/>
                    <a:pt x="8135" y="24061"/>
                  </a:cubicBezTo>
                  <a:cubicBezTo>
                    <a:pt x="9875" y="25393"/>
                    <a:pt x="11803" y="26585"/>
                    <a:pt x="13872" y="27368"/>
                  </a:cubicBezTo>
                  <a:cubicBezTo>
                    <a:pt x="11693" y="26851"/>
                    <a:pt x="9593" y="25879"/>
                    <a:pt x="7696" y="24359"/>
                  </a:cubicBezTo>
                  <a:cubicBezTo>
                    <a:pt x="6662" y="23528"/>
                    <a:pt x="5659" y="22462"/>
                    <a:pt x="4797" y="21271"/>
                  </a:cubicBezTo>
                  <a:close/>
                  <a:moveTo>
                    <a:pt x="19154" y="549"/>
                  </a:moveTo>
                  <a:cubicBezTo>
                    <a:pt x="19217" y="549"/>
                    <a:pt x="19280" y="549"/>
                    <a:pt x="19342" y="565"/>
                  </a:cubicBezTo>
                  <a:cubicBezTo>
                    <a:pt x="21552" y="659"/>
                    <a:pt x="23778" y="879"/>
                    <a:pt x="25910" y="1506"/>
                  </a:cubicBezTo>
                  <a:cubicBezTo>
                    <a:pt x="28904" y="2383"/>
                    <a:pt x="31474" y="4092"/>
                    <a:pt x="33010" y="6631"/>
                  </a:cubicBezTo>
                  <a:cubicBezTo>
                    <a:pt x="34311" y="9249"/>
                    <a:pt x="34421" y="12478"/>
                    <a:pt x="34139" y="15362"/>
                  </a:cubicBezTo>
                  <a:cubicBezTo>
                    <a:pt x="33904" y="17619"/>
                    <a:pt x="33120" y="19719"/>
                    <a:pt x="31568" y="21396"/>
                  </a:cubicBezTo>
                  <a:cubicBezTo>
                    <a:pt x="30173" y="22932"/>
                    <a:pt x="28418" y="24202"/>
                    <a:pt x="26678" y="25331"/>
                  </a:cubicBezTo>
                  <a:cubicBezTo>
                    <a:pt x="25988" y="25785"/>
                    <a:pt x="25283" y="26193"/>
                    <a:pt x="24546" y="26553"/>
                  </a:cubicBezTo>
                  <a:cubicBezTo>
                    <a:pt x="23543" y="26867"/>
                    <a:pt x="22509" y="27102"/>
                    <a:pt x="21474" y="27227"/>
                  </a:cubicBezTo>
                  <a:cubicBezTo>
                    <a:pt x="20731" y="27324"/>
                    <a:pt x="19983" y="27372"/>
                    <a:pt x="19236" y="27372"/>
                  </a:cubicBezTo>
                  <a:cubicBezTo>
                    <a:pt x="15875" y="27372"/>
                    <a:pt x="12534" y="26405"/>
                    <a:pt x="9687" y="24610"/>
                  </a:cubicBezTo>
                  <a:cubicBezTo>
                    <a:pt x="6317" y="22478"/>
                    <a:pt x="3355" y="18998"/>
                    <a:pt x="2931" y="14907"/>
                  </a:cubicBezTo>
                  <a:cubicBezTo>
                    <a:pt x="2492" y="10597"/>
                    <a:pt x="5063" y="6631"/>
                    <a:pt x="8449" y="4186"/>
                  </a:cubicBezTo>
                  <a:cubicBezTo>
                    <a:pt x="9342" y="3543"/>
                    <a:pt x="10314" y="2948"/>
                    <a:pt x="11348" y="2415"/>
                  </a:cubicBezTo>
                  <a:cubicBezTo>
                    <a:pt x="13747" y="1396"/>
                    <a:pt x="16443" y="738"/>
                    <a:pt x="19154" y="549"/>
                  </a:cubicBezTo>
                  <a:close/>
                  <a:moveTo>
                    <a:pt x="15032" y="27321"/>
                  </a:moveTo>
                  <a:cubicBezTo>
                    <a:pt x="15251" y="27384"/>
                    <a:pt x="15455" y="27431"/>
                    <a:pt x="15675" y="27462"/>
                  </a:cubicBezTo>
                  <a:cubicBezTo>
                    <a:pt x="16678" y="27666"/>
                    <a:pt x="17697" y="27776"/>
                    <a:pt x="18700" y="27807"/>
                  </a:cubicBezTo>
                  <a:cubicBezTo>
                    <a:pt x="18415" y="27825"/>
                    <a:pt x="18136" y="27833"/>
                    <a:pt x="17856" y="27833"/>
                  </a:cubicBezTo>
                  <a:cubicBezTo>
                    <a:pt x="17657" y="27833"/>
                    <a:pt x="17459" y="27829"/>
                    <a:pt x="17258" y="27823"/>
                  </a:cubicBezTo>
                  <a:cubicBezTo>
                    <a:pt x="16505" y="27713"/>
                    <a:pt x="15753" y="27541"/>
                    <a:pt x="15032" y="27321"/>
                  </a:cubicBezTo>
                  <a:close/>
                  <a:moveTo>
                    <a:pt x="19507" y="0"/>
                  </a:moveTo>
                  <a:cubicBezTo>
                    <a:pt x="19102" y="0"/>
                    <a:pt x="18697" y="18"/>
                    <a:pt x="18292" y="48"/>
                  </a:cubicBezTo>
                  <a:cubicBezTo>
                    <a:pt x="17831" y="33"/>
                    <a:pt x="17368" y="23"/>
                    <a:pt x="16904" y="23"/>
                  </a:cubicBezTo>
                  <a:cubicBezTo>
                    <a:pt x="15411" y="23"/>
                    <a:pt x="13912" y="131"/>
                    <a:pt x="12477" y="549"/>
                  </a:cubicBezTo>
                  <a:cubicBezTo>
                    <a:pt x="10298" y="1176"/>
                    <a:pt x="8355" y="2462"/>
                    <a:pt x="6568" y="3825"/>
                  </a:cubicBezTo>
                  <a:cubicBezTo>
                    <a:pt x="3323" y="6271"/>
                    <a:pt x="0" y="9813"/>
                    <a:pt x="502" y="14233"/>
                  </a:cubicBezTo>
                  <a:cubicBezTo>
                    <a:pt x="768" y="16459"/>
                    <a:pt x="2038" y="18418"/>
                    <a:pt x="3652" y="20142"/>
                  </a:cubicBezTo>
                  <a:cubicBezTo>
                    <a:pt x="5565" y="23418"/>
                    <a:pt x="8308" y="25911"/>
                    <a:pt x="11975" y="27258"/>
                  </a:cubicBezTo>
                  <a:cubicBezTo>
                    <a:pt x="13888" y="27964"/>
                    <a:pt x="15894" y="28309"/>
                    <a:pt x="17916" y="28324"/>
                  </a:cubicBezTo>
                  <a:cubicBezTo>
                    <a:pt x="18265" y="28355"/>
                    <a:pt x="18617" y="28371"/>
                    <a:pt x="18971" y="28371"/>
                  </a:cubicBezTo>
                  <a:cubicBezTo>
                    <a:pt x="19521" y="28371"/>
                    <a:pt x="20074" y="28332"/>
                    <a:pt x="20628" y="28246"/>
                  </a:cubicBezTo>
                  <a:cubicBezTo>
                    <a:pt x="21223" y="28168"/>
                    <a:pt x="21788" y="28027"/>
                    <a:pt x="22352" y="27854"/>
                  </a:cubicBezTo>
                  <a:cubicBezTo>
                    <a:pt x="23183" y="27682"/>
                    <a:pt x="23982" y="27462"/>
                    <a:pt x="24781" y="27180"/>
                  </a:cubicBezTo>
                  <a:cubicBezTo>
                    <a:pt x="26020" y="26757"/>
                    <a:pt x="27195" y="26224"/>
                    <a:pt x="28324" y="25597"/>
                  </a:cubicBezTo>
                  <a:cubicBezTo>
                    <a:pt x="28857" y="26005"/>
                    <a:pt x="29531" y="26224"/>
                    <a:pt x="30095" y="26569"/>
                  </a:cubicBezTo>
                  <a:cubicBezTo>
                    <a:pt x="30926" y="27055"/>
                    <a:pt x="31694" y="27619"/>
                    <a:pt x="32415" y="28246"/>
                  </a:cubicBezTo>
                  <a:cubicBezTo>
                    <a:pt x="32456" y="28288"/>
                    <a:pt x="32509" y="28307"/>
                    <a:pt x="32560" y="28307"/>
                  </a:cubicBezTo>
                  <a:cubicBezTo>
                    <a:pt x="32662" y="28307"/>
                    <a:pt x="32760" y="28230"/>
                    <a:pt x="32760" y="28105"/>
                  </a:cubicBezTo>
                  <a:cubicBezTo>
                    <a:pt x="32760" y="27980"/>
                    <a:pt x="32760" y="27854"/>
                    <a:pt x="32760" y="27729"/>
                  </a:cubicBezTo>
                  <a:cubicBezTo>
                    <a:pt x="32791" y="27697"/>
                    <a:pt x="32822" y="27666"/>
                    <a:pt x="32822" y="27603"/>
                  </a:cubicBezTo>
                  <a:cubicBezTo>
                    <a:pt x="32807" y="27447"/>
                    <a:pt x="32791" y="27290"/>
                    <a:pt x="32775" y="27117"/>
                  </a:cubicBezTo>
                  <a:cubicBezTo>
                    <a:pt x="32807" y="25299"/>
                    <a:pt x="32807" y="23465"/>
                    <a:pt x="32885" y="21647"/>
                  </a:cubicBezTo>
                  <a:cubicBezTo>
                    <a:pt x="32948" y="21584"/>
                    <a:pt x="33010" y="21506"/>
                    <a:pt x="33073" y="21428"/>
                  </a:cubicBezTo>
                  <a:cubicBezTo>
                    <a:pt x="34311" y="19798"/>
                    <a:pt x="34829" y="17854"/>
                    <a:pt x="35001" y="15832"/>
                  </a:cubicBezTo>
                  <a:cubicBezTo>
                    <a:pt x="35283" y="12587"/>
                    <a:pt x="35017" y="9076"/>
                    <a:pt x="33355" y="6271"/>
                  </a:cubicBezTo>
                  <a:cubicBezTo>
                    <a:pt x="31333" y="2336"/>
                    <a:pt x="26882" y="628"/>
                    <a:pt x="22273" y="314"/>
                  </a:cubicBezTo>
                  <a:cubicBezTo>
                    <a:pt x="21584" y="173"/>
                    <a:pt x="20878" y="64"/>
                    <a:pt x="20173" y="17"/>
                  </a:cubicBezTo>
                  <a:cubicBezTo>
                    <a:pt x="19951" y="5"/>
                    <a:pt x="19729" y="0"/>
                    <a:pt x="19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2" name="Google Shape;1972;p76"/>
            <p:cNvGrpSpPr/>
            <p:nvPr/>
          </p:nvGrpSpPr>
          <p:grpSpPr>
            <a:xfrm rot="1499210">
              <a:off x="6487155" y="1258471"/>
              <a:ext cx="294083" cy="625381"/>
              <a:chOff x="6614344" y="1167155"/>
              <a:chExt cx="177387" cy="377220"/>
            </a:xfrm>
          </p:grpSpPr>
          <p:sp>
            <p:nvSpPr>
              <p:cNvPr id="1973" name="Google Shape;1973;p76"/>
              <p:cNvSpPr/>
              <p:nvPr/>
            </p:nvSpPr>
            <p:spPr>
              <a:xfrm>
                <a:off x="6614344" y="1167155"/>
                <a:ext cx="177387" cy="286139"/>
              </a:xfrm>
              <a:custGeom>
                <a:rect b="b" l="l" r="r" t="t"/>
                <a:pathLst>
                  <a:path extrusionOk="0" h="13958" w="8653">
                    <a:moveTo>
                      <a:pt x="4027" y="424"/>
                    </a:moveTo>
                    <a:cubicBezTo>
                      <a:pt x="4722" y="424"/>
                      <a:pt x="5433" y="584"/>
                      <a:pt x="6082" y="896"/>
                    </a:cubicBezTo>
                    <a:cubicBezTo>
                      <a:pt x="7210" y="1429"/>
                      <a:pt x="7649" y="2244"/>
                      <a:pt x="7634" y="3138"/>
                    </a:cubicBezTo>
                    <a:cubicBezTo>
                      <a:pt x="7383" y="1962"/>
                      <a:pt x="6583" y="1288"/>
                      <a:pt x="5596" y="975"/>
                    </a:cubicBezTo>
                    <a:cubicBezTo>
                      <a:pt x="5109" y="805"/>
                      <a:pt x="4566" y="749"/>
                      <a:pt x="4036" y="749"/>
                    </a:cubicBezTo>
                    <a:cubicBezTo>
                      <a:pt x="3831" y="749"/>
                      <a:pt x="3629" y="758"/>
                      <a:pt x="3433" y="771"/>
                    </a:cubicBezTo>
                    <a:cubicBezTo>
                      <a:pt x="2618" y="833"/>
                      <a:pt x="1850" y="1053"/>
                      <a:pt x="1254" y="1554"/>
                    </a:cubicBezTo>
                    <a:cubicBezTo>
                      <a:pt x="1962" y="790"/>
                      <a:pt x="2976" y="424"/>
                      <a:pt x="4027" y="424"/>
                    </a:cubicBezTo>
                    <a:close/>
                    <a:moveTo>
                      <a:pt x="2445" y="1711"/>
                    </a:moveTo>
                    <a:lnTo>
                      <a:pt x="2445" y="1711"/>
                    </a:lnTo>
                    <a:cubicBezTo>
                      <a:pt x="2116" y="1931"/>
                      <a:pt x="1834" y="2228"/>
                      <a:pt x="1615" y="2573"/>
                    </a:cubicBezTo>
                    <a:cubicBezTo>
                      <a:pt x="1411" y="2918"/>
                      <a:pt x="1270" y="3279"/>
                      <a:pt x="1191" y="3655"/>
                    </a:cubicBezTo>
                    <a:cubicBezTo>
                      <a:pt x="1082" y="4078"/>
                      <a:pt x="1207" y="4642"/>
                      <a:pt x="1066" y="5034"/>
                    </a:cubicBezTo>
                    <a:cubicBezTo>
                      <a:pt x="1066" y="5144"/>
                      <a:pt x="1082" y="5254"/>
                      <a:pt x="1082" y="5379"/>
                    </a:cubicBezTo>
                    <a:cubicBezTo>
                      <a:pt x="1082" y="5363"/>
                      <a:pt x="1066" y="5363"/>
                      <a:pt x="1066" y="5363"/>
                    </a:cubicBezTo>
                    <a:cubicBezTo>
                      <a:pt x="721" y="3780"/>
                      <a:pt x="1003" y="2260"/>
                      <a:pt x="2445" y="1711"/>
                    </a:cubicBezTo>
                    <a:close/>
                    <a:moveTo>
                      <a:pt x="3746" y="12135"/>
                    </a:moveTo>
                    <a:cubicBezTo>
                      <a:pt x="3793" y="12574"/>
                      <a:pt x="3872" y="13028"/>
                      <a:pt x="3950" y="13467"/>
                    </a:cubicBezTo>
                    <a:cubicBezTo>
                      <a:pt x="3856" y="13436"/>
                      <a:pt x="3778" y="13373"/>
                      <a:pt x="3715" y="13295"/>
                    </a:cubicBezTo>
                    <a:cubicBezTo>
                      <a:pt x="3809" y="13248"/>
                      <a:pt x="3887" y="13153"/>
                      <a:pt x="3856" y="13012"/>
                    </a:cubicBezTo>
                    <a:cubicBezTo>
                      <a:pt x="3809" y="12809"/>
                      <a:pt x="3778" y="12605"/>
                      <a:pt x="3746" y="12385"/>
                    </a:cubicBezTo>
                    <a:cubicBezTo>
                      <a:pt x="3746" y="12307"/>
                      <a:pt x="3746" y="12213"/>
                      <a:pt x="3746" y="12135"/>
                    </a:cubicBezTo>
                    <a:close/>
                    <a:moveTo>
                      <a:pt x="4016" y="0"/>
                    </a:moveTo>
                    <a:cubicBezTo>
                      <a:pt x="3967" y="0"/>
                      <a:pt x="3919" y="1"/>
                      <a:pt x="3872" y="3"/>
                    </a:cubicBezTo>
                    <a:cubicBezTo>
                      <a:pt x="2367" y="50"/>
                      <a:pt x="1050" y="912"/>
                      <a:pt x="596" y="2338"/>
                    </a:cubicBezTo>
                    <a:cubicBezTo>
                      <a:pt x="533" y="2432"/>
                      <a:pt x="502" y="2526"/>
                      <a:pt x="455" y="2636"/>
                    </a:cubicBezTo>
                    <a:cubicBezTo>
                      <a:pt x="439" y="2652"/>
                      <a:pt x="423" y="2667"/>
                      <a:pt x="408" y="2683"/>
                    </a:cubicBezTo>
                    <a:cubicBezTo>
                      <a:pt x="408" y="2683"/>
                      <a:pt x="408" y="2699"/>
                      <a:pt x="408" y="2714"/>
                    </a:cubicBezTo>
                    <a:cubicBezTo>
                      <a:pt x="47" y="3576"/>
                      <a:pt x="0" y="4642"/>
                      <a:pt x="470" y="5442"/>
                    </a:cubicBezTo>
                    <a:cubicBezTo>
                      <a:pt x="517" y="5536"/>
                      <a:pt x="596" y="5630"/>
                      <a:pt x="690" y="5724"/>
                    </a:cubicBezTo>
                    <a:cubicBezTo>
                      <a:pt x="690" y="5740"/>
                      <a:pt x="706" y="5740"/>
                      <a:pt x="706" y="5755"/>
                    </a:cubicBezTo>
                    <a:cubicBezTo>
                      <a:pt x="706" y="5771"/>
                      <a:pt x="706" y="5771"/>
                      <a:pt x="706" y="5771"/>
                    </a:cubicBezTo>
                    <a:cubicBezTo>
                      <a:pt x="721" y="5802"/>
                      <a:pt x="721" y="5818"/>
                      <a:pt x="737" y="5834"/>
                    </a:cubicBezTo>
                    <a:cubicBezTo>
                      <a:pt x="766" y="5911"/>
                      <a:pt x="831" y="5941"/>
                      <a:pt x="899" y="5941"/>
                    </a:cubicBezTo>
                    <a:cubicBezTo>
                      <a:pt x="941" y="5941"/>
                      <a:pt x="983" y="5930"/>
                      <a:pt x="1019" y="5912"/>
                    </a:cubicBezTo>
                    <a:cubicBezTo>
                      <a:pt x="1033" y="5914"/>
                      <a:pt x="1047" y="5914"/>
                      <a:pt x="1060" y="5914"/>
                    </a:cubicBezTo>
                    <a:cubicBezTo>
                      <a:pt x="1185" y="5914"/>
                      <a:pt x="1296" y="5849"/>
                      <a:pt x="1395" y="5708"/>
                    </a:cubicBezTo>
                    <a:cubicBezTo>
                      <a:pt x="1505" y="5551"/>
                      <a:pt x="1442" y="5363"/>
                      <a:pt x="1442" y="5207"/>
                    </a:cubicBezTo>
                    <a:cubicBezTo>
                      <a:pt x="1458" y="4705"/>
                      <a:pt x="1427" y="4250"/>
                      <a:pt x="1536" y="3749"/>
                    </a:cubicBezTo>
                    <a:cubicBezTo>
                      <a:pt x="1771" y="2746"/>
                      <a:pt x="2351" y="2040"/>
                      <a:pt x="3260" y="1586"/>
                    </a:cubicBezTo>
                    <a:cubicBezTo>
                      <a:pt x="3292" y="1570"/>
                      <a:pt x="3308" y="1554"/>
                      <a:pt x="3308" y="1523"/>
                    </a:cubicBezTo>
                    <a:cubicBezTo>
                      <a:pt x="3386" y="1523"/>
                      <a:pt x="3449" y="1507"/>
                      <a:pt x="3511" y="1507"/>
                    </a:cubicBezTo>
                    <a:cubicBezTo>
                      <a:pt x="3603" y="1504"/>
                      <a:pt x="3696" y="1502"/>
                      <a:pt x="3790" y="1502"/>
                    </a:cubicBezTo>
                    <a:cubicBezTo>
                      <a:pt x="4510" y="1502"/>
                      <a:pt x="5268" y="1617"/>
                      <a:pt x="5878" y="1978"/>
                    </a:cubicBezTo>
                    <a:cubicBezTo>
                      <a:pt x="6176" y="2150"/>
                      <a:pt x="6380" y="2370"/>
                      <a:pt x="6536" y="2605"/>
                    </a:cubicBezTo>
                    <a:cubicBezTo>
                      <a:pt x="6709" y="3169"/>
                      <a:pt x="6677" y="3827"/>
                      <a:pt x="6458" y="4439"/>
                    </a:cubicBezTo>
                    <a:cubicBezTo>
                      <a:pt x="6082" y="5473"/>
                      <a:pt x="5267" y="6304"/>
                      <a:pt x="4640" y="7182"/>
                    </a:cubicBezTo>
                    <a:cubicBezTo>
                      <a:pt x="4389" y="7526"/>
                      <a:pt x="4170" y="7918"/>
                      <a:pt x="3966" y="8310"/>
                    </a:cubicBezTo>
                    <a:cubicBezTo>
                      <a:pt x="3527" y="9157"/>
                      <a:pt x="3229" y="10081"/>
                      <a:pt x="3119" y="11037"/>
                    </a:cubicBezTo>
                    <a:cubicBezTo>
                      <a:pt x="3010" y="11805"/>
                      <a:pt x="2775" y="13780"/>
                      <a:pt x="3903" y="13953"/>
                    </a:cubicBezTo>
                    <a:cubicBezTo>
                      <a:pt x="3920" y="13956"/>
                      <a:pt x="3937" y="13957"/>
                      <a:pt x="3952" y="13957"/>
                    </a:cubicBezTo>
                    <a:cubicBezTo>
                      <a:pt x="4020" y="13957"/>
                      <a:pt x="4068" y="13931"/>
                      <a:pt x="4107" y="13906"/>
                    </a:cubicBezTo>
                    <a:cubicBezTo>
                      <a:pt x="4143" y="13926"/>
                      <a:pt x="4185" y="13935"/>
                      <a:pt x="4227" y="13935"/>
                    </a:cubicBezTo>
                    <a:cubicBezTo>
                      <a:pt x="4384" y="13935"/>
                      <a:pt x="4551" y="13806"/>
                      <a:pt x="4514" y="13608"/>
                    </a:cubicBezTo>
                    <a:cubicBezTo>
                      <a:pt x="4248" y="12260"/>
                      <a:pt x="3966" y="10834"/>
                      <a:pt x="4373" y="9501"/>
                    </a:cubicBezTo>
                    <a:cubicBezTo>
                      <a:pt x="4734" y="8326"/>
                      <a:pt x="5674" y="7464"/>
                      <a:pt x="6474" y="6586"/>
                    </a:cubicBezTo>
                    <a:cubicBezTo>
                      <a:pt x="7524" y="5426"/>
                      <a:pt x="8652" y="3765"/>
                      <a:pt x="7994" y="2134"/>
                    </a:cubicBezTo>
                    <a:cubicBezTo>
                      <a:pt x="7417" y="693"/>
                      <a:pt x="5489" y="0"/>
                      <a:pt x="4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6"/>
              <p:cNvSpPr/>
              <p:nvPr/>
            </p:nvSpPr>
            <p:spPr>
              <a:xfrm>
                <a:off x="6717200" y="1487875"/>
                <a:ext cx="58800" cy="56500"/>
              </a:xfrm>
              <a:custGeom>
                <a:rect b="b" l="l" r="r" t="t"/>
                <a:pathLst>
                  <a:path extrusionOk="0" h="2260" w="2352">
                    <a:moveTo>
                      <a:pt x="1259" y="0"/>
                    </a:moveTo>
                    <a:cubicBezTo>
                      <a:pt x="1113" y="0"/>
                      <a:pt x="962" y="32"/>
                      <a:pt x="815" y="97"/>
                    </a:cubicBezTo>
                    <a:cubicBezTo>
                      <a:pt x="282" y="316"/>
                      <a:pt x="0" y="959"/>
                      <a:pt x="220" y="1492"/>
                    </a:cubicBezTo>
                    <a:cubicBezTo>
                      <a:pt x="220" y="1507"/>
                      <a:pt x="235" y="1523"/>
                      <a:pt x="235" y="1539"/>
                    </a:cubicBezTo>
                    <a:cubicBezTo>
                      <a:pt x="251" y="1554"/>
                      <a:pt x="251" y="1570"/>
                      <a:pt x="251" y="1601"/>
                    </a:cubicBezTo>
                    <a:cubicBezTo>
                      <a:pt x="282" y="1695"/>
                      <a:pt x="329" y="1789"/>
                      <a:pt x="392" y="1868"/>
                    </a:cubicBezTo>
                    <a:cubicBezTo>
                      <a:pt x="536" y="2129"/>
                      <a:pt x="810" y="2260"/>
                      <a:pt x="1097" y="2260"/>
                    </a:cubicBezTo>
                    <a:cubicBezTo>
                      <a:pt x="1154" y="2260"/>
                      <a:pt x="1212" y="2254"/>
                      <a:pt x="1270" y="2244"/>
                    </a:cubicBezTo>
                    <a:cubicBezTo>
                      <a:pt x="1379" y="2228"/>
                      <a:pt x="1489" y="2213"/>
                      <a:pt x="1583" y="2166"/>
                    </a:cubicBezTo>
                    <a:cubicBezTo>
                      <a:pt x="1740" y="2087"/>
                      <a:pt x="1865" y="1993"/>
                      <a:pt x="1959" y="1868"/>
                    </a:cubicBezTo>
                    <a:cubicBezTo>
                      <a:pt x="2022" y="1821"/>
                      <a:pt x="2085" y="1774"/>
                      <a:pt x="2132" y="1711"/>
                    </a:cubicBezTo>
                    <a:cubicBezTo>
                      <a:pt x="2289" y="1492"/>
                      <a:pt x="2351" y="1194"/>
                      <a:pt x="2226" y="943"/>
                    </a:cubicBezTo>
                    <a:cubicBezTo>
                      <a:pt x="2210" y="833"/>
                      <a:pt x="2195" y="723"/>
                      <a:pt x="2148" y="629"/>
                    </a:cubicBezTo>
                    <a:cubicBezTo>
                      <a:pt x="2000" y="220"/>
                      <a:pt x="1646" y="0"/>
                      <a:pt x="1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5" name="Google Shape;1975;p76"/>
            <p:cNvSpPr/>
            <p:nvPr/>
          </p:nvSpPr>
          <p:spPr>
            <a:xfrm rot="738324">
              <a:off x="7105070" y="1368053"/>
              <a:ext cx="90171" cy="504478"/>
            </a:xfrm>
            <a:custGeom>
              <a:rect b="b" l="l" r="r" t="t"/>
              <a:pathLst>
                <a:path extrusionOk="0" h="14451" w="2583">
                  <a:moveTo>
                    <a:pt x="46" y="1"/>
                  </a:moveTo>
                  <a:cubicBezTo>
                    <a:pt x="20" y="1"/>
                    <a:pt x="0" y="40"/>
                    <a:pt x="27" y="67"/>
                  </a:cubicBezTo>
                  <a:cubicBezTo>
                    <a:pt x="1093" y="835"/>
                    <a:pt x="1438" y="2527"/>
                    <a:pt x="1705" y="3750"/>
                  </a:cubicBezTo>
                  <a:cubicBezTo>
                    <a:pt x="1987" y="5035"/>
                    <a:pt x="2112" y="6383"/>
                    <a:pt x="2175" y="7700"/>
                  </a:cubicBezTo>
                  <a:cubicBezTo>
                    <a:pt x="2285" y="10161"/>
                    <a:pt x="1861" y="12293"/>
                    <a:pt x="529" y="14377"/>
                  </a:cubicBezTo>
                  <a:cubicBezTo>
                    <a:pt x="505" y="14414"/>
                    <a:pt x="546" y="14450"/>
                    <a:pt x="581" y="14450"/>
                  </a:cubicBezTo>
                  <a:cubicBezTo>
                    <a:pt x="591" y="14450"/>
                    <a:pt x="600" y="14447"/>
                    <a:pt x="607" y="14440"/>
                  </a:cubicBezTo>
                  <a:cubicBezTo>
                    <a:pt x="2488" y="12653"/>
                    <a:pt x="2582" y="9612"/>
                    <a:pt x="2426" y="7214"/>
                  </a:cubicBezTo>
                  <a:cubicBezTo>
                    <a:pt x="2332" y="5725"/>
                    <a:pt x="2112" y="4220"/>
                    <a:pt x="1689" y="2778"/>
                  </a:cubicBezTo>
                  <a:cubicBezTo>
                    <a:pt x="1407" y="1822"/>
                    <a:pt x="1062" y="443"/>
                    <a:pt x="59" y="4"/>
                  </a:cubicBezTo>
                  <a:cubicBezTo>
                    <a:pt x="55" y="2"/>
                    <a:pt x="50"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6"/>
            <p:cNvSpPr/>
            <p:nvPr/>
          </p:nvSpPr>
          <p:spPr>
            <a:xfrm rot="738324">
              <a:off x="6245236" y="1109334"/>
              <a:ext cx="815940" cy="275087"/>
            </a:xfrm>
            <a:custGeom>
              <a:rect b="b" l="l" r="r" t="t"/>
              <a:pathLst>
                <a:path extrusionOk="0" h="7880" w="23373">
                  <a:moveTo>
                    <a:pt x="14977" y="1"/>
                  </a:moveTo>
                  <a:cubicBezTo>
                    <a:pt x="13240" y="1"/>
                    <a:pt x="11516" y="239"/>
                    <a:pt x="9933" y="688"/>
                  </a:cubicBezTo>
                  <a:cubicBezTo>
                    <a:pt x="5936" y="1816"/>
                    <a:pt x="2362" y="4434"/>
                    <a:pt x="11" y="7851"/>
                  </a:cubicBezTo>
                  <a:cubicBezTo>
                    <a:pt x="0" y="7862"/>
                    <a:pt x="19" y="7880"/>
                    <a:pt x="37" y="7880"/>
                  </a:cubicBezTo>
                  <a:cubicBezTo>
                    <a:pt x="45" y="7880"/>
                    <a:pt x="53" y="7876"/>
                    <a:pt x="58" y="7866"/>
                  </a:cubicBezTo>
                  <a:cubicBezTo>
                    <a:pt x="2472" y="4449"/>
                    <a:pt x="5920" y="1926"/>
                    <a:pt x="9964" y="813"/>
                  </a:cubicBezTo>
                  <a:cubicBezTo>
                    <a:pt x="11491" y="388"/>
                    <a:pt x="13067" y="182"/>
                    <a:pt x="14639" y="182"/>
                  </a:cubicBezTo>
                  <a:cubicBezTo>
                    <a:pt x="15214" y="182"/>
                    <a:pt x="15789" y="210"/>
                    <a:pt x="16359" y="264"/>
                  </a:cubicBezTo>
                  <a:cubicBezTo>
                    <a:pt x="18836" y="484"/>
                    <a:pt x="20983" y="1315"/>
                    <a:pt x="23225" y="2318"/>
                  </a:cubicBezTo>
                  <a:cubicBezTo>
                    <a:pt x="23236" y="2321"/>
                    <a:pt x="23247" y="2323"/>
                    <a:pt x="23258" y="2323"/>
                  </a:cubicBezTo>
                  <a:cubicBezTo>
                    <a:pt x="23332" y="2323"/>
                    <a:pt x="23372" y="2234"/>
                    <a:pt x="23303" y="2192"/>
                  </a:cubicBezTo>
                  <a:cubicBezTo>
                    <a:pt x="20899" y="685"/>
                    <a:pt x="17918" y="1"/>
                    <a:pt x="14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6"/>
            <p:cNvSpPr/>
            <p:nvPr/>
          </p:nvSpPr>
          <p:spPr>
            <a:xfrm rot="738324">
              <a:off x="7231995" y="1296386"/>
              <a:ext cx="19480" cy="16757"/>
            </a:xfrm>
            <a:custGeom>
              <a:rect b="b" l="l" r="r" t="t"/>
              <a:pathLst>
                <a:path extrusionOk="0" h="480" w="558">
                  <a:moveTo>
                    <a:pt x="55" y="0"/>
                  </a:moveTo>
                  <a:cubicBezTo>
                    <a:pt x="27" y="0"/>
                    <a:pt x="0" y="26"/>
                    <a:pt x="26" y="52"/>
                  </a:cubicBezTo>
                  <a:cubicBezTo>
                    <a:pt x="120" y="161"/>
                    <a:pt x="167" y="302"/>
                    <a:pt x="245" y="412"/>
                  </a:cubicBezTo>
                  <a:cubicBezTo>
                    <a:pt x="270" y="461"/>
                    <a:pt x="305" y="480"/>
                    <a:pt x="342" y="480"/>
                  </a:cubicBezTo>
                  <a:cubicBezTo>
                    <a:pt x="447" y="480"/>
                    <a:pt x="557" y="321"/>
                    <a:pt x="418" y="240"/>
                  </a:cubicBezTo>
                  <a:cubicBezTo>
                    <a:pt x="308" y="161"/>
                    <a:pt x="167" y="99"/>
                    <a:pt x="73" y="5"/>
                  </a:cubicBezTo>
                  <a:cubicBezTo>
                    <a:pt x="67" y="2"/>
                    <a:pt x="61"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978" name="Google Shape;1978;p76"/>
          <p:cNvPicPr preferRelativeResize="0"/>
          <p:nvPr/>
        </p:nvPicPr>
        <p:blipFill>
          <a:blip r:embed="rId3">
            <a:alphaModFix/>
          </a:blip>
          <a:stretch>
            <a:fillRect/>
          </a:stretch>
        </p:blipFill>
        <p:spPr>
          <a:xfrm>
            <a:off x="2862475" y="1749000"/>
            <a:ext cx="5804557" cy="3324700"/>
          </a:xfrm>
          <a:prstGeom prst="rect">
            <a:avLst/>
          </a:prstGeom>
          <a:noFill/>
          <a:ln>
            <a:noFill/>
          </a:ln>
        </p:spPr>
      </p:pic>
      <p:sp>
        <p:nvSpPr>
          <p:cNvPr id="1979" name="Google Shape;1979;p76"/>
          <p:cNvSpPr/>
          <p:nvPr/>
        </p:nvSpPr>
        <p:spPr>
          <a:xfrm>
            <a:off x="464350" y="1785350"/>
            <a:ext cx="2278200" cy="3035100"/>
          </a:xfrm>
          <a:prstGeom prst="rect">
            <a:avLst/>
          </a:prstGeom>
          <a:noFill/>
          <a:ln cap="flat" cmpd="sng" w="9525">
            <a:solidFill>
              <a:srgbClr val="FFBE00"/>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rPr b="1" lang="en" sz="1100">
                <a:latin typeface="Itim"/>
                <a:ea typeface="Itim"/>
                <a:cs typeface="Itim"/>
                <a:sym typeface="Itim"/>
              </a:rPr>
              <a:t>UK</a:t>
            </a:r>
            <a:endParaRPr b="1" sz="1100">
              <a:latin typeface="Itim"/>
              <a:ea typeface="Itim"/>
              <a:cs typeface="Itim"/>
              <a:sym typeface="Itim"/>
            </a:endParaRPr>
          </a:p>
          <a:p>
            <a:pPr indent="0" lvl="0" marL="0" rtl="0" algn="just">
              <a:spcBef>
                <a:spcPts val="0"/>
              </a:spcBef>
              <a:spcAft>
                <a:spcPts val="0"/>
              </a:spcAft>
              <a:buNone/>
            </a:pPr>
            <a:r>
              <a:t/>
            </a:r>
            <a:endParaRPr sz="1100">
              <a:latin typeface="Itim"/>
              <a:ea typeface="Itim"/>
              <a:cs typeface="Itim"/>
              <a:sym typeface="Itim"/>
            </a:endParaRPr>
          </a:p>
          <a:p>
            <a:pPr indent="0" lvl="0" marL="0" rtl="0" algn="just">
              <a:spcBef>
                <a:spcPts val="0"/>
              </a:spcBef>
              <a:spcAft>
                <a:spcPts val="0"/>
              </a:spcAft>
              <a:buNone/>
            </a:pPr>
            <a:r>
              <a:rPr lang="en" sz="1100">
                <a:latin typeface="Itim"/>
                <a:ea typeface="Itim"/>
                <a:cs typeface="Itim"/>
                <a:sym typeface="Itim"/>
              </a:rPr>
              <a:t>Greater focus on student government [campaign, vote] and issues relating to social life and relations [life, famili, feel]</a:t>
            </a:r>
            <a:endParaRPr sz="1100">
              <a:latin typeface="Itim"/>
              <a:ea typeface="Itim"/>
              <a:cs typeface="Itim"/>
              <a:sym typeface="Itim"/>
            </a:endParaRPr>
          </a:p>
          <a:p>
            <a:pPr indent="0" lvl="0" marL="0" rtl="0" algn="just">
              <a:spcBef>
                <a:spcPts val="0"/>
              </a:spcBef>
              <a:spcAft>
                <a:spcPts val="0"/>
              </a:spcAft>
              <a:buNone/>
            </a:pPr>
            <a:r>
              <a:t/>
            </a:r>
            <a:endParaRPr sz="1100">
              <a:latin typeface="Itim"/>
              <a:ea typeface="Itim"/>
              <a:cs typeface="Itim"/>
              <a:sym typeface="Itim"/>
            </a:endParaRPr>
          </a:p>
          <a:p>
            <a:pPr indent="0" lvl="0" marL="0" rtl="0" algn="just">
              <a:spcBef>
                <a:spcPts val="0"/>
              </a:spcBef>
              <a:spcAft>
                <a:spcPts val="0"/>
              </a:spcAft>
              <a:buNone/>
            </a:pPr>
            <a:r>
              <a:rPr b="1" lang="en" sz="1100">
                <a:latin typeface="Itim"/>
                <a:ea typeface="Itim"/>
                <a:cs typeface="Itim"/>
                <a:sym typeface="Itim"/>
              </a:rPr>
              <a:t>US</a:t>
            </a:r>
            <a:endParaRPr b="1" sz="1100">
              <a:latin typeface="Itim"/>
              <a:ea typeface="Itim"/>
              <a:cs typeface="Itim"/>
              <a:sym typeface="Itim"/>
            </a:endParaRPr>
          </a:p>
          <a:p>
            <a:pPr indent="0" lvl="0" marL="0" rtl="0" algn="just">
              <a:spcBef>
                <a:spcPts val="0"/>
              </a:spcBef>
              <a:spcAft>
                <a:spcPts val="0"/>
              </a:spcAft>
              <a:buNone/>
            </a:pPr>
            <a:r>
              <a:t/>
            </a:r>
            <a:endParaRPr b="1" sz="1100">
              <a:latin typeface="Itim"/>
              <a:ea typeface="Itim"/>
              <a:cs typeface="Itim"/>
              <a:sym typeface="Itim"/>
            </a:endParaRPr>
          </a:p>
          <a:p>
            <a:pPr indent="0" lvl="0" marL="0" rtl="0" algn="just">
              <a:spcBef>
                <a:spcPts val="0"/>
              </a:spcBef>
              <a:spcAft>
                <a:spcPts val="0"/>
              </a:spcAft>
              <a:buNone/>
            </a:pPr>
            <a:r>
              <a:rPr lang="en" sz="1100">
                <a:latin typeface="Itim"/>
                <a:ea typeface="Itim"/>
                <a:cs typeface="Itim"/>
                <a:sym typeface="Itim"/>
              </a:rPr>
              <a:t>Greater focus on academics, career [class, job, opportun], and the university administration [faculti, professor, depart]</a:t>
            </a:r>
            <a:endParaRPr sz="1100">
              <a:latin typeface="Itim"/>
              <a:ea typeface="Itim"/>
              <a:cs typeface="Itim"/>
              <a:sym typeface="Iti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3" name="Shape 1983"/>
        <p:cNvGrpSpPr/>
        <p:nvPr/>
      </p:nvGrpSpPr>
      <p:grpSpPr>
        <a:xfrm>
          <a:off x="0" y="0"/>
          <a:ext cx="0" cy="0"/>
          <a:chOff x="0" y="0"/>
          <a:chExt cx="0" cy="0"/>
        </a:xfrm>
      </p:grpSpPr>
      <p:grpSp>
        <p:nvGrpSpPr>
          <p:cNvPr id="1984" name="Google Shape;1984;p77"/>
          <p:cNvGrpSpPr/>
          <p:nvPr/>
        </p:nvGrpSpPr>
        <p:grpSpPr>
          <a:xfrm>
            <a:off x="2310362" y="985117"/>
            <a:ext cx="4523277" cy="176025"/>
            <a:chOff x="4345425" y="2175475"/>
            <a:chExt cx="800750" cy="176025"/>
          </a:xfrm>
        </p:grpSpPr>
        <p:sp>
          <p:nvSpPr>
            <p:cNvPr id="1985" name="Google Shape;1985;p77"/>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7"/>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7" name="Google Shape;1987;p77"/>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Content Difference (4/4) </a:t>
            </a:r>
            <a:endParaRPr/>
          </a:p>
        </p:txBody>
      </p:sp>
      <p:sp>
        <p:nvSpPr>
          <p:cNvPr id="1988" name="Google Shape;1988;p77"/>
          <p:cNvSpPr txBox="1"/>
          <p:nvPr/>
        </p:nvSpPr>
        <p:spPr>
          <a:xfrm>
            <a:off x="374650" y="1272000"/>
            <a:ext cx="47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Fightin’ Words (Politics)</a:t>
            </a:r>
            <a:endParaRPr sz="1900">
              <a:latin typeface="Itim"/>
              <a:ea typeface="Itim"/>
              <a:cs typeface="Itim"/>
              <a:sym typeface="Itim"/>
            </a:endParaRPr>
          </a:p>
        </p:txBody>
      </p:sp>
      <p:grpSp>
        <p:nvGrpSpPr>
          <p:cNvPr id="1989" name="Google Shape;1989;p77"/>
          <p:cNvGrpSpPr/>
          <p:nvPr/>
        </p:nvGrpSpPr>
        <p:grpSpPr>
          <a:xfrm rot="796678">
            <a:off x="7777882" y="175851"/>
            <a:ext cx="1135112" cy="1172447"/>
            <a:chOff x="1857000" y="3245400"/>
            <a:chExt cx="1233825" cy="1186575"/>
          </a:xfrm>
        </p:grpSpPr>
        <p:sp>
          <p:nvSpPr>
            <p:cNvPr id="1990" name="Google Shape;1990;p77"/>
            <p:cNvSpPr/>
            <p:nvPr/>
          </p:nvSpPr>
          <p:spPr>
            <a:xfrm>
              <a:off x="2513000" y="4148825"/>
              <a:ext cx="463125" cy="272250"/>
            </a:xfrm>
            <a:custGeom>
              <a:rect b="b" l="l" r="r" t="t"/>
              <a:pathLst>
                <a:path extrusionOk="0" h="10890" w="18525">
                  <a:moveTo>
                    <a:pt x="12728" y="1"/>
                  </a:moveTo>
                  <a:cubicBezTo>
                    <a:pt x="12377" y="28"/>
                    <a:pt x="11899" y="1641"/>
                    <a:pt x="11664" y="2065"/>
                  </a:cubicBezTo>
                  <a:cubicBezTo>
                    <a:pt x="10979" y="3318"/>
                    <a:pt x="10015" y="4435"/>
                    <a:pt x="9005" y="5418"/>
                  </a:cubicBezTo>
                  <a:cubicBezTo>
                    <a:pt x="6527" y="7843"/>
                    <a:pt x="3263" y="9754"/>
                    <a:pt x="0" y="10889"/>
                  </a:cubicBezTo>
                  <a:cubicBezTo>
                    <a:pt x="5192" y="10331"/>
                    <a:pt x="10556" y="9114"/>
                    <a:pt x="15144" y="6626"/>
                  </a:cubicBezTo>
                  <a:cubicBezTo>
                    <a:pt x="16685" y="5788"/>
                    <a:pt x="17578" y="5409"/>
                    <a:pt x="18524" y="4066"/>
                  </a:cubicBezTo>
                  <a:cubicBezTo>
                    <a:pt x="17623" y="3976"/>
                    <a:pt x="17064" y="3038"/>
                    <a:pt x="16189" y="2651"/>
                  </a:cubicBezTo>
                  <a:cubicBezTo>
                    <a:pt x="15928" y="2543"/>
                    <a:pt x="12728" y="1"/>
                    <a:pt x="127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7"/>
            <p:cNvSpPr/>
            <p:nvPr/>
          </p:nvSpPr>
          <p:spPr>
            <a:xfrm>
              <a:off x="2508725" y="4143800"/>
              <a:ext cx="474150" cy="281125"/>
            </a:xfrm>
            <a:custGeom>
              <a:rect b="b" l="l" r="r" t="t"/>
              <a:pathLst>
                <a:path extrusionOk="0" h="11245" w="18966">
                  <a:moveTo>
                    <a:pt x="12884" y="443"/>
                  </a:moveTo>
                  <a:lnTo>
                    <a:pt x="14486" y="1707"/>
                  </a:lnTo>
                  <a:lnTo>
                    <a:pt x="15351" y="2383"/>
                  </a:lnTo>
                  <a:lnTo>
                    <a:pt x="15793" y="2716"/>
                  </a:lnTo>
                  <a:lnTo>
                    <a:pt x="16018" y="2879"/>
                  </a:lnTo>
                  <a:lnTo>
                    <a:pt x="16135" y="2960"/>
                  </a:lnTo>
                  <a:lnTo>
                    <a:pt x="16198" y="2996"/>
                  </a:lnTo>
                  <a:lnTo>
                    <a:pt x="16225" y="3023"/>
                  </a:lnTo>
                  <a:lnTo>
                    <a:pt x="16279" y="3050"/>
                  </a:lnTo>
                  <a:cubicBezTo>
                    <a:pt x="16469" y="3131"/>
                    <a:pt x="16649" y="3248"/>
                    <a:pt x="16820" y="3393"/>
                  </a:cubicBezTo>
                  <a:cubicBezTo>
                    <a:pt x="16991" y="3528"/>
                    <a:pt x="17163" y="3681"/>
                    <a:pt x="17334" y="3834"/>
                  </a:cubicBezTo>
                  <a:cubicBezTo>
                    <a:pt x="17514" y="3987"/>
                    <a:pt x="17703" y="4141"/>
                    <a:pt x="17920" y="4267"/>
                  </a:cubicBezTo>
                  <a:cubicBezTo>
                    <a:pt x="18030" y="4333"/>
                    <a:pt x="18147" y="4389"/>
                    <a:pt x="18270" y="4431"/>
                  </a:cubicBezTo>
                  <a:lnTo>
                    <a:pt x="18270" y="4431"/>
                  </a:lnTo>
                  <a:cubicBezTo>
                    <a:pt x="18099" y="4651"/>
                    <a:pt x="17917" y="4859"/>
                    <a:pt x="17713" y="5051"/>
                  </a:cubicBezTo>
                  <a:cubicBezTo>
                    <a:pt x="17424" y="5321"/>
                    <a:pt x="17100" y="5565"/>
                    <a:pt x="16757" y="5790"/>
                  </a:cubicBezTo>
                  <a:cubicBezTo>
                    <a:pt x="16415" y="6007"/>
                    <a:pt x="16045" y="6214"/>
                    <a:pt x="15684" y="6412"/>
                  </a:cubicBezTo>
                  <a:cubicBezTo>
                    <a:pt x="15315" y="6619"/>
                    <a:pt x="14945" y="6818"/>
                    <a:pt x="14585" y="7016"/>
                  </a:cubicBezTo>
                  <a:cubicBezTo>
                    <a:pt x="13106" y="7791"/>
                    <a:pt x="11547" y="8413"/>
                    <a:pt x="9961" y="8927"/>
                  </a:cubicBezTo>
                  <a:cubicBezTo>
                    <a:pt x="8374" y="9450"/>
                    <a:pt x="6752" y="9846"/>
                    <a:pt x="5111" y="10180"/>
                  </a:cubicBezTo>
                  <a:cubicBezTo>
                    <a:pt x="3896" y="10420"/>
                    <a:pt x="2671" y="10616"/>
                    <a:pt x="1444" y="10775"/>
                  </a:cubicBezTo>
                  <a:lnTo>
                    <a:pt x="1444" y="10775"/>
                  </a:lnTo>
                  <a:cubicBezTo>
                    <a:pt x="2382" y="10395"/>
                    <a:pt x="3302" y="9962"/>
                    <a:pt x="4192" y="9477"/>
                  </a:cubicBezTo>
                  <a:cubicBezTo>
                    <a:pt x="5463" y="8783"/>
                    <a:pt x="6670" y="7981"/>
                    <a:pt x="7806" y="7070"/>
                  </a:cubicBezTo>
                  <a:cubicBezTo>
                    <a:pt x="8933" y="6160"/>
                    <a:pt x="9979" y="5150"/>
                    <a:pt x="10898" y="4005"/>
                  </a:cubicBezTo>
                  <a:cubicBezTo>
                    <a:pt x="11123" y="3726"/>
                    <a:pt x="11340" y="3429"/>
                    <a:pt x="11538" y="3122"/>
                  </a:cubicBezTo>
                  <a:cubicBezTo>
                    <a:pt x="11646" y="2969"/>
                    <a:pt x="11736" y="2816"/>
                    <a:pt x="11835" y="2662"/>
                  </a:cubicBezTo>
                  <a:cubicBezTo>
                    <a:pt x="11881" y="2581"/>
                    <a:pt x="11926" y="2500"/>
                    <a:pt x="11971" y="2419"/>
                  </a:cubicBezTo>
                  <a:lnTo>
                    <a:pt x="12007" y="2356"/>
                  </a:lnTo>
                  <a:lnTo>
                    <a:pt x="12043" y="2293"/>
                  </a:lnTo>
                  <a:cubicBezTo>
                    <a:pt x="12061" y="2248"/>
                    <a:pt x="12079" y="2203"/>
                    <a:pt x="12097" y="2158"/>
                  </a:cubicBezTo>
                  <a:cubicBezTo>
                    <a:pt x="12241" y="1824"/>
                    <a:pt x="12367" y="1482"/>
                    <a:pt x="12502" y="1157"/>
                  </a:cubicBezTo>
                  <a:cubicBezTo>
                    <a:pt x="12575" y="995"/>
                    <a:pt x="12647" y="833"/>
                    <a:pt x="12728" y="688"/>
                  </a:cubicBezTo>
                  <a:cubicBezTo>
                    <a:pt x="12764" y="616"/>
                    <a:pt x="12809" y="544"/>
                    <a:pt x="12854" y="481"/>
                  </a:cubicBezTo>
                  <a:cubicBezTo>
                    <a:pt x="12863" y="468"/>
                    <a:pt x="12874" y="455"/>
                    <a:pt x="12884" y="443"/>
                  </a:cubicBezTo>
                  <a:close/>
                  <a:moveTo>
                    <a:pt x="12906" y="1"/>
                  </a:moveTo>
                  <a:cubicBezTo>
                    <a:pt x="12897" y="1"/>
                    <a:pt x="12889" y="2"/>
                    <a:pt x="12881" y="3"/>
                  </a:cubicBezTo>
                  <a:cubicBezTo>
                    <a:pt x="12755" y="21"/>
                    <a:pt x="12701" y="75"/>
                    <a:pt x="12647" y="120"/>
                  </a:cubicBezTo>
                  <a:cubicBezTo>
                    <a:pt x="12602" y="157"/>
                    <a:pt x="12566" y="202"/>
                    <a:pt x="12539" y="247"/>
                  </a:cubicBezTo>
                  <a:cubicBezTo>
                    <a:pt x="12475" y="337"/>
                    <a:pt x="12421" y="418"/>
                    <a:pt x="12376" y="499"/>
                  </a:cubicBezTo>
                  <a:cubicBezTo>
                    <a:pt x="12286" y="670"/>
                    <a:pt x="12214" y="842"/>
                    <a:pt x="12142" y="1004"/>
                  </a:cubicBezTo>
                  <a:cubicBezTo>
                    <a:pt x="12007" y="1346"/>
                    <a:pt x="11881" y="1689"/>
                    <a:pt x="11745" y="2013"/>
                  </a:cubicBezTo>
                  <a:lnTo>
                    <a:pt x="11691" y="2122"/>
                  </a:lnTo>
                  <a:lnTo>
                    <a:pt x="11673" y="2176"/>
                  </a:lnTo>
                  <a:lnTo>
                    <a:pt x="11637" y="2239"/>
                  </a:lnTo>
                  <a:cubicBezTo>
                    <a:pt x="11592" y="2311"/>
                    <a:pt x="11556" y="2392"/>
                    <a:pt x="11502" y="2464"/>
                  </a:cubicBezTo>
                  <a:cubicBezTo>
                    <a:pt x="11421" y="2617"/>
                    <a:pt x="11322" y="2771"/>
                    <a:pt x="11222" y="2915"/>
                  </a:cubicBezTo>
                  <a:cubicBezTo>
                    <a:pt x="11033" y="3212"/>
                    <a:pt x="10826" y="3501"/>
                    <a:pt x="10601" y="3780"/>
                  </a:cubicBezTo>
                  <a:cubicBezTo>
                    <a:pt x="9717" y="4889"/>
                    <a:pt x="8690" y="5898"/>
                    <a:pt x="7590" y="6800"/>
                  </a:cubicBezTo>
                  <a:cubicBezTo>
                    <a:pt x="6472" y="7701"/>
                    <a:pt x="5282" y="8503"/>
                    <a:pt x="4029" y="9188"/>
                  </a:cubicBezTo>
                  <a:cubicBezTo>
                    <a:pt x="2776" y="9883"/>
                    <a:pt x="1469" y="10459"/>
                    <a:pt x="117" y="10937"/>
                  </a:cubicBezTo>
                  <a:cubicBezTo>
                    <a:pt x="45" y="10964"/>
                    <a:pt x="0" y="11027"/>
                    <a:pt x="9" y="11108"/>
                  </a:cubicBezTo>
                  <a:cubicBezTo>
                    <a:pt x="18" y="11184"/>
                    <a:pt x="89" y="11244"/>
                    <a:pt x="172" y="11244"/>
                  </a:cubicBezTo>
                  <a:cubicBezTo>
                    <a:pt x="178" y="11244"/>
                    <a:pt x="184" y="11244"/>
                    <a:pt x="189" y="11244"/>
                  </a:cubicBezTo>
                  <a:cubicBezTo>
                    <a:pt x="1857" y="11063"/>
                    <a:pt x="3525" y="10820"/>
                    <a:pt x="5174" y="10486"/>
                  </a:cubicBezTo>
                  <a:cubicBezTo>
                    <a:pt x="6824" y="10153"/>
                    <a:pt x="8455" y="9747"/>
                    <a:pt x="10060" y="9225"/>
                  </a:cubicBezTo>
                  <a:cubicBezTo>
                    <a:pt x="10456" y="9089"/>
                    <a:pt x="10862" y="8963"/>
                    <a:pt x="11250" y="8810"/>
                  </a:cubicBezTo>
                  <a:lnTo>
                    <a:pt x="11844" y="8594"/>
                  </a:lnTo>
                  <a:lnTo>
                    <a:pt x="12430" y="8359"/>
                  </a:lnTo>
                  <a:cubicBezTo>
                    <a:pt x="12818" y="8206"/>
                    <a:pt x="13206" y="8026"/>
                    <a:pt x="13593" y="7863"/>
                  </a:cubicBezTo>
                  <a:lnTo>
                    <a:pt x="14170" y="7593"/>
                  </a:lnTo>
                  <a:cubicBezTo>
                    <a:pt x="14359" y="7503"/>
                    <a:pt x="14549" y="7422"/>
                    <a:pt x="14738" y="7323"/>
                  </a:cubicBezTo>
                  <a:cubicBezTo>
                    <a:pt x="15117" y="7133"/>
                    <a:pt x="15495" y="6944"/>
                    <a:pt x="15865" y="6755"/>
                  </a:cubicBezTo>
                  <a:cubicBezTo>
                    <a:pt x="16234" y="6556"/>
                    <a:pt x="16613" y="6367"/>
                    <a:pt x="16982" y="6151"/>
                  </a:cubicBezTo>
                  <a:cubicBezTo>
                    <a:pt x="17352" y="5934"/>
                    <a:pt x="17713" y="5691"/>
                    <a:pt x="18037" y="5394"/>
                  </a:cubicBezTo>
                  <a:cubicBezTo>
                    <a:pt x="18362" y="5096"/>
                    <a:pt x="18650" y="4763"/>
                    <a:pt x="18902" y="4420"/>
                  </a:cubicBezTo>
                  <a:cubicBezTo>
                    <a:pt x="18929" y="4384"/>
                    <a:pt x="18947" y="4339"/>
                    <a:pt x="18947" y="4303"/>
                  </a:cubicBezTo>
                  <a:cubicBezTo>
                    <a:pt x="18965" y="4159"/>
                    <a:pt x="18866" y="4042"/>
                    <a:pt x="18731" y="4023"/>
                  </a:cubicBezTo>
                  <a:lnTo>
                    <a:pt x="18722" y="4023"/>
                  </a:lnTo>
                  <a:cubicBezTo>
                    <a:pt x="18533" y="3996"/>
                    <a:pt x="18352" y="3924"/>
                    <a:pt x="18172" y="3825"/>
                  </a:cubicBezTo>
                  <a:cubicBezTo>
                    <a:pt x="18001" y="3726"/>
                    <a:pt x="17821" y="3600"/>
                    <a:pt x="17640" y="3456"/>
                  </a:cubicBezTo>
                  <a:cubicBezTo>
                    <a:pt x="17460" y="3320"/>
                    <a:pt x="17280" y="3176"/>
                    <a:pt x="17082" y="3032"/>
                  </a:cubicBezTo>
                  <a:cubicBezTo>
                    <a:pt x="16892" y="2897"/>
                    <a:pt x="16685" y="2762"/>
                    <a:pt x="16451" y="2662"/>
                  </a:cubicBezTo>
                  <a:lnTo>
                    <a:pt x="16415" y="2644"/>
                  </a:lnTo>
                  <a:lnTo>
                    <a:pt x="16360" y="2608"/>
                  </a:lnTo>
                  <a:lnTo>
                    <a:pt x="16261" y="2536"/>
                  </a:lnTo>
                  <a:lnTo>
                    <a:pt x="16036" y="2374"/>
                  </a:lnTo>
                  <a:lnTo>
                    <a:pt x="15603" y="2049"/>
                  </a:lnTo>
                  <a:lnTo>
                    <a:pt x="14738" y="1391"/>
                  </a:lnTo>
                  <a:lnTo>
                    <a:pt x="13025" y="48"/>
                  </a:lnTo>
                  <a:lnTo>
                    <a:pt x="13016" y="39"/>
                  </a:lnTo>
                  <a:cubicBezTo>
                    <a:pt x="12987" y="17"/>
                    <a:pt x="12945" y="1"/>
                    <a:pt x="12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7"/>
            <p:cNvSpPr/>
            <p:nvPr/>
          </p:nvSpPr>
          <p:spPr>
            <a:xfrm>
              <a:off x="1867600" y="3249925"/>
              <a:ext cx="1223225" cy="1178125"/>
            </a:xfrm>
            <a:custGeom>
              <a:rect b="b" l="l" r="r" t="t"/>
              <a:pathLst>
                <a:path extrusionOk="0" h="47125" w="48929">
                  <a:moveTo>
                    <a:pt x="2615" y="0"/>
                  </a:moveTo>
                  <a:cubicBezTo>
                    <a:pt x="1335" y="7617"/>
                    <a:pt x="541" y="15315"/>
                    <a:pt x="316" y="23049"/>
                  </a:cubicBezTo>
                  <a:cubicBezTo>
                    <a:pt x="82" y="30638"/>
                    <a:pt x="803" y="38291"/>
                    <a:pt x="100" y="45863"/>
                  </a:cubicBezTo>
                  <a:cubicBezTo>
                    <a:pt x="100" y="45944"/>
                    <a:pt x="55" y="45998"/>
                    <a:pt x="1" y="46025"/>
                  </a:cubicBezTo>
                  <a:cubicBezTo>
                    <a:pt x="5231" y="46886"/>
                    <a:pt x="10526" y="47124"/>
                    <a:pt x="15820" y="47124"/>
                  </a:cubicBezTo>
                  <a:cubicBezTo>
                    <a:pt x="17678" y="47124"/>
                    <a:pt x="19536" y="47095"/>
                    <a:pt x="21391" y="47053"/>
                  </a:cubicBezTo>
                  <a:cubicBezTo>
                    <a:pt x="22815" y="47017"/>
                    <a:pt x="24257" y="46963"/>
                    <a:pt x="25708" y="46863"/>
                  </a:cubicBezTo>
                  <a:cubicBezTo>
                    <a:pt x="31351" y="45601"/>
                    <a:pt x="37354" y="42402"/>
                    <a:pt x="38589" y="36633"/>
                  </a:cubicBezTo>
                  <a:cubicBezTo>
                    <a:pt x="38618" y="36502"/>
                    <a:pt x="38725" y="36441"/>
                    <a:pt x="38838" y="36441"/>
                  </a:cubicBezTo>
                  <a:cubicBezTo>
                    <a:pt x="38935" y="36441"/>
                    <a:pt x="39036" y="36486"/>
                    <a:pt x="39094" y="36570"/>
                  </a:cubicBezTo>
                  <a:cubicBezTo>
                    <a:pt x="40374" y="38517"/>
                    <a:pt x="42222" y="39634"/>
                    <a:pt x="44502" y="39941"/>
                  </a:cubicBezTo>
                  <a:cubicBezTo>
                    <a:pt x="47396" y="35452"/>
                    <a:pt x="47197" y="28520"/>
                    <a:pt x="47585" y="23599"/>
                  </a:cubicBezTo>
                  <a:cubicBezTo>
                    <a:pt x="48135" y="16631"/>
                    <a:pt x="48928" y="9645"/>
                    <a:pt x="48468" y="2668"/>
                  </a:cubicBezTo>
                  <a:cubicBezTo>
                    <a:pt x="33280" y="54"/>
                    <a:pt x="17929" y="1352"/>
                    <a:pt x="2642" y="9"/>
                  </a:cubicBezTo>
                  <a:cubicBezTo>
                    <a:pt x="2633" y="0"/>
                    <a:pt x="2624" y="0"/>
                    <a:pt x="2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7"/>
            <p:cNvSpPr/>
            <p:nvPr/>
          </p:nvSpPr>
          <p:spPr>
            <a:xfrm>
              <a:off x="1857000" y="3245400"/>
              <a:ext cx="1232000" cy="1186575"/>
            </a:xfrm>
            <a:custGeom>
              <a:rect b="b" l="l" r="r" t="t"/>
              <a:pathLst>
                <a:path extrusionOk="0" h="47463" w="49280">
                  <a:moveTo>
                    <a:pt x="3133" y="33"/>
                  </a:moveTo>
                  <a:lnTo>
                    <a:pt x="3147" y="37"/>
                  </a:lnTo>
                  <a:cubicBezTo>
                    <a:pt x="3142" y="37"/>
                    <a:pt x="3138" y="35"/>
                    <a:pt x="3133" y="33"/>
                  </a:cubicBezTo>
                  <a:close/>
                  <a:moveTo>
                    <a:pt x="3174" y="372"/>
                  </a:moveTo>
                  <a:cubicBezTo>
                    <a:pt x="10770" y="1029"/>
                    <a:pt x="18401" y="1047"/>
                    <a:pt x="26015" y="1227"/>
                  </a:cubicBezTo>
                  <a:cubicBezTo>
                    <a:pt x="29837" y="1317"/>
                    <a:pt x="33668" y="1443"/>
                    <a:pt x="37481" y="1714"/>
                  </a:cubicBezTo>
                  <a:lnTo>
                    <a:pt x="40338" y="1948"/>
                  </a:lnTo>
                  <a:lnTo>
                    <a:pt x="43187" y="2245"/>
                  </a:lnTo>
                  <a:lnTo>
                    <a:pt x="46026" y="2606"/>
                  </a:lnTo>
                  <a:cubicBezTo>
                    <a:pt x="46927" y="2750"/>
                    <a:pt x="47829" y="2867"/>
                    <a:pt x="48739" y="2985"/>
                  </a:cubicBezTo>
                  <a:cubicBezTo>
                    <a:pt x="48730" y="3354"/>
                    <a:pt x="48730" y="3697"/>
                    <a:pt x="48739" y="4048"/>
                  </a:cubicBezTo>
                  <a:lnTo>
                    <a:pt x="48766" y="5211"/>
                  </a:lnTo>
                  <a:cubicBezTo>
                    <a:pt x="48784" y="5995"/>
                    <a:pt x="48793" y="6779"/>
                    <a:pt x="48784" y="7564"/>
                  </a:cubicBezTo>
                  <a:cubicBezTo>
                    <a:pt x="48766" y="9132"/>
                    <a:pt x="48721" y="10700"/>
                    <a:pt x="48631" y="12269"/>
                  </a:cubicBezTo>
                  <a:cubicBezTo>
                    <a:pt x="48478" y="15415"/>
                    <a:pt x="48207" y="18542"/>
                    <a:pt x="47955" y="21688"/>
                  </a:cubicBezTo>
                  <a:cubicBezTo>
                    <a:pt x="47892" y="22473"/>
                    <a:pt x="47829" y="23257"/>
                    <a:pt x="47775" y="24041"/>
                  </a:cubicBezTo>
                  <a:cubicBezTo>
                    <a:pt x="47721" y="24834"/>
                    <a:pt x="47676" y="25618"/>
                    <a:pt x="47639" y="26403"/>
                  </a:cubicBezTo>
                  <a:cubicBezTo>
                    <a:pt x="47558" y="27980"/>
                    <a:pt x="47486" y="29548"/>
                    <a:pt x="47333" y="31108"/>
                  </a:cubicBezTo>
                  <a:cubicBezTo>
                    <a:pt x="47180" y="32667"/>
                    <a:pt x="46954" y="34218"/>
                    <a:pt x="46567" y="35732"/>
                  </a:cubicBezTo>
                  <a:cubicBezTo>
                    <a:pt x="46188" y="37213"/>
                    <a:pt x="45645" y="38651"/>
                    <a:pt x="44846" y="39944"/>
                  </a:cubicBezTo>
                  <a:lnTo>
                    <a:pt x="44846" y="39944"/>
                  </a:lnTo>
                  <a:cubicBezTo>
                    <a:pt x="43883" y="39803"/>
                    <a:pt x="42948" y="39509"/>
                    <a:pt x="42105" y="39022"/>
                  </a:cubicBezTo>
                  <a:cubicBezTo>
                    <a:pt x="41240" y="38526"/>
                    <a:pt x="40482" y="37832"/>
                    <a:pt x="39887" y="37021"/>
                  </a:cubicBezTo>
                  <a:lnTo>
                    <a:pt x="39671" y="36714"/>
                  </a:lnTo>
                  <a:lnTo>
                    <a:pt x="39644" y="36669"/>
                  </a:lnTo>
                  <a:cubicBezTo>
                    <a:pt x="39635" y="36660"/>
                    <a:pt x="39617" y="36633"/>
                    <a:pt x="39608" y="36615"/>
                  </a:cubicBezTo>
                  <a:cubicBezTo>
                    <a:pt x="39572" y="36579"/>
                    <a:pt x="39527" y="36552"/>
                    <a:pt x="39491" y="36525"/>
                  </a:cubicBezTo>
                  <a:cubicBezTo>
                    <a:pt x="39416" y="36488"/>
                    <a:pt x="39341" y="36469"/>
                    <a:pt x="39260" y="36469"/>
                  </a:cubicBezTo>
                  <a:cubicBezTo>
                    <a:pt x="39244" y="36469"/>
                    <a:pt x="39228" y="36470"/>
                    <a:pt x="39211" y="36471"/>
                  </a:cubicBezTo>
                  <a:cubicBezTo>
                    <a:pt x="39112" y="36480"/>
                    <a:pt x="39013" y="36534"/>
                    <a:pt x="38941" y="36615"/>
                  </a:cubicBezTo>
                  <a:cubicBezTo>
                    <a:pt x="38905" y="36660"/>
                    <a:pt x="38887" y="36705"/>
                    <a:pt x="38869" y="36760"/>
                  </a:cubicBezTo>
                  <a:cubicBezTo>
                    <a:pt x="38860" y="36787"/>
                    <a:pt x="38860" y="36796"/>
                    <a:pt x="38860" y="36814"/>
                  </a:cubicBezTo>
                  <a:lnTo>
                    <a:pt x="38842" y="36859"/>
                  </a:lnTo>
                  <a:lnTo>
                    <a:pt x="38761" y="37228"/>
                  </a:lnTo>
                  <a:cubicBezTo>
                    <a:pt x="38626" y="37715"/>
                    <a:pt x="38463" y="38193"/>
                    <a:pt x="38256" y="38652"/>
                  </a:cubicBezTo>
                  <a:cubicBezTo>
                    <a:pt x="38058" y="39112"/>
                    <a:pt x="37823" y="39563"/>
                    <a:pt x="37544" y="39987"/>
                  </a:cubicBezTo>
                  <a:cubicBezTo>
                    <a:pt x="37273" y="40410"/>
                    <a:pt x="36976" y="40825"/>
                    <a:pt x="36652" y="41203"/>
                  </a:cubicBezTo>
                  <a:cubicBezTo>
                    <a:pt x="35344" y="42754"/>
                    <a:pt x="33650" y="43953"/>
                    <a:pt x="31838" y="44872"/>
                  </a:cubicBezTo>
                  <a:cubicBezTo>
                    <a:pt x="30026" y="45782"/>
                    <a:pt x="28079" y="46449"/>
                    <a:pt x="26096" y="46891"/>
                  </a:cubicBezTo>
                  <a:lnTo>
                    <a:pt x="26123" y="46891"/>
                  </a:lnTo>
                  <a:cubicBezTo>
                    <a:pt x="23978" y="46972"/>
                    <a:pt x="21842" y="47098"/>
                    <a:pt x="19687" y="47117"/>
                  </a:cubicBezTo>
                  <a:cubicBezTo>
                    <a:pt x="18556" y="47136"/>
                    <a:pt x="17424" y="47147"/>
                    <a:pt x="16292" y="47147"/>
                  </a:cubicBezTo>
                  <a:cubicBezTo>
                    <a:pt x="15279" y="47147"/>
                    <a:pt x="14265" y="47138"/>
                    <a:pt x="13251" y="47117"/>
                  </a:cubicBezTo>
                  <a:cubicBezTo>
                    <a:pt x="11106" y="47071"/>
                    <a:pt x="8970" y="46981"/>
                    <a:pt x="6833" y="46810"/>
                  </a:cubicBezTo>
                  <a:cubicBezTo>
                    <a:pt x="4777" y="46645"/>
                    <a:pt x="2720" y="46413"/>
                    <a:pt x="687" y="46091"/>
                  </a:cubicBezTo>
                  <a:lnTo>
                    <a:pt x="687" y="46091"/>
                  </a:lnTo>
                  <a:cubicBezTo>
                    <a:pt x="694" y="46042"/>
                    <a:pt x="686" y="46024"/>
                    <a:pt x="695" y="45990"/>
                  </a:cubicBezTo>
                  <a:lnTo>
                    <a:pt x="704" y="45900"/>
                  </a:lnTo>
                  <a:lnTo>
                    <a:pt x="731" y="45539"/>
                  </a:lnTo>
                  <a:lnTo>
                    <a:pt x="785" y="44818"/>
                  </a:lnTo>
                  <a:cubicBezTo>
                    <a:pt x="830" y="44340"/>
                    <a:pt x="848" y="43853"/>
                    <a:pt x="884" y="43376"/>
                  </a:cubicBezTo>
                  <a:cubicBezTo>
                    <a:pt x="902" y="42898"/>
                    <a:pt x="920" y="42411"/>
                    <a:pt x="947" y="41934"/>
                  </a:cubicBezTo>
                  <a:lnTo>
                    <a:pt x="983" y="40482"/>
                  </a:lnTo>
                  <a:cubicBezTo>
                    <a:pt x="1020" y="38553"/>
                    <a:pt x="1001" y="36624"/>
                    <a:pt x="974" y="34704"/>
                  </a:cubicBezTo>
                  <a:cubicBezTo>
                    <a:pt x="911" y="30846"/>
                    <a:pt x="785" y="26998"/>
                    <a:pt x="902" y="23158"/>
                  </a:cubicBezTo>
                  <a:cubicBezTo>
                    <a:pt x="1135" y="15524"/>
                    <a:pt x="1919" y="7908"/>
                    <a:pt x="3174" y="372"/>
                  </a:cubicBezTo>
                  <a:close/>
                  <a:moveTo>
                    <a:pt x="2894" y="1"/>
                  </a:moveTo>
                  <a:lnTo>
                    <a:pt x="2867" y="145"/>
                  </a:lnTo>
                  <a:cubicBezTo>
                    <a:pt x="1587" y="7753"/>
                    <a:pt x="803" y="15442"/>
                    <a:pt x="569" y="23149"/>
                  </a:cubicBezTo>
                  <a:cubicBezTo>
                    <a:pt x="452" y="27007"/>
                    <a:pt x="578" y="30855"/>
                    <a:pt x="641" y="34704"/>
                  </a:cubicBezTo>
                  <a:cubicBezTo>
                    <a:pt x="677" y="36633"/>
                    <a:pt x="695" y="38553"/>
                    <a:pt x="659" y="40473"/>
                  </a:cubicBezTo>
                  <a:lnTo>
                    <a:pt x="614" y="41916"/>
                  </a:lnTo>
                  <a:cubicBezTo>
                    <a:pt x="596" y="42402"/>
                    <a:pt x="578" y="42880"/>
                    <a:pt x="551" y="43358"/>
                  </a:cubicBezTo>
                  <a:cubicBezTo>
                    <a:pt x="524" y="43835"/>
                    <a:pt x="506" y="44313"/>
                    <a:pt x="461" y="44800"/>
                  </a:cubicBezTo>
                  <a:lnTo>
                    <a:pt x="407" y="45512"/>
                  </a:lnTo>
                  <a:lnTo>
                    <a:pt x="380" y="45873"/>
                  </a:lnTo>
                  <a:lnTo>
                    <a:pt x="361" y="46035"/>
                  </a:lnTo>
                  <a:cubicBezTo>
                    <a:pt x="361" y="46053"/>
                    <a:pt x="361" y="46062"/>
                    <a:pt x="334" y="46071"/>
                  </a:cubicBezTo>
                  <a:lnTo>
                    <a:pt x="1" y="46305"/>
                  </a:lnTo>
                  <a:lnTo>
                    <a:pt x="398" y="46368"/>
                  </a:lnTo>
                  <a:cubicBezTo>
                    <a:pt x="2525" y="46711"/>
                    <a:pt x="4661" y="46963"/>
                    <a:pt x="6806" y="47135"/>
                  </a:cubicBezTo>
                  <a:cubicBezTo>
                    <a:pt x="8952" y="47306"/>
                    <a:pt x="11097" y="47387"/>
                    <a:pt x="13251" y="47432"/>
                  </a:cubicBezTo>
                  <a:cubicBezTo>
                    <a:pt x="14265" y="47453"/>
                    <a:pt x="15281" y="47463"/>
                    <a:pt x="16296" y="47463"/>
                  </a:cubicBezTo>
                  <a:cubicBezTo>
                    <a:pt x="17430" y="47463"/>
                    <a:pt x="18565" y="47451"/>
                    <a:pt x="19696" y="47432"/>
                  </a:cubicBezTo>
                  <a:cubicBezTo>
                    <a:pt x="21842" y="47414"/>
                    <a:pt x="23996" y="47288"/>
                    <a:pt x="26141" y="47207"/>
                  </a:cubicBezTo>
                  <a:lnTo>
                    <a:pt x="26150" y="47207"/>
                  </a:lnTo>
                  <a:lnTo>
                    <a:pt x="26168" y="47198"/>
                  </a:lnTo>
                  <a:cubicBezTo>
                    <a:pt x="28178" y="46747"/>
                    <a:pt x="30143" y="46080"/>
                    <a:pt x="31982" y="45151"/>
                  </a:cubicBezTo>
                  <a:cubicBezTo>
                    <a:pt x="33821" y="44214"/>
                    <a:pt x="35543" y="42997"/>
                    <a:pt x="36886" y="41411"/>
                  </a:cubicBezTo>
                  <a:cubicBezTo>
                    <a:pt x="37228" y="41014"/>
                    <a:pt x="37535" y="40590"/>
                    <a:pt x="37805" y="40149"/>
                  </a:cubicBezTo>
                  <a:cubicBezTo>
                    <a:pt x="38094" y="39716"/>
                    <a:pt x="38328" y="39247"/>
                    <a:pt x="38544" y="38779"/>
                  </a:cubicBezTo>
                  <a:cubicBezTo>
                    <a:pt x="38761" y="38301"/>
                    <a:pt x="38914" y="37805"/>
                    <a:pt x="39058" y="37300"/>
                  </a:cubicBezTo>
                  <a:lnTo>
                    <a:pt x="39148" y="36922"/>
                  </a:lnTo>
                  <a:lnTo>
                    <a:pt x="39157" y="36877"/>
                  </a:lnTo>
                  <a:cubicBezTo>
                    <a:pt x="39166" y="36868"/>
                    <a:pt x="39166" y="36841"/>
                    <a:pt x="39166" y="36841"/>
                  </a:cubicBezTo>
                  <a:cubicBezTo>
                    <a:pt x="39175" y="36832"/>
                    <a:pt x="39175" y="36814"/>
                    <a:pt x="39184" y="36814"/>
                  </a:cubicBezTo>
                  <a:cubicBezTo>
                    <a:pt x="39193" y="36796"/>
                    <a:pt x="39220" y="36787"/>
                    <a:pt x="39248" y="36778"/>
                  </a:cubicBezTo>
                  <a:cubicBezTo>
                    <a:pt x="39275" y="36778"/>
                    <a:pt x="39311" y="36787"/>
                    <a:pt x="39338" y="36796"/>
                  </a:cubicBezTo>
                  <a:cubicBezTo>
                    <a:pt x="39356" y="36805"/>
                    <a:pt x="39365" y="36814"/>
                    <a:pt x="39374" y="36823"/>
                  </a:cubicBezTo>
                  <a:lnTo>
                    <a:pt x="39392" y="36841"/>
                  </a:lnTo>
                  <a:lnTo>
                    <a:pt x="39419" y="36886"/>
                  </a:lnTo>
                  <a:lnTo>
                    <a:pt x="39644" y="37201"/>
                  </a:lnTo>
                  <a:cubicBezTo>
                    <a:pt x="40266" y="38040"/>
                    <a:pt x="41041" y="38770"/>
                    <a:pt x="41952" y="39292"/>
                  </a:cubicBezTo>
                  <a:cubicBezTo>
                    <a:pt x="42862" y="39824"/>
                    <a:pt x="43872" y="40140"/>
                    <a:pt x="44908" y="40284"/>
                  </a:cubicBezTo>
                  <a:lnTo>
                    <a:pt x="45007" y="40293"/>
                  </a:lnTo>
                  <a:lnTo>
                    <a:pt x="45061" y="40212"/>
                  </a:lnTo>
                  <a:cubicBezTo>
                    <a:pt x="45927" y="38860"/>
                    <a:pt x="46495" y="37354"/>
                    <a:pt x="46900" y="35822"/>
                  </a:cubicBezTo>
                  <a:cubicBezTo>
                    <a:pt x="47297" y="34281"/>
                    <a:pt x="47540" y="32712"/>
                    <a:pt x="47712" y="31144"/>
                  </a:cubicBezTo>
                  <a:cubicBezTo>
                    <a:pt x="47874" y="29575"/>
                    <a:pt x="47964" y="27998"/>
                    <a:pt x="48054" y="26430"/>
                  </a:cubicBezTo>
                  <a:cubicBezTo>
                    <a:pt x="48099" y="25636"/>
                    <a:pt x="48144" y="24852"/>
                    <a:pt x="48207" y="24077"/>
                  </a:cubicBezTo>
                  <a:cubicBezTo>
                    <a:pt x="48261" y="23293"/>
                    <a:pt x="48334" y="22509"/>
                    <a:pt x="48406" y="21724"/>
                  </a:cubicBezTo>
                  <a:cubicBezTo>
                    <a:pt x="48667" y="18588"/>
                    <a:pt x="48965" y="15451"/>
                    <a:pt x="49145" y="12296"/>
                  </a:cubicBezTo>
                  <a:cubicBezTo>
                    <a:pt x="49217" y="10727"/>
                    <a:pt x="49280" y="9141"/>
                    <a:pt x="49280" y="7564"/>
                  </a:cubicBezTo>
                  <a:cubicBezTo>
                    <a:pt x="49280" y="6779"/>
                    <a:pt x="49262" y="5986"/>
                    <a:pt x="49235" y="5193"/>
                  </a:cubicBezTo>
                  <a:lnTo>
                    <a:pt x="49208" y="4607"/>
                  </a:lnTo>
                  <a:lnTo>
                    <a:pt x="49199" y="4310"/>
                  </a:lnTo>
                  <a:lnTo>
                    <a:pt x="49190" y="4165"/>
                  </a:lnTo>
                  <a:lnTo>
                    <a:pt x="49181" y="4003"/>
                  </a:lnTo>
                  <a:cubicBezTo>
                    <a:pt x="49154" y="3561"/>
                    <a:pt x="49109" y="3120"/>
                    <a:pt x="49055" y="2705"/>
                  </a:cubicBezTo>
                  <a:cubicBezTo>
                    <a:pt x="48081" y="2525"/>
                    <a:pt x="47081" y="2345"/>
                    <a:pt x="46089" y="2200"/>
                  </a:cubicBezTo>
                  <a:lnTo>
                    <a:pt x="43232" y="1840"/>
                  </a:lnTo>
                  <a:lnTo>
                    <a:pt x="40374" y="1551"/>
                  </a:lnTo>
                  <a:lnTo>
                    <a:pt x="37508" y="1317"/>
                  </a:lnTo>
                  <a:cubicBezTo>
                    <a:pt x="33686" y="1056"/>
                    <a:pt x="29855" y="938"/>
                    <a:pt x="26024" y="857"/>
                  </a:cubicBezTo>
                  <a:cubicBezTo>
                    <a:pt x="22193" y="776"/>
                    <a:pt x="18362" y="731"/>
                    <a:pt x="14540" y="632"/>
                  </a:cubicBezTo>
                  <a:cubicBezTo>
                    <a:pt x="10726" y="524"/>
                    <a:pt x="6903" y="353"/>
                    <a:pt x="3107" y="21"/>
                  </a:cubicBezTo>
                  <a:lnTo>
                    <a:pt x="3107" y="21"/>
                  </a:lnTo>
                  <a:cubicBezTo>
                    <a:pt x="3091" y="15"/>
                    <a:pt x="3070" y="10"/>
                    <a:pt x="3039" y="10"/>
                  </a:cubicBezTo>
                  <a:lnTo>
                    <a:pt x="28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7"/>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A67A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7"/>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 name="Google Shape;1996;p77"/>
          <p:cNvGrpSpPr/>
          <p:nvPr/>
        </p:nvGrpSpPr>
        <p:grpSpPr>
          <a:xfrm>
            <a:off x="7846724" y="376128"/>
            <a:ext cx="820290" cy="771711"/>
            <a:chOff x="5922691" y="942846"/>
            <a:chExt cx="1414537" cy="1230211"/>
          </a:xfrm>
        </p:grpSpPr>
        <p:sp>
          <p:nvSpPr>
            <p:cNvPr id="1997" name="Google Shape;1997;p77"/>
            <p:cNvSpPr/>
            <p:nvPr/>
          </p:nvSpPr>
          <p:spPr>
            <a:xfrm rot="738324">
              <a:off x="6014086" y="1062725"/>
              <a:ext cx="1231748" cy="990453"/>
            </a:xfrm>
            <a:custGeom>
              <a:rect b="b" l="l" r="r" t="t"/>
              <a:pathLst>
                <a:path extrusionOk="0" h="28372" w="35284">
                  <a:moveTo>
                    <a:pt x="15706" y="518"/>
                  </a:moveTo>
                  <a:cubicBezTo>
                    <a:pt x="14875" y="722"/>
                    <a:pt x="14044" y="1004"/>
                    <a:pt x="13261" y="1302"/>
                  </a:cubicBezTo>
                  <a:cubicBezTo>
                    <a:pt x="13073" y="1380"/>
                    <a:pt x="12900" y="1443"/>
                    <a:pt x="12712" y="1521"/>
                  </a:cubicBezTo>
                  <a:cubicBezTo>
                    <a:pt x="9279" y="2650"/>
                    <a:pt x="6003" y="4531"/>
                    <a:pt x="3887" y="7525"/>
                  </a:cubicBezTo>
                  <a:cubicBezTo>
                    <a:pt x="1630" y="10738"/>
                    <a:pt x="1160" y="14515"/>
                    <a:pt x="2602" y="18058"/>
                  </a:cubicBezTo>
                  <a:cubicBezTo>
                    <a:pt x="1834" y="17007"/>
                    <a:pt x="1223" y="15816"/>
                    <a:pt x="1003" y="14500"/>
                  </a:cubicBezTo>
                  <a:cubicBezTo>
                    <a:pt x="643" y="12337"/>
                    <a:pt x="1411" y="10126"/>
                    <a:pt x="2618" y="8340"/>
                  </a:cubicBezTo>
                  <a:cubicBezTo>
                    <a:pt x="3840" y="6584"/>
                    <a:pt x="5502" y="5173"/>
                    <a:pt x="7210" y="3904"/>
                  </a:cubicBezTo>
                  <a:cubicBezTo>
                    <a:pt x="8903" y="2665"/>
                    <a:pt x="10721" y="1506"/>
                    <a:pt x="12775" y="941"/>
                  </a:cubicBezTo>
                  <a:cubicBezTo>
                    <a:pt x="13731" y="691"/>
                    <a:pt x="14718" y="565"/>
                    <a:pt x="15706" y="518"/>
                  </a:cubicBezTo>
                  <a:close/>
                  <a:moveTo>
                    <a:pt x="7367" y="4625"/>
                  </a:moveTo>
                  <a:lnTo>
                    <a:pt x="7367" y="4625"/>
                  </a:lnTo>
                  <a:cubicBezTo>
                    <a:pt x="5753" y="5941"/>
                    <a:pt x="4405" y="7540"/>
                    <a:pt x="3527" y="9484"/>
                  </a:cubicBezTo>
                  <a:cubicBezTo>
                    <a:pt x="1693" y="13512"/>
                    <a:pt x="2555" y="17399"/>
                    <a:pt x="4797" y="20534"/>
                  </a:cubicBezTo>
                  <a:cubicBezTo>
                    <a:pt x="4530" y="20268"/>
                    <a:pt x="4248" y="19986"/>
                    <a:pt x="3997" y="19719"/>
                  </a:cubicBezTo>
                  <a:cubicBezTo>
                    <a:pt x="3825" y="19531"/>
                    <a:pt x="3652" y="19359"/>
                    <a:pt x="3496" y="19171"/>
                  </a:cubicBezTo>
                  <a:cubicBezTo>
                    <a:pt x="2571" y="17384"/>
                    <a:pt x="2038" y="15456"/>
                    <a:pt x="2132" y="13575"/>
                  </a:cubicBezTo>
                  <a:cubicBezTo>
                    <a:pt x="2336" y="9907"/>
                    <a:pt x="4483" y="6756"/>
                    <a:pt x="7367" y="4625"/>
                  </a:cubicBezTo>
                  <a:close/>
                  <a:moveTo>
                    <a:pt x="32477" y="22133"/>
                  </a:moveTo>
                  <a:cubicBezTo>
                    <a:pt x="32477" y="22635"/>
                    <a:pt x="32477" y="23136"/>
                    <a:pt x="32462" y="23638"/>
                  </a:cubicBezTo>
                  <a:cubicBezTo>
                    <a:pt x="32430" y="23246"/>
                    <a:pt x="32383" y="22870"/>
                    <a:pt x="32336" y="22494"/>
                  </a:cubicBezTo>
                  <a:cubicBezTo>
                    <a:pt x="32336" y="22415"/>
                    <a:pt x="32336" y="22352"/>
                    <a:pt x="32336" y="22290"/>
                  </a:cubicBezTo>
                  <a:cubicBezTo>
                    <a:pt x="32383" y="22243"/>
                    <a:pt x="32430" y="22180"/>
                    <a:pt x="32477" y="22133"/>
                  </a:cubicBezTo>
                  <a:close/>
                  <a:moveTo>
                    <a:pt x="34609" y="11819"/>
                  </a:moveTo>
                  <a:cubicBezTo>
                    <a:pt x="34923" y="14594"/>
                    <a:pt x="34640" y="17650"/>
                    <a:pt x="33355" y="20064"/>
                  </a:cubicBezTo>
                  <a:cubicBezTo>
                    <a:pt x="33073" y="20377"/>
                    <a:pt x="32885" y="20785"/>
                    <a:pt x="32665" y="21130"/>
                  </a:cubicBezTo>
                  <a:cubicBezTo>
                    <a:pt x="32587" y="21240"/>
                    <a:pt x="32509" y="21349"/>
                    <a:pt x="32430" y="21459"/>
                  </a:cubicBezTo>
                  <a:cubicBezTo>
                    <a:pt x="32352" y="21553"/>
                    <a:pt x="32274" y="21647"/>
                    <a:pt x="32195" y="21741"/>
                  </a:cubicBezTo>
                  <a:cubicBezTo>
                    <a:pt x="32195" y="21741"/>
                    <a:pt x="32195" y="21725"/>
                    <a:pt x="32195" y="21725"/>
                  </a:cubicBezTo>
                  <a:cubicBezTo>
                    <a:pt x="32187" y="21671"/>
                    <a:pt x="32144" y="21643"/>
                    <a:pt x="32103" y="21643"/>
                  </a:cubicBezTo>
                  <a:cubicBezTo>
                    <a:pt x="32062" y="21643"/>
                    <a:pt x="32023" y="21671"/>
                    <a:pt x="32023" y="21725"/>
                  </a:cubicBezTo>
                  <a:cubicBezTo>
                    <a:pt x="32023" y="21788"/>
                    <a:pt x="32023" y="21867"/>
                    <a:pt x="32023" y="21929"/>
                  </a:cubicBezTo>
                  <a:cubicBezTo>
                    <a:pt x="32007" y="21945"/>
                    <a:pt x="31991" y="21961"/>
                    <a:pt x="31976" y="21976"/>
                  </a:cubicBezTo>
                  <a:cubicBezTo>
                    <a:pt x="31945" y="21922"/>
                    <a:pt x="31889" y="21895"/>
                    <a:pt x="31833" y="21895"/>
                  </a:cubicBezTo>
                  <a:cubicBezTo>
                    <a:pt x="31745" y="21895"/>
                    <a:pt x="31659" y="21961"/>
                    <a:pt x="31678" y="22086"/>
                  </a:cubicBezTo>
                  <a:cubicBezTo>
                    <a:pt x="31694" y="22149"/>
                    <a:pt x="31694" y="22211"/>
                    <a:pt x="31709" y="22274"/>
                  </a:cubicBezTo>
                  <a:cubicBezTo>
                    <a:pt x="30847" y="23136"/>
                    <a:pt x="29891" y="23904"/>
                    <a:pt x="28857" y="24547"/>
                  </a:cubicBezTo>
                  <a:cubicBezTo>
                    <a:pt x="28841" y="24547"/>
                    <a:pt x="28825" y="24531"/>
                    <a:pt x="28810" y="24515"/>
                  </a:cubicBezTo>
                  <a:cubicBezTo>
                    <a:pt x="28789" y="24501"/>
                    <a:pt x="28767" y="24494"/>
                    <a:pt x="28746" y="24494"/>
                  </a:cubicBezTo>
                  <a:cubicBezTo>
                    <a:pt x="28654" y="24494"/>
                    <a:pt x="28571" y="24614"/>
                    <a:pt x="28622" y="24704"/>
                  </a:cubicBezTo>
                  <a:cubicBezTo>
                    <a:pt x="28104" y="25017"/>
                    <a:pt x="27571" y="25315"/>
                    <a:pt x="27038" y="25566"/>
                  </a:cubicBezTo>
                  <a:cubicBezTo>
                    <a:pt x="28794" y="24421"/>
                    <a:pt x="30596" y="23120"/>
                    <a:pt x="31991" y="21553"/>
                  </a:cubicBezTo>
                  <a:cubicBezTo>
                    <a:pt x="34390" y="18888"/>
                    <a:pt x="34844" y="15299"/>
                    <a:pt x="34609" y="11819"/>
                  </a:cubicBezTo>
                  <a:close/>
                  <a:moveTo>
                    <a:pt x="29013" y="25221"/>
                  </a:moveTo>
                  <a:cubicBezTo>
                    <a:pt x="29123" y="25362"/>
                    <a:pt x="29264" y="25550"/>
                    <a:pt x="29311" y="25597"/>
                  </a:cubicBezTo>
                  <a:cubicBezTo>
                    <a:pt x="29405" y="25675"/>
                    <a:pt x="29499" y="25754"/>
                    <a:pt x="29578" y="25832"/>
                  </a:cubicBezTo>
                  <a:cubicBezTo>
                    <a:pt x="29264" y="25660"/>
                    <a:pt x="28935" y="25519"/>
                    <a:pt x="28606" y="25440"/>
                  </a:cubicBezTo>
                  <a:cubicBezTo>
                    <a:pt x="28716" y="25393"/>
                    <a:pt x="28825" y="25331"/>
                    <a:pt x="28919" y="25268"/>
                  </a:cubicBezTo>
                  <a:cubicBezTo>
                    <a:pt x="28951" y="25252"/>
                    <a:pt x="28982" y="25237"/>
                    <a:pt x="29013" y="25221"/>
                  </a:cubicBezTo>
                  <a:close/>
                  <a:moveTo>
                    <a:pt x="31772" y="22870"/>
                  </a:moveTo>
                  <a:cubicBezTo>
                    <a:pt x="31913" y="24139"/>
                    <a:pt x="31976" y="25440"/>
                    <a:pt x="31960" y="26726"/>
                  </a:cubicBezTo>
                  <a:cubicBezTo>
                    <a:pt x="31098" y="26161"/>
                    <a:pt x="30283" y="25550"/>
                    <a:pt x="29452" y="24970"/>
                  </a:cubicBezTo>
                  <a:cubicBezTo>
                    <a:pt x="29922" y="24672"/>
                    <a:pt x="30393" y="24374"/>
                    <a:pt x="30847" y="24061"/>
                  </a:cubicBezTo>
                  <a:cubicBezTo>
                    <a:pt x="30988" y="23967"/>
                    <a:pt x="30910" y="23763"/>
                    <a:pt x="30785" y="23732"/>
                  </a:cubicBezTo>
                  <a:cubicBezTo>
                    <a:pt x="31129" y="23465"/>
                    <a:pt x="31459" y="23168"/>
                    <a:pt x="31772" y="22870"/>
                  </a:cubicBezTo>
                  <a:close/>
                  <a:moveTo>
                    <a:pt x="32227" y="25095"/>
                  </a:moveTo>
                  <a:lnTo>
                    <a:pt x="32227" y="25095"/>
                  </a:lnTo>
                  <a:cubicBezTo>
                    <a:pt x="32289" y="25409"/>
                    <a:pt x="32336" y="25738"/>
                    <a:pt x="32399" y="26036"/>
                  </a:cubicBezTo>
                  <a:cubicBezTo>
                    <a:pt x="32383" y="26459"/>
                    <a:pt x="32383" y="26867"/>
                    <a:pt x="32368" y="27290"/>
                  </a:cubicBezTo>
                  <a:cubicBezTo>
                    <a:pt x="32321" y="27258"/>
                    <a:pt x="32289" y="27243"/>
                    <a:pt x="32242" y="27211"/>
                  </a:cubicBezTo>
                  <a:cubicBezTo>
                    <a:pt x="32289" y="27180"/>
                    <a:pt x="32321" y="27133"/>
                    <a:pt x="32321" y="27070"/>
                  </a:cubicBezTo>
                  <a:cubicBezTo>
                    <a:pt x="32305" y="26412"/>
                    <a:pt x="32274" y="25754"/>
                    <a:pt x="32227" y="25095"/>
                  </a:cubicBezTo>
                  <a:close/>
                  <a:moveTo>
                    <a:pt x="4797" y="21271"/>
                  </a:moveTo>
                  <a:lnTo>
                    <a:pt x="4797" y="21271"/>
                  </a:lnTo>
                  <a:cubicBezTo>
                    <a:pt x="5894" y="22305"/>
                    <a:pt x="7085" y="23230"/>
                    <a:pt x="8135" y="24061"/>
                  </a:cubicBezTo>
                  <a:cubicBezTo>
                    <a:pt x="9875" y="25393"/>
                    <a:pt x="11803" y="26585"/>
                    <a:pt x="13872" y="27368"/>
                  </a:cubicBezTo>
                  <a:cubicBezTo>
                    <a:pt x="11693" y="26851"/>
                    <a:pt x="9593" y="25879"/>
                    <a:pt x="7696" y="24359"/>
                  </a:cubicBezTo>
                  <a:cubicBezTo>
                    <a:pt x="6662" y="23528"/>
                    <a:pt x="5659" y="22462"/>
                    <a:pt x="4797" y="21271"/>
                  </a:cubicBezTo>
                  <a:close/>
                  <a:moveTo>
                    <a:pt x="19154" y="549"/>
                  </a:moveTo>
                  <a:cubicBezTo>
                    <a:pt x="19217" y="549"/>
                    <a:pt x="19280" y="549"/>
                    <a:pt x="19342" y="565"/>
                  </a:cubicBezTo>
                  <a:cubicBezTo>
                    <a:pt x="21552" y="659"/>
                    <a:pt x="23778" y="879"/>
                    <a:pt x="25910" y="1506"/>
                  </a:cubicBezTo>
                  <a:cubicBezTo>
                    <a:pt x="28904" y="2383"/>
                    <a:pt x="31474" y="4092"/>
                    <a:pt x="33010" y="6631"/>
                  </a:cubicBezTo>
                  <a:cubicBezTo>
                    <a:pt x="34311" y="9249"/>
                    <a:pt x="34421" y="12478"/>
                    <a:pt x="34139" y="15362"/>
                  </a:cubicBezTo>
                  <a:cubicBezTo>
                    <a:pt x="33904" y="17619"/>
                    <a:pt x="33120" y="19719"/>
                    <a:pt x="31568" y="21396"/>
                  </a:cubicBezTo>
                  <a:cubicBezTo>
                    <a:pt x="30173" y="22932"/>
                    <a:pt x="28418" y="24202"/>
                    <a:pt x="26678" y="25331"/>
                  </a:cubicBezTo>
                  <a:cubicBezTo>
                    <a:pt x="25988" y="25785"/>
                    <a:pt x="25283" y="26193"/>
                    <a:pt x="24546" y="26553"/>
                  </a:cubicBezTo>
                  <a:cubicBezTo>
                    <a:pt x="23543" y="26867"/>
                    <a:pt x="22509" y="27102"/>
                    <a:pt x="21474" y="27227"/>
                  </a:cubicBezTo>
                  <a:cubicBezTo>
                    <a:pt x="20731" y="27324"/>
                    <a:pt x="19983" y="27372"/>
                    <a:pt x="19236" y="27372"/>
                  </a:cubicBezTo>
                  <a:cubicBezTo>
                    <a:pt x="15875" y="27372"/>
                    <a:pt x="12534" y="26405"/>
                    <a:pt x="9687" y="24610"/>
                  </a:cubicBezTo>
                  <a:cubicBezTo>
                    <a:pt x="6317" y="22478"/>
                    <a:pt x="3355" y="18998"/>
                    <a:pt x="2931" y="14907"/>
                  </a:cubicBezTo>
                  <a:cubicBezTo>
                    <a:pt x="2492" y="10597"/>
                    <a:pt x="5063" y="6631"/>
                    <a:pt x="8449" y="4186"/>
                  </a:cubicBezTo>
                  <a:cubicBezTo>
                    <a:pt x="9342" y="3543"/>
                    <a:pt x="10314" y="2948"/>
                    <a:pt x="11348" y="2415"/>
                  </a:cubicBezTo>
                  <a:cubicBezTo>
                    <a:pt x="13747" y="1396"/>
                    <a:pt x="16443" y="738"/>
                    <a:pt x="19154" y="549"/>
                  </a:cubicBezTo>
                  <a:close/>
                  <a:moveTo>
                    <a:pt x="15032" y="27321"/>
                  </a:moveTo>
                  <a:cubicBezTo>
                    <a:pt x="15251" y="27384"/>
                    <a:pt x="15455" y="27431"/>
                    <a:pt x="15675" y="27462"/>
                  </a:cubicBezTo>
                  <a:cubicBezTo>
                    <a:pt x="16678" y="27666"/>
                    <a:pt x="17697" y="27776"/>
                    <a:pt x="18700" y="27807"/>
                  </a:cubicBezTo>
                  <a:cubicBezTo>
                    <a:pt x="18415" y="27825"/>
                    <a:pt x="18136" y="27833"/>
                    <a:pt x="17856" y="27833"/>
                  </a:cubicBezTo>
                  <a:cubicBezTo>
                    <a:pt x="17657" y="27833"/>
                    <a:pt x="17459" y="27829"/>
                    <a:pt x="17258" y="27823"/>
                  </a:cubicBezTo>
                  <a:cubicBezTo>
                    <a:pt x="16505" y="27713"/>
                    <a:pt x="15753" y="27541"/>
                    <a:pt x="15032" y="27321"/>
                  </a:cubicBezTo>
                  <a:close/>
                  <a:moveTo>
                    <a:pt x="19507" y="0"/>
                  </a:moveTo>
                  <a:cubicBezTo>
                    <a:pt x="19102" y="0"/>
                    <a:pt x="18697" y="18"/>
                    <a:pt x="18292" y="48"/>
                  </a:cubicBezTo>
                  <a:cubicBezTo>
                    <a:pt x="17831" y="33"/>
                    <a:pt x="17368" y="23"/>
                    <a:pt x="16904" y="23"/>
                  </a:cubicBezTo>
                  <a:cubicBezTo>
                    <a:pt x="15411" y="23"/>
                    <a:pt x="13912" y="131"/>
                    <a:pt x="12477" y="549"/>
                  </a:cubicBezTo>
                  <a:cubicBezTo>
                    <a:pt x="10298" y="1176"/>
                    <a:pt x="8355" y="2462"/>
                    <a:pt x="6568" y="3825"/>
                  </a:cubicBezTo>
                  <a:cubicBezTo>
                    <a:pt x="3323" y="6271"/>
                    <a:pt x="0" y="9813"/>
                    <a:pt x="502" y="14233"/>
                  </a:cubicBezTo>
                  <a:cubicBezTo>
                    <a:pt x="768" y="16459"/>
                    <a:pt x="2038" y="18418"/>
                    <a:pt x="3652" y="20142"/>
                  </a:cubicBezTo>
                  <a:cubicBezTo>
                    <a:pt x="5565" y="23418"/>
                    <a:pt x="8308" y="25911"/>
                    <a:pt x="11975" y="27258"/>
                  </a:cubicBezTo>
                  <a:cubicBezTo>
                    <a:pt x="13888" y="27964"/>
                    <a:pt x="15894" y="28309"/>
                    <a:pt x="17916" y="28324"/>
                  </a:cubicBezTo>
                  <a:cubicBezTo>
                    <a:pt x="18265" y="28355"/>
                    <a:pt x="18617" y="28371"/>
                    <a:pt x="18971" y="28371"/>
                  </a:cubicBezTo>
                  <a:cubicBezTo>
                    <a:pt x="19521" y="28371"/>
                    <a:pt x="20074" y="28332"/>
                    <a:pt x="20628" y="28246"/>
                  </a:cubicBezTo>
                  <a:cubicBezTo>
                    <a:pt x="21223" y="28168"/>
                    <a:pt x="21788" y="28027"/>
                    <a:pt x="22352" y="27854"/>
                  </a:cubicBezTo>
                  <a:cubicBezTo>
                    <a:pt x="23183" y="27682"/>
                    <a:pt x="23982" y="27462"/>
                    <a:pt x="24781" y="27180"/>
                  </a:cubicBezTo>
                  <a:cubicBezTo>
                    <a:pt x="26020" y="26757"/>
                    <a:pt x="27195" y="26224"/>
                    <a:pt x="28324" y="25597"/>
                  </a:cubicBezTo>
                  <a:cubicBezTo>
                    <a:pt x="28857" y="26005"/>
                    <a:pt x="29531" y="26224"/>
                    <a:pt x="30095" y="26569"/>
                  </a:cubicBezTo>
                  <a:cubicBezTo>
                    <a:pt x="30926" y="27055"/>
                    <a:pt x="31694" y="27619"/>
                    <a:pt x="32415" y="28246"/>
                  </a:cubicBezTo>
                  <a:cubicBezTo>
                    <a:pt x="32456" y="28288"/>
                    <a:pt x="32509" y="28307"/>
                    <a:pt x="32560" y="28307"/>
                  </a:cubicBezTo>
                  <a:cubicBezTo>
                    <a:pt x="32662" y="28307"/>
                    <a:pt x="32760" y="28230"/>
                    <a:pt x="32760" y="28105"/>
                  </a:cubicBezTo>
                  <a:cubicBezTo>
                    <a:pt x="32760" y="27980"/>
                    <a:pt x="32760" y="27854"/>
                    <a:pt x="32760" y="27729"/>
                  </a:cubicBezTo>
                  <a:cubicBezTo>
                    <a:pt x="32791" y="27697"/>
                    <a:pt x="32822" y="27666"/>
                    <a:pt x="32822" y="27603"/>
                  </a:cubicBezTo>
                  <a:cubicBezTo>
                    <a:pt x="32807" y="27447"/>
                    <a:pt x="32791" y="27290"/>
                    <a:pt x="32775" y="27117"/>
                  </a:cubicBezTo>
                  <a:cubicBezTo>
                    <a:pt x="32807" y="25299"/>
                    <a:pt x="32807" y="23465"/>
                    <a:pt x="32885" y="21647"/>
                  </a:cubicBezTo>
                  <a:cubicBezTo>
                    <a:pt x="32948" y="21584"/>
                    <a:pt x="33010" y="21506"/>
                    <a:pt x="33073" y="21428"/>
                  </a:cubicBezTo>
                  <a:cubicBezTo>
                    <a:pt x="34311" y="19798"/>
                    <a:pt x="34829" y="17854"/>
                    <a:pt x="35001" y="15832"/>
                  </a:cubicBezTo>
                  <a:cubicBezTo>
                    <a:pt x="35283" y="12587"/>
                    <a:pt x="35017" y="9076"/>
                    <a:pt x="33355" y="6271"/>
                  </a:cubicBezTo>
                  <a:cubicBezTo>
                    <a:pt x="31333" y="2336"/>
                    <a:pt x="26882" y="628"/>
                    <a:pt x="22273" y="314"/>
                  </a:cubicBezTo>
                  <a:cubicBezTo>
                    <a:pt x="21584" y="173"/>
                    <a:pt x="20878" y="64"/>
                    <a:pt x="20173" y="17"/>
                  </a:cubicBezTo>
                  <a:cubicBezTo>
                    <a:pt x="19951" y="5"/>
                    <a:pt x="19729" y="0"/>
                    <a:pt x="19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8" name="Google Shape;1998;p77"/>
            <p:cNvGrpSpPr/>
            <p:nvPr/>
          </p:nvGrpSpPr>
          <p:grpSpPr>
            <a:xfrm rot="1499210">
              <a:off x="6487155" y="1258471"/>
              <a:ext cx="294083" cy="625381"/>
              <a:chOff x="6614344" y="1167155"/>
              <a:chExt cx="177387" cy="377220"/>
            </a:xfrm>
          </p:grpSpPr>
          <p:sp>
            <p:nvSpPr>
              <p:cNvPr id="1999" name="Google Shape;1999;p77"/>
              <p:cNvSpPr/>
              <p:nvPr/>
            </p:nvSpPr>
            <p:spPr>
              <a:xfrm>
                <a:off x="6614344" y="1167155"/>
                <a:ext cx="177387" cy="286139"/>
              </a:xfrm>
              <a:custGeom>
                <a:rect b="b" l="l" r="r" t="t"/>
                <a:pathLst>
                  <a:path extrusionOk="0" h="13958" w="8653">
                    <a:moveTo>
                      <a:pt x="4027" y="424"/>
                    </a:moveTo>
                    <a:cubicBezTo>
                      <a:pt x="4722" y="424"/>
                      <a:pt x="5433" y="584"/>
                      <a:pt x="6082" y="896"/>
                    </a:cubicBezTo>
                    <a:cubicBezTo>
                      <a:pt x="7210" y="1429"/>
                      <a:pt x="7649" y="2244"/>
                      <a:pt x="7634" y="3138"/>
                    </a:cubicBezTo>
                    <a:cubicBezTo>
                      <a:pt x="7383" y="1962"/>
                      <a:pt x="6583" y="1288"/>
                      <a:pt x="5596" y="975"/>
                    </a:cubicBezTo>
                    <a:cubicBezTo>
                      <a:pt x="5109" y="805"/>
                      <a:pt x="4566" y="749"/>
                      <a:pt x="4036" y="749"/>
                    </a:cubicBezTo>
                    <a:cubicBezTo>
                      <a:pt x="3831" y="749"/>
                      <a:pt x="3629" y="758"/>
                      <a:pt x="3433" y="771"/>
                    </a:cubicBezTo>
                    <a:cubicBezTo>
                      <a:pt x="2618" y="833"/>
                      <a:pt x="1850" y="1053"/>
                      <a:pt x="1254" y="1554"/>
                    </a:cubicBezTo>
                    <a:cubicBezTo>
                      <a:pt x="1962" y="790"/>
                      <a:pt x="2976" y="424"/>
                      <a:pt x="4027" y="424"/>
                    </a:cubicBezTo>
                    <a:close/>
                    <a:moveTo>
                      <a:pt x="2445" y="1711"/>
                    </a:moveTo>
                    <a:lnTo>
                      <a:pt x="2445" y="1711"/>
                    </a:lnTo>
                    <a:cubicBezTo>
                      <a:pt x="2116" y="1931"/>
                      <a:pt x="1834" y="2228"/>
                      <a:pt x="1615" y="2573"/>
                    </a:cubicBezTo>
                    <a:cubicBezTo>
                      <a:pt x="1411" y="2918"/>
                      <a:pt x="1270" y="3279"/>
                      <a:pt x="1191" y="3655"/>
                    </a:cubicBezTo>
                    <a:cubicBezTo>
                      <a:pt x="1082" y="4078"/>
                      <a:pt x="1207" y="4642"/>
                      <a:pt x="1066" y="5034"/>
                    </a:cubicBezTo>
                    <a:cubicBezTo>
                      <a:pt x="1066" y="5144"/>
                      <a:pt x="1082" y="5254"/>
                      <a:pt x="1082" y="5379"/>
                    </a:cubicBezTo>
                    <a:cubicBezTo>
                      <a:pt x="1082" y="5363"/>
                      <a:pt x="1066" y="5363"/>
                      <a:pt x="1066" y="5363"/>
                    </a:cubicBezTo>
                    <a:cubicBezTo>
                      <a:pt x="721" y="3780"/>
                      <a:pt x="1003" y="2260"/>
                      <a:pt x="2445" y="1711"/>
                    </a:cubicBezTo>
                    <a:close/>
                    <a:moveTo>
                      <a:pt x="3746" y="12135"/>
                    </a:moveTo>
                    <a:cubicBezTo>
                      <a:pt x="3793" y="12574"/>
                      <a:pt x="3872" y="13028"/>
                      <a:pt x="3950" y="13467"/>
                    </a:cubicBezTo>
                    <a:cubicBezTo>
                      <a:pt x="3856" y="13436"/>
                      <a:pt x="3778" y="13373"/>
                      <a:pt x="3715" y="13295"/>
                    </a:cubicBezTo>
                    <a:cubicBezTo>
                      <a:pt x="3809" y="13248"/>
                      <a:pt x="3887" y="13153"/>
                      <a:pt x="3856" y="13012"/>
                    </a:cubicBezTo>
                    <a:cubicBezTo>
                      <a:pt x="3809" y="12809"/>
                      <a:pt x="3778" y="12605"/>
                      <a:pt x="3746" y="12385"/>
                    </a:cubicBezTo>
                    <a:cubicBezTo>
                      <a:pt x="3746" y="12307"/>
                      <a:pt x="3746" y="12213"/>
                      <a:pt x="3746" y="12135"/>
                    </a:cubicBezTo>
                    <a:close/>
                    <a:moveTo>
                      <a:pt x="4016" y="0"/>
                    </a:moveTo>
                    <a:cubicBezTo>
                      <a:pt x="3967" y="0"/>
                      <a:pt x="3919" y="1"/>
                      <a:pt x="3872" y="3"/>
                    </a:cubicBezTo>
                    <a:cubicBezTo>
                      <a:pt x="2367" y="50"/>
                      <a:pt x="1050" y="912"/>
                      <a:pt x="596" y="2338"/>
                    </a:cubicBezTo>
                    <a:cubicBezTo>
                      <a:pt x="533" y="2432"/>
                      <a:pt x="502" y="2526"/>
                      <a:pt x="455" y="2636"/>
                    </a:cubicBezTo>
                    <a:cubicBezTo>
                      <a:pt x="439" y="2652"/>
                      <a:pt x="423" y="2667"/>
                      <a:pt x="408" y="2683"/>
                    </a:cubicBezTo>
                    <a:cubicBezTo>
                      <a:pt x="408" y="2683"/>
                      <a:pt x="408" y="2699"/>
                      <a:pt x="408" y="2714"/>
                    </a:cubicBezTo>
                    <a:cubicBezTo>
                      <a:pt x="47" y="3576"/>
                      <a:pt x="0" y="4642"/>
                      <a:pt x="470" y="5442"/>
                    </a:cubicBezTo>
                    <a:cubicBezTo>
                      <a:pt x="517" y="5536"/>
                      <a:pt x="596" y="5630"/>
                      <a:pt x="690" y="5724"/>
                    </a:cubicBezTo>
                    <a:cubicBezTo>
                      <a:pt x="690" y="5740"/>
                      <a:pt x="706" y="5740"/>
                      <a:pt x="706" y="5755"/>
                    </a:cubicBezTo>
                    <a:cubicBezTo>
                      <a:pt x="706" y="5771"/>
                      <a:pt x="706" y="5771"/>
                      <a:pt x="706" y="5771"/>
                    </a:cubicBezTo>
                    <a:cubicBezTo>
                      <a:pt x="721" y="5802"/>
                      <a:pt x="721" y="5818"/>
                      <a:pt x="737" y="5834"/>
                    </a:cubicBezTo>
                    <a:cubicBezTo>
                      <a:pt x="766" y="5911"/>
                      <a:pt x="831" y="5941"/>
                      <a:pt x="899" y="5941"/>
                    </a:cubicBezTo>
                    <a:cubicBezTo>
                      <a:pt x="941" y="5941"/>
                      <a:pt x="983" y="5930"/>
                      <a:pt x="1019" y="5912"/>
                    </a:cubicBezTo>
                    <a:cubicBezTo>
                      <a:pt x="1033" y="5914"/>
                      <a:pt x="1047" y="5914"/>
                      <a:pt x="1060" y="5914"/>
                    </a:cubicBezTo>
                    <a:cubicBezTo>
                      <a:pt x="1185" y="5914"/>
                      <a:pt x="1296" y="5849"/>
                      <a:pt x="1395" y="5708"/>
                    </a:cubicBezTo>
                    <a:cubicBezTo>
                      <a:pt x="1505" y="5551"/>
                      <a:pt x="1442" y="5363"/>
                      <a:pt x="1442" y="5207"/>
                    </a:cubicBezTo>
                    <a:cubicBezTo>
                      <a:pt x="1458" y="4705"/>
                      <a:pt x="1427" y="4250"/>
                      <a:pt x="1536" y="3749"/>
                    </a:cubicBezTo>
                    <a:cubicBezTo>
                      <a:pt x="1771" y="2746"/>
                      <a:pt x="2351" y="2040"/>
                      <a:pt x="3260" y="1586"/>
                    </a:cubicBezTo>
                    <a:cubicBezTo>
                      <a:pt x="3292" y="1570"/>
                      <a:pt x="3308" y="1554"/>
                      <a:pt x="3308" y="1523"/>
                    </a:cubicBezTo>
                    <a:cubicBezTo>
                      <a:pt x="3386" y="1523"/>
                      <a:pt x="3449" y="1507"/>
                      <a:pt x="3511" y="1507"/>
                    </a:cubicBezTo>
                    <a:cubicBezTo>
                      <a:pt x="3603" y="1504"/>
                      <a:pt x="3696" y="1502"/>
                      <a:pt x="3790" y="1502"/>
                    </a:cubicBezTo>
                    <a:cubicBezTo>
                      <a:pt x="4510" y="1502"/>
                      <a:pt x="5268" y="1617"/>
                      <a:pt x="5878" y="1978"/>
                    </a:cubicBezTo>
                    <a:cubicBezTo>
                      <a:pt x="6176" y="2150"/>
                      <a:pt x="6380" y="2370"/>
                      <a:pt x="6536" y="2605"/>
                    </a:cubicBezTo>
                    <a:cubicBezTo>
                      <a:pt x="6709" y="3169"/>
                      <a:pt x="6677" y="3827"/>
                      <a:pt x="6458" y="4439"/>
                    </a:cubicBezTo>
                    <a:cubicBezTo>
                      <a:pt x="6082" y="5473"/>
                      <a:pt x="5267" y="6304"/>
                      <a:pt x="4640" y="7182"/>
                    </a:cubicBezTo>
                    <a:cubicBezTo>
                      <a:pt x="4389" y="7526"/>
                      <a:pt x="4170" y="7918"/>
                      <a:pt x="3966" y="8310"/>
                    </a:cubicBezTo>
                    <a:cubicBezTo>
                      <a:pt x="3527" y="9157"/>
                      <a:pt x="3229" y="10081"/>
                      <a:pt x="3119" y="11037"/>
                    </a:cubicBezTo>
                    <a:cubicBezTo>
                      <a:pt x="3010" y="11805"/>
                      <a:pt x="2775" y="13780"/>
                      <a:pt x="3903" y="13953"/>
                    </a:cubicBezTo>
                    <a:cubicBezTo>
                      <a:pt x="3920" y="13956"/>
                      <a:pt x="3937" y="13957"/>
                      <a:pt x="3952" y="13957"/>
                    </a:cubicBezTo>
                    <a:cubicBezTo>
                      <a:pt x="4020" y="13957"/>
                      <a:pt x="4068" y="13931"/>
                      <a:pt x="4107" y="13906"/>
                    </a:cubicBezTo>
                    <a:cubicBezTo>
                      <a:pt x="4143" y="13926"/>
                      <a:pt x="4185" y="13935"/>
                      <a:pt x="4227" y="13935"/>
                    </a:cubicBezTo>
                    <a:cubicBezTo>
                      <a:pt x="4384" y="13935"/>
                      <a:pt x="4551" y="13806"/>
                      <a:pt x="4514" y="13608"/>
                    </a:cubicBezTo>
                    <a:cubicBezTo>
                      <a:pt x="4248" y="12260"/>
                      <a:pt x="3966" y="10834"/>
                      <a:pt x="4373" y="9501"/>
                    </a:cubicBezTo>
                    <a:cubicBezTo>
                      <a:pt x="4734" y="8326"/>
                      <a:pt x="5674" y="7464"/>
                      <a:pt x="6474" y="6586"/>
                    </a:cubicBezTo>
                    <a:cubicBezTo>
                      <a:pt x="7524" y="5426"/>
                      <a:pt x="8652" y="3765"/>
                      <a:pt x="7994" y="2134"/>
                    </a:cubicBezTo>
                    <a:cubicBezTo>
                      <a:pt x="7417" y="693"/>
                      <a:pt x="5489" y="0"/>
                      <a:pt x="4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7"/>
              <p:cNvSpPr/>
              <p:nvPr/>
            </p:nvSpPr>
            <p:spPr>
              <a:xfrm>
                <a:off x="6717200" y="1487875"/>
                <a:ext cx="58800" cy="56500"/>
              </a:xfrm>
              <a:custGeom>
                <a:rect b="b" l="l" r="r" t="t"/>
                <a:pathLst>
                  <a:path extrusionOk="0" h="2260" w="2352">
                    <a:moveTo>
                      <a:pt x="1259" y="0"/>
                    </a:moveTo>
                    <a:cubicBezTo>
                      <a:pt x="1113" y="0"/>
                      <a:pt x="962" y="32"/>
                      <a:pt x="815" y="97"/>
                    </a:cubicBezTo>
                    <a:cubicBezTo>
                      <a:pt x="282" y="316"/>
                      <a:pt x="0" y="959"/>
                      <a:pt x="220" y="1492"/>
                    </a:cubicBezTo>
                    <a:cubicBezTo>
                      <a:pt x="220" y="1507"/>
                      <a:pt x="235" y="1523"/>
                      <a:pt x="235" y="1539"/>
                    </a:cubicBezTo>
                    <a:cubicBezTo>
                      <a:pt x="251" y="1554"/>
                      <a:pt x="251" y="1570"/>
                      <a:pt x="251" y="1601"/>
                    </a:cubicBezTo>
                    <a:cubicBezTo>
                      <a:pt x="282" y="1695"/>
                      <a:pt x="329" y="1789"/>
                      <a:pt x="392" y="1868"/>
                    </a:cubicBezTo>
                    <a:cubicBezTo>
                      <a:pt x="536" y="2129"/>
                      <a:pt x="810" y="2260"/>
                      <a:pt x="1097" y="2260"/>
                    </a:cubicBezTo>
                    <a:cubicBezTo>
                      <a:pt x="1154" y="2260"/>
                      <a:pt x="1212" y="2254"/>
                      <a:pt x="1270" y="2244"/>
                    </a:cubicBezTo>
                    <a:cubicBezTo>
                      <a:pt x="1379" y="2228"/>
                      <a:pt x="1489" y="2213"/>
                      <a:pt x="1583" y="2166"/>
                    </a:cubicBezTo>
                    <a:cubicBezTo>
                      <a:pt x="1740" y="2087"/>
                      <a:pt x="1865" y="1993"/>
                      <a:pt x="1959" y="1868"/>
                    </a:cubicBezTo>
                    <a:cubicBezTo>
                      <a:pt x="2022" y="1821"/>
                      <a:pt x="2085" y="1774"/>
                      <a:pt x="2132" y="1711"/>
                    </a:cubicBezTo>
                    <a:cubicBezTo>
                      <a:pt x="2289" y="1492"/>
                      <a:pt x="2351" y="1194"/>
                      <a:pt x="2226" y="943"/>
                    </a:cubicBezTo>
                    <a:cubicBezTo>
                      <a:pt x="2210" y="833"/>
                      <a:pt x="2195" y="723"/>
                      <a:pt x="2148" y="629"/>
                    </a:cubicBezTo>
                    <a:cubicBezTo>
                      <a:pt x="2000" y="220"/>
                      <a:pt x="1646" y="0"/>
                      <a:pt x="1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1" name="Google Shape;2001;p77"/>
            <p:cNvSpPr/>
            <p:nvPr/>
          </p:nvSpPr>
          <p:spPr>
            <a:xfrm rot="738324">
              <a:off x="7105070" y="1368053"/>
              <a:ext cx="90171" cy="504478"/>
            </a:xfrm>
            <a:custGeom>
              <a:rect b="b" l="l" r="r" t="t"/>
              <a:pathLst>
                <a:path extrusionOk="0" h="14451" w="2583">
                  <a:moveTo>
                    <a:pt x="46" y="1"/>
                  </a:moveTo>
                  <a:cubicBezTo>
                    <a:pt x="20" y="1"/>
                    <a:pt x="0" y="40"/>
                    <a:pt x="27" y="67"/>
                  </a:cubicBezTo>
                  <a:cubicBezTo>
                    <a:pt x="1093" y="835"/>
                    <a:pt x="1438" y="2527"/>
                    <a:pt x="1705" y="3750"/>
                  </a:cubicBezTo>
                  <a:cubicBezTo>
                    <a:pt x="1987" y="5035"/>
                    <a:pt x="2112" y="6383"/>
                    <a:pt x="2175" y="7700"/>
                  </a:cubicBezTo>
                  <a:cubicBezTo>
                    <a:pt x="2285" y="10161"/>
                    <a:pt x="1861" y="12293"/>
                    <a:pt x="529" y="14377"/>
                  </a:cubicBezTo>
                  <a:cubicBezTo>
                    <a:pt x="505" y="14414"/>
                    <a:pt x="546" y="14450"/>
                    <a:pt x="581" y="14450"/>
                  </a:cubicBezTo>
                  <a:cubicBezTo>
                    <a:pt x="591" y="14450"/>
                    <a:pt x="600" y="14447"/>
                    <a:pt x="607" y="14440"/>
                  </a:cubicBezTo>
                  <a:cubicBezTo>
                    <a:pt x="2488" y="12653"/>
                    <a:pt x="2582" y="9612"/>
                    <a:pt x="2426" y="7214"/>
                  </a:cubicBezTo>
                  <a:cubicBezTo>
                    <a:pt x="2332" y="5725"/>
                    <a:pt x="2112" y="4220"/>
                    <a:pt x="1689" y="2778"/>
                  </a:cubicBezTo>
                  <a:cubicBezTo>
                    <a:pt x="1407" y="1822"/>
                    <a:pt x="1062" y="443"/>
                    <a:pt x="59" y="4"/>
                  </a:cubicBezTo>
                  <a:cubicBezTo>
                    <a:pt x="55" y="2"/>
                    <a:pt x="50"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7"/>
            <p:cNvSpPr/>
            <p:nvPr/>
          </p:nvSpPr>
          <p:spPr>
            <a:xfrm rot="738324">
              <a:off x="6245236" y="1109334"/>
              <a:ext cx="815940" cy="275087"/>
            </a:xfrm>
            <a:custGeom>
              <a:rect b="b" l="l" r="r" t="t"/>
              <a:pathLst>
                <a:path extrusionOk="0" h="7880" w="23373">
                  <a:moveTo>
                    <a:pt x="14977" y="1"/>
                  </a:moveTo>
                  <a:cubicBezTo>
                    <a:pt x="13240" y="1"/>
                    <a:pt x="11516" y="239"/>
                    <a:pt x="9933" y="688"/>
                  </a:cubicBezTo>
                  <a:cubicBezTo>
                    <a:pt x="5936" y="1816"/>
                    <a:pt x="2362" y="4434"/>
                    <a:pt x="11" y="7851"/>
                  </a:cubicBezTo>
                  <a:cubicBezTo>
                    <a:pt x="0" y="7862"/>
                    <a:pt x="19" y="7880"/>
                    <a:pt x="37" y="7880"/>
                  </a:cubicBezTo>
                  <a:cubicBezTo>
                    <a:pt x="45" y="7880"/>
                    <a:pt x="53" y="7876"/>
                    <a:pt x="58" y="7866"/>
                  </a:cubicBezTo>
                  <a:cubicBezTo>
                    <a:pt x="2472" y="4449"/>
                    <a:pt x="5920" y="1926"/>
                    <a:pt x="9964" y="813"/>
                  </a:cubicBezTo>
                  <a:cubicBezTo>
                    <a:pt x="11491" y="388"/>
                    <a:pt x="13067" y="182"/>
                    <a:pt x="14639" y="182"/>
                  </a:cubicBezTo>
                  <a:cubicBezTo>
                    <a:pt x="15214" y="182"/>
                    <a:pt x="15789" y="210"/>
                    <a:pt x="16359" y="264"/>
                  </a:cubicBezTo>
                  <a:cubicBezTo>
                    <a:pt x="18836" y="484"/>
                    <a:pt x="20983" y="1315"/>
                    <a:pt x="23225" y="2318"/>
                  </a:cubicBezTo>
                  <a:cubicBezTo>
                    <a:pt x="23236" y="2321"/>
                    <a:pt x="23247" y="2323"/>
                    <a:pt x="23258" y="2323"/>
                  </a:cubicBezTo>
                  <a:cubicBezTo>
                    <a:pt x="23332" y="2323"/>
                    <a:pt x="23372" y="2234"/>
                    <a:pt x="23303" y="2192"/>
                  </a:cubicBezTo>
                  <a:cubicBezTo>
                    <a:pt x="20899" y="685"/>
                    <a:pt x="17918" y="1"/>
                    <a:pt x="14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7"/>
            <p:cNvSpPr/>
            <p:nvPr/>
          </p:nvSpPr>
          <p:spPr>
            <a:xfrm rot="738324">
              <a:off x="7231995" y="1296386"/>
              <a:ext cx="19480" cy="16757"/>
            </a:xfrm>
            <a:custGeom>
              <a:rect b="b" l="l" r="r" t="t"/>
              <a:pathLst>
                <a:path extrusionOk="0" h="480" w="558">
                  <a:moveTo>
                    <a:pt x="55" y="0"/>
                  </a:moveTo>
                  <a:cubicBezTo>
                    <a:pt x="27" y="0"/>
                    <a:pt x="0" y="26"/>
                    <a:pt x="26" y="52"/>
                  </a:cubicBezTo>
                  <a:cubicBezTo>
                    <a:pt x="120" y="161"/>
                    <a:pt x="167" y="302"/>
                    <a:pt x="245" y="412"/>
                  </a:cubicBezTo>
                  <a:cubicBezTo>
                    <a:pt x="270" y="461"/>
                    <a:pt x="305" y="480"/>
                    <a:pt x="342" y="480"/>
                  </a:cubicBezTo>
                  <a:cubicBezTo>
                    <a:pt x="447" y="480"/>
                    <a:pt x="557" y="321"/>
                    <a:pt x="418" y="240"/>
                  </a:cubicBezTo>
                  <a:cubicBezTo>
                    <a:pt x="308" y="161"/>
                    <a:pt x="167" y="99"/>
                    <a:pt x="73" y="5"/>
                  </a:cubicBezTo>
                  <a:cubicBezTo>
                    <a:pt x="67" y="2"/>
                    <a:pt x="61"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4" name="Google Shape;2004;p77"/>
          <p:cNvSpPr/>
          <p:nvPr/>
        </p:nvSpPr>
        <p:spPr>
          <a:xfrm>
            <a:off x="464350" y="1785350"/>
            <a:ext cx="2278200" cy="3035100"/>
          </a:xfrm>
          <a:prstGeom prst="rect">
            <a:avLst/>
          </a:prstGeom>
          <a:noFill/>
          <a:ln cap="flat" cmpd="sng" w="9525">
            <a:solidFill>
              <a:srgbClr val="FFBE00"/>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rPr b="1" lang="en" sz="1100">
                <a:latin typeface="Itim"/>
                <a:ea typeface="Itim"/>
                <a:cs typeface="Itim"/>
                <a:sym typeface="Itim"/>
              </a:rPr>
              <a:t>UK</a:t>
            </a:r>
            <a:endParaRPr b="1" sz="1100">
              <a:latin typeface="Itim"/>
              <a:ea typeface="Itim"/>
              <a:cs typeface="Itim"/>
              <a:sym typeface="Itim"/>
            </a:endParaRPr>
          </a:p>
          <a:p>
            <a:pPr indent="0" lvl="0" marL="0" rtl="0" algn="just">
              <a:spcBef>
                <a:spcPts val="0"/>
              </a:spcBef>
              <a:spcAft>
                <a:spcPts val="0"/>
              </a:spcAft>
              <a:buNone/>
            </a:pPr>
            <a:r>
              <a:t/>
            </a:r>
            <a:endParaRPr sz="1100">
              <a:latin typeface="Itim"/>
              <a:ea typeface="Itim"/>
              <a:cs typeface="Itim"/>
              <a:sym typeface="Itim"/>
            </a:endParaRPr>
          </a:p>
          <a:p>
            <a:pPr indent="0" lvl="0" marL="0" rtl="0" algn="just">
              <a:spcBef>
                <a:spcPts val="0"/>
              </a:spcBef>
              <a:spcAft>
                <a:spcPts val="0"/>
              </a:spcAft>
              <a:buNone/>
            </a:pPr>
            <a:r>
              <a:rPr lang="en" sz="1100">
                <a:latin typeface="Itim"/>
                <a:ea typeface="Itim"/>
                <a:cs typeface="Itim"/>
                <a:sym typeface="Itim"/>
              </a:rPr>
              <a:t>Greater focus on </a:t>
            </a:r>
            <a:r>
              <a:rPr lang="en" sz="1100">
                <a:latin typeface="Itim"/>
                <a:ea typeface="Itim"/>
                <a:cs typeface="Itim"/>
                <a:sym typeface="Itim"/>
              </a:rPr>
              <a:t>war and foreign conflicts (less focused on the UK's part in the conflict) [war], and economy and employment [union, pay, compani]</a:t>
            </a:r>
            <a:endParaRPr sz="1100">
              <a:latin typeface="Itim"/>
              <a:ea typeface="Itim"/>
              <a:cs typeface="Itim"/>
              <a:sym typeface="Itim"/>
            </a:endParaRPr>
          </a:p>
          <a:p>
            <a:pPr indent="0" lvl="0" marL="0" rtl="0" algn="just">
              <a:spcBef>
                <a:spcPts val="0"/>
              </a:spcBef>
              <a:spcAft>
                <a:spcPts val="0"/>
              </a:spcAft>
              <a:buNone/>
            </a:pPr>
            <a:r>
              <a:t/>
            </a:r>
            <a:endParaRPr sz="1100">
              <a:latin typeface="Itim"/>
              <a:ea typeface="Itim"/>
              <a:cs typeface="Itim"/>
              <a:sym typeface="Itim"/>
            </a:endParaRPr>
          </a:p>
          <a:p>
            <a:pPr indent="0" lvl="0" marL="0" rtl="0" algn="just">
              <a:spcBef>
                <a:spcPts val="0"/>
              </a:spcBef>
              <a:spcAft>
                <a:spcPts val="0"/>
              </a:spcAft>
              <a:buNone/>
            </a:pPr>
            <a:r>
              <a:rPr b="1" lang="en" sz="1100">
                <a:latin typeface="Itim"/>
                <a:ea typeface="Itim"/>
                <a:cs typeface="Itim"/>
                <a:sym typeface="Itim"/>
              </a:rPr>
              <a:t>US</a:t>
            </a:r>
            <a:endParaRPr b="1" sz="1100">
              <a:latin typeface="Itim"/>
              <a:ea typeface="Itim"/>
              <a:cs typeface="Itim"/>
              <a:sym typeface="Itim"/>
            </a:endParaRPr>
          </a:p>
          <a:p>
            <a:pPr indent="0" lvl="0" marL="0" rtl="0" algn="just">
              <a:spcBef>
                <a:spcPts val="0"/>
              </a:spcBef>
              <a:spcAft>
                <a:spcPts val="0"/>
              </a:spcAft>
              <a:buNone/>
            </a:pPr>
            <a:r>
              <a:t/>
            </a:r>
            <a:endParaRPr b="1" sz="1100">
              <a:latin typeface="Itim"/>
              <a:ea typeface="Itim"/>
              <a:cs typeface="Itim"/>
              <a:sym typeface="Itim"/>
            </a:endParaRPr>
          </a:p>
          <a:p>
            <a:pPr indent="0" lvl="0" marL="0" rtl="0" algn="just">
              <a:spcBef>
                <a:spcPts val="0"/>
              </a:spcBef>
              <a:spcAft>
                <a:spcPts val="0"/>
              </a:spcAft>
              <a:buNone/>
            </a:pPr>
            <a:r>
              <a:rPr lang="en" sz="1100">
                <a:latin typeface="Itim"/>
                <a:ea typeface="Itim"/>
                <a:cs typeface="Itim"/>
                <a:sym typeface="Itim"/>
              </a:rPr>
              <a:t>Greater focus on </a:t>
            </a:r>
            <a:r>
              <a:rPr lang="en" sz="1100">
                <a:latin typeface="Itim"/>
                <a:ea typeface="Itim"/>
                <a:cs typeface="Itim"/>
                <a:sym typeface="Itim"/>
              </a:rPr>
              <a:t>public (city) projects [build, project], elections, foreign policy (talk about foreign events but usually links back to US figures and policies), and public health [health]</a:t>
            </a:r>
            <a:endParaRPr sz="1100">
              <a:latin typeface="Itim"/>
              <a:ea typeface="Itim"/>
              <a:cs typeface="Itim"/>
              <a:sym typeface="Itim"/>
            </a:endParaRPr>
          </a:p>
        </p:txBody>
      </p:sp>
      <p:pic>
        <p:nvPicPr>
          <p:cNvPr id="2005" name="Google Shape;2005;p77"/>
          <p:cNvPicPr preferRelativeResize="0"/>
          <p:nvPr/>
        </p:nvPicPr>
        <p:blipFill>
          <a:blip r:embed="rId3">
            <a:alphaModFix/>
          </a:blip>
          <a:stretch>
            <a:fillRect/>
          </a:stretch>
        </p:blipFill>
        <p:spPr>
          <a:xfrm>
            <a:off x="2880100" y="1785350"/>
            <a:ext cx="5853813" cy="30351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9" name="Shape 2009"/>
        <p:cNvGrpSpPr/>
        <p:nvPr/>
      </p:nvGrpSpPr>
      <p:grpSpPr>
        <a:xfrm>
          <a:off x="0" y="0"/>
          <a:ext cx="0" cy="0"/>
          <a:chOff x="0" y="0"/>
          <a:chExt cx="0" cy="0"/>
        </a:xfrm>
      </p:grpSpPr>
      <p:grpSp>
        <p:nvGrpSpPr>
          <p:cNvPr id="2010" name="Google Shape;2010;p78"/>
          <p:cNvGrpSpPr/>
          <p:nvPr/>
        </p:nvGrpSpPr>
        <p:grpSpPr>
          <a:xfrm>
            <a:off x="2310362" y="985117"/>
            <a:ext cx="4523277" cy="176025"/>
            <a:chOff x="4345425" y="2175475"/>
            <a:chExt cx="800750" cy="176025"/>
          </a:xfrm>
        </p:grpSpPr>
        <p:sp>
          <p:nvSpPr>
            <p:cNvPr id="2011" name="Google Shape;2011;p78"/>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8"/>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3" name="Google Shape;2013;p78"/>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Stylistic Difference (1</a:t>
            </a:r>
            <a:r>
              <a:rPr lang="en"/>
              <a:t>/3</a:t>
            </a:r>
            <a:r>
              <a:rPr lang="en"/>
              <a:t>)</a:t>
            </a:r>
            <a:r>
              <a:rPr lang="en"/>
              <a:t> </a:t>
            </a:r>
            <a:endParaRPr/>
          </a:p>
        </p:txBody>
      </p:sp>
      <p:sp>
        <p:nvSpPr>
          <p:cNvPr id="2014" name="Google Shape;2014;p78"/>
          <p:cNvSpPr txBox="1"/>
          <p:nvPr/>
        </p:nvSpPr>
        <p:spPr>
          <a:xfrm>
            <a:off x="374650" y="1272000"/>
            <a:ext cx="6537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LIWC Score: Analytical Thinking &amp; Emotional Tone</a:t>
            </a:r>
            <a:endParaRPr sz="1900">
              <a:latin typeface="Itim"/>
              <a:ea typeface="Itim"/>
              <a:cs typeface="Itim"/>
              <a:sym typeface="Itim"/>
            </a:endParaRPr>
          </a:p>
        </p:txBody>
      </p:sp>
      <p:pic>
        <p:nvPicPr>
          <p:cNvPr id="2015" name="Google Shape;2015;p78"/>
          <p:cNvPicPr preferRelativeResize="0"/>
          <p:nvPr/>
        </p:nvPicPr>
        <p:blipFill>
          <a:blip r:embed="rId3">
            <a:alphaModFix/>
          </a:blip>
          <a:stretch>
            <a:fillRect/>
          </a:stretch>
        </p:blipFill>
        <p:spPr>
          <a:xfrm>
            <a:off x="5006563" y="2853088"/>
            <a:ext cx="3831274" cy="1948025"/>
          </a:xfrm>
          <a:prstGeom prst="rect">
            <a:avLst/>
          </a:prstGeom>
          <a:noFill/>
          <a:ln>
            <a:noFill/>
          </a:ln>
        </p:spPr>
      </p:pic>
      <p:sp>
        <p:nvSpPr>
          <p:cNvPr id="2016" name="Google Shape;2016;p78"/>
          <p:cNvSpPr/>
          <p:nvPr/>
        </p:nvSpPr>
        <p:spPr>
          <a:xfrm>
            <a:off x="464350" y="1785350"/>
            <a:ext cx="4307700" cy="2053200"/>
          </a:xfrm>
          <a:prstGeom prst="rect">
            <a:avLst/>
          </a:prstGeom>
          <a:noFill/>
          <a:ln cap="flat" cmpd="sng" w="9525">
            <a:solidFill>
              <a:srgbClr val="FFBE00"/>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None/>
            </a:pPr>
            <a:r>
              <a:rPr b="1" lang="en" sz="1100">
                <a:latin typeface="Itim"/>
                <a:ea typeface="Itim"/>
                <a:cs typeface="Itim"/>
                <a:sym typeface="Itim"/>
              </a:rPr>
              <a:t>Analytical Thinking: Degree of use of categorical vs dynamic language.</a:t>
            </a:r>
            <a:endParaRPr b="1" sz="1100">
              <a:latin typeface="Itim"/>
              <a:ea typeface="Itim"/>
              <a:cs typeface="Itim"/>
              <a:sym typeface="Itim"/>
            </a:endParaRPr>
          </a:p>
          <a:p>
            <a:pPr indent="0" lvl="0" marL="0" rtl="0" algn="just">
              <a:spcBef>
                <a:spcPts val="0"/>
              </a:spcBef>
              <a:spcAft>
                <a:spcPts val="0"/>
              </a:spcAft>
              <a:buNone/>
            </a:pPr>
            <a:r>
              <a:t/>
            </a:r>
            <a:endParaRPr sz="1100">
              <a:latin typeface="Itim"/>
              <a:ea typeface="Itim"/>
              <a:cs typeface="Itim"/>
              <a:sym typeface="Itim"/>
            </a:endParaRPr>
          </a:p>
          <a:p>
            <a:pPr indent="0" lvl="0" marL="0" rtl="0" algn="just">
              <a:spcBef>
                <a:spcPts val="0"/>
              </a:spcBef>
              <a:spcAft>
                <a:spcPts val="0"/>
              </a:spcAft>
              <a:buNone/>
            </a:pPr>
            <a:r>
              <a:rPr lang="en" sz="1100">
                <a:latin typeface="Itim"/>
                <a:ea typeface="Itim"/>
                <a:cs typeface="Itim"/>
                <a:sym typeface="Itim"/>
              </a:rPr>
              <a:t>Higher grades ~ greater article and preposition use</a:t>
            </a:r>
            <a:endParaRPr sz="1100">
              <a:latin typeface="Itim"/>
              <a:ea typeface="Itim"/>
              <a:cs typeface="Itim"/>
              <a:sym typeface="Itim"/>
            </a:endParaRPr>
          </a:p>
          <a:p>
            <a:pPr indent="0" lvl="0" marL="0" rtl="0" algn="just">
              <a:spcBef>
                <a:spcPts val="0"/>
              </a:spcBef>
              <a:spcAft>
                <a:spcPts val="0"/>
              </a:spcAft>
              <a:buNone/>
            </a:pPr>
            <a:r>
              <a:rPr lang="en" sz="1100">
                <a:latin typeface="Itim"/>
                <a:ea typeface="Itim"/>
                <a:cs typeface="Itim"/>
                <a:sym typeface="Itim"/>
              </a:rPr>
              <a:t>(i.e., references to complexly organized objects and concepts). </a:t>
            </a:r>
            <a:endParaRPr sz="1100">
              <a:latin typeface="Itim"/>
              <a:ea typeface="Itim"/>
              <a:cs typeface="Itim"/>
              <a:sym typeface="Itim"/>
            </a:endParaRPr>
          </a:p>
          <a:p>
            <a:pPr indent="0" lvl="0" marL="0" rtl="0" algn="just">
              <a:spcBef>
                <a:spcPts val="0"/>
              </a:spcBef>
              <a:spcAft>
                <a:spcPts val="0"/>
              </a:spcAft>
              <a:buNone/>
            </a:pPr>
            <a:r>
              <a:rPr lang="en" sz="1100">
                <a:latin typeface="Itim"/>
                <a:ea typeface="Itim"/>
                <a:cs typeface="Itim"/>
                <a:sym typeface="Itim"/>
              </a:rPr>
              <a:t>Lower grades ~ greater use of auxiliary verbs, pronouns, adverbs, conjunctions, and negations, indicating more dynamic language (i.e., personal narratives). </a:t>
            </a:r>
            <a:endParaRPr sz="1100">
              <a:latin typeface="Itim"/>
              <a:ea typeface="Itim"/>
              <a:cs typeface="Itim"/>
              <a:sym typeface="Itim"/>
            </a:endParaRPr>
          </a:p>
          <a:p>
            <a:pPr indent="0" lvl="0" marL="0" rtl="0" algn="just">
              <a:spcBef>
                <a:spcPts val="0"/>
              </a:spcBef>
              <a:spcAft>
                <a:spcPts val="0"/>
              </a:spcAft>
              <a:buNone/>
            </a:pPr>
            <a:r>
              <a:rPr lang="en" sz="1100">
                <a:latin typeface="Itim"/>
                <a:ea typeface="Itim"/>
                <a:cs typeface="Itim"/>
                <a:sym typeface="Itim"/>
              </a:rPr>
              <a:t>=&gt; Cognitive styles rewarded by higher education institutions (Pennebaker, 2014).</a:t>
            </a:r>
            <a:endParaRPr i="1" sz="1100">
              <a:latin typeface="Itim"/>
              <a:ea typeface="Itim"/>
              <a:cs typeface="Itim"/>
              <a:sym typeface="Itim"/>
            </a:endParaRPr>
          </a:p>
        </p:txBody>
      </p:sp>
      <p:sp>
        <p:nvSpPr>
          <p:cNvPr id="2017" name="Google Shape;2017;p78"/>
          <p:cNvSpPr/>
          <p:nvPr/>
        </p:nvSpPr>
        <p:spPr>
          <a:xfrm>
            <a:off x="464350" y="4086225"/>
            <a:ext cx="4307700" cy="828600"/>
          </a:xfrm>
          <a:prstGeom prst="rect">
            <a:avLst/>
          </a:prstGeom>
          <a:noFill/>
          <a:ln cap="flat" cmpd="sng" w="9525">
            <a:solidFill>
              <a:srgbClr val="FF9F22"/>
            </a:solidFill>
            <a:prstDash val="solid"/>
            <a:round/>
            <a:headEnd len="sm" w="sm" type="none"/>
            <a:tailEnd len="sm" w="sm" type="none"/>
          </a:ln>
        </p:spPr>
        <p:txBody>
          <a:bodyPr anchorCtr="0" anchor="ctr" bIns="91425" lIns="91425" spcFirstLastPara="1" rIns="91425" wrap="square" tIns="91425">
            <a:noAutofit/>
          </a:bodyPr>
          <a:lstStyle/>
          <a:p>
            <a:pPr indent="0" lvl="0" marL="0" rtl="0" algn="just">
              <a:spcBef>
                <a:spcPts val="0"/>
              </a:spcBef>
              <a:spcAft>
                <a:spcPts val="0"/>
              </a:spcAft>
              <a:buClr>
                <a:schemeClr val="dk2"/>
              </a:buClr>
              <a:buSzPts val="1100"/>
              <a:buFont typeface="Arial"/>
              <a:buNone/>
            </a:pPr>
            <a:r>
              <a:rPr b="1" lang="en" sz="1100">
                <a:solidFill>
                  <a:schemeClr val="dk2"/>
                </a:solidFill>
                <a:latin typeface="Itim"/>
                <a:ea typeface="Itim"/>
                <a:cs typeface="Itim"/>
                <a:sym typeface="Itim"/>
              </a:rPr>
              <a:t>Emotional Tone</a:t>
            </a:r>
            <a:r>
              <a:rPr b="1" lang="en" sz="1100">
                <a:solidFill>
                  <a:schemeClr val="dk2"/>
                </a:solidFill>
                <a:latin typeface="Itim"/>
                <a:ea typeface="Itim"/>
                <a:cs typeface="Itim"/>
                <a:sym typeface="Itim"/>
              </a:rPr>
              <a:t>:</a:t>
            </a:r>
            <a:endParaRPr b="1" sz="1100">
              <a:solidFill>
                <a:schemeClr val="dk2"/>
              </a:solidFill>
              <a:latin typeface="Itim"/>
              <a:ea typeface="Itim"/>
              <a:cs typeface="Itim"/>
              <a:sym typeface="Itim"/>
            </a:endParaRPr>
          </a:p>
          <a:p>
            <a:pPr indent="0" lvl="0" marL="0" rtl="0" algn="just">
              <a:spcBef>
                <a:spcPts val="0"/>
              </a:spcBef>
              <a:spcAft>
                <a:spcPts val="0"/>
              </a:spcAft>
              <a:buClr>
                <a:schemeClr val="dk2"/>
              </a:buClr>
              <a:buSzPts val="1100"/>
              <a:buFont typeface="Arial"/>
              <a:buNone/>
            </a:pPr>
            <a:r>
              <a:rPr lang="en" sz="1100">
                <a:solidFill>
                  <a:schemeClr val="dk2"/>
                </a:solidFill>
                <a:latin typeface="Itim"/>
                <a:ea typeface="Itim"/>
                <a:cs typeface="Itim"/>
                <a:sym typeface="Itim"/>
              </a:rPr>
              <a:t>Positive emotion: love, nice, sweet</a:t>
            </a:r>
            <a:endParaRPr sz="1100">
              <a:solidFill>
                <a:schemeClr val="dk2"/>
              </a:solidFill>
              <a:latin typeface="Itim"/>
              <a:ea typeface="Itim"/>
              <a:cs typeface="Itim"/>
              <a:sym typeface="Itim"/>
            </a:endParaRPr>
          </a:p>
          <a:p>
            <a:pPr indent="0" lvl="0" marL="0" rtl="0" algn="just">
              <a:spcBef>
                <a:spcPts val="0"/>
              </a:spcBef>
              <a:spcAft>
                <a:spcPts val="0"/>
              </a:spcAft>
              <a:buClr>
                <a:schemeClr val="dk2"/>
              </a:buClr>
              <a:buSzPts val="1100"/>
              <a:buFont typeface="Arial"/>
              <a:buNone/>
            </a:pPr>
            <a:r>
              <a:rPr lang="en" sz="1100">
                <a:solidFill>
                  <a:schemeClr val="dk2"/>
                </a:solidFill>
                <a:latin typeface="Itim"/>
                <a:ea typeface="Itim"/>
                <a:cs typeface="Itim"/>
                <a:sym typeface="Itim"/>
              </a:rPr>
              <a:t>Negative emotion hurt, ugly, nasty (Pennebaker, 2015)</a:t>
            </a:r>
            <a:endParaRPr b="1" i="1" sz="1100">
              <a:solidFill>
                <a:schemeClr val="dk2"/>
              </a:solidFill>
              <a:latin typeface="Itim"/>
              <a:ea typeface="Itim"/>
              <a:cs typeface="Itim"/>
              <a:sym typeface="Itim"/>
            </a:endParaRPr>
          </a:p>
        </p:txBody>
      </p:sp>
      <p:sp>
        <p:nvSpPr>
          <p:cNvPr id="2018" name="Google Shape;2018;p78"/>
          <p:cNvSpPr txBox="1"/>
          <p:nvPr/>
        </p:nvSpPr>
        <p:spPr>
          <a:xfrm>
            <a:off x="5086350" y="1785350"/>
            <a:ext cx="3671700" cy="1031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i="1" lang="en" sz="1100">
                <a:solidFill>
                  <a:schemeClr val="dk2"/>
                </a:solidFill>
                <a:latin typeface="Itim"/>
                <a:ea typeface="Itim"/>
                <a:cs typeface="Itim"/>
                <a:sym typeface="Itim"/>
              </a:rPr>
              <a:t>Analytic = 30 + article + preposition - personal pronoun - impersonal pronoun – auxiliary verb – conjunction – adverb – negation</a:t>
            </a:r>
            <a:endParaRPr i="1" sz="1100">
              <a:solidFill>
                <a:schemeClr val="dk2"/>
              </a:solidFill>
              <a:latin typeface="Itim"/>
              <a:ea typeface="Itim"/>
              <a:cs typeface="Itim"/>
              <a:sym typeface="Itim"/>
            </a:endParaRPr>
          </a:p>
          <a:p>
            <a:pPr indent="0" lvl="0" marL="0" rtl="0" algn="l">
              <a:spcBef>
                <a:spcPts val="0"/>
              </a:spcBef>
              <a:spcAft>
                <a:spcPts val="0"/>
              </a:spcAft>
              <a:buNone/>
            </a:pPr>
            <a:r>
              <a:t/>
            </a:r>
            <a:endParaRPr i="1" sz="1100">
              <a:solidFill>
                <a:schemeClr val="dk2"/>
              </a:solidFill>
              <a:latin typeface="Itim"/>
              <a:ea typeface="Itim"/>
              <a:cs typeface="Itim"/>
              <a:sym typeface="Itim"/>
            </a:endParaRPr>
          </a:p>
          <a:p>
            <a:pPr indent="0" lvl="0" marL="0" rtl="0" algn="just">
              <a:spcBef>
                <a:spcPts val="0"/>
              </a:spcBef>
              <a:spcAft>
                <a:spcPts val="0"/>
              </a:spcAft>
              <a:buNone/>
            </a:pPr>
            <a:r>
              <a:rPr i="1" lang="en" sz="1100">
                <a:solidFill>
                  <a:schemeClr val="dk2"/>
                </a:solidFill>
                <a:latin typeface="Itim"/>
                <a:ea typeface="Itim"/>
                <a:cs typeface="Itim"/>
                <a:sym typeface="Itim"/>
              </a:rPr>
              <a:t>Emotional Tone = positive emotions + negative emotions</a:t>
            </a:r>
            <a:endParaRPr b="1" i="1" sz="1100">
              <a:solidFill>
                <a:schemeClr val="dk2"/>
              </a:solidFill>
              <a:latin typeface="Itim"/>
              <a:ea typeface="Itim"/>
              <a:cs typeface="Itim"/>
              <a:sym typeface="Itim"/>
            </a:endParaRPr>
          </a:p>
        </p:txBody>
      </p:sp>
      <p:sp>
        <p:nvSpPr>
          <p:cNvPr id="2019" name="Google Shape;2019;p78"/>
          <p:cNvSpPr/>
          <p:nvPr/>
        </p:nvSpPr>
        <p:spPr>
          <a:xfrm>
            <a:off x="6911656" y="167892"/>
            <a:ext cx="417405" cy="517348"/>
          </a:xfrm>
          <a:custGeom>
            <a:rect b="b" l="l" r="r" t="t"/>
            <a:pathLst>
              <a:path extrusionOk="0" h="25354" w="20456">
                <a:moveTo>
                  <a:pt x="18214" y="2371"/>
                </a:moveTo>
                <a:lnTo>
                  <a:pt x="18214" y="2371"/>
                </a:lnTo>
                <a:cubicBezTo>
                  <a:pt x="18544" y="2637"/>
                  <a:pt x="18606" y="2637"/>
                  <a:pt x="18544" y="3123"/>
                </a:cubicBezTo>
                <a:cubicBezTo>
                  <a:pt x="18450" y="2872"/>
                  <a:pt x="18340" y="2621"/>
                  <a:pt x="18214" y="2371"/>
                </a:cubicBezTo>
                <a:close/>
                <a:moveTo>
                  <a:pt x="17039" y="1289"/>
                </a:moveTo>
                <a:cubicBezTo>
                  <a:pt x="17211" y="1697"/>
                  <a:pt x="17446" y="2073"/>
                  <a:pt x="17619" y="2496"/>
                </a:cubicBezTo>
                <a:cubicBezTo>
                  <a:pt x="17823" y="2966"/>
                  <a:pt x="17964" y="3468"/>
                  <a:pt x="18199" y="3938"/>
                </a:cubicBezTo>
                <a:cubicBezTo>
                  <a:pt x="18011" y="4158"/>
                  <a:pt x="17791" y="4361"/>
                  <a:pt x="17603" y="4581"/>
                </a:cubicBezTo>
                <a:cubicBezTo>
                  <a:pt x="17525" y="4659"/>
                  <a:pt x="17446" y="4737"/>
                  <a:pt x="17368" y="4816"/>
                </a:cubicBezTo>
                <a:cubicBezTo>
                  <a:pt x="17149" y="4079"/>
                  <a:pt x="16819" y="3233"/>
                  <a:pt x="16271" y="2778"/>
                </a:cubicBezTo>
                <a:cubicBezTo>
                  <a:pt x="16255" y="2762"/>
                  <a:pt x="16224" y="2762"/>
                  <a:pt x="16208" y="2762"/>
                </a:cubicBezTo>
                <a:cubicBezTo>
                  <a:pt x="16490" y="2277"/>
                  <a:pt x="16772" y="1775"/>
                  <a:pt x="17039" y="1289"/>
                </a:cubicBezTo>
                <a:close/>
                <a:moveTo>
                  <a:pt x="16114" y="2935"/>
                </a:moveTo>
                <a:cubicBezTo>
                  <a:pt x="16177" y="3358"/>
                  <a:pt x="16396" y="3734"/>
                  <a:pt x="16553" y="4142"/>
                </a:cubicBezTo>
                <a:cubicBezTo>
                  <a:pt x="16694" y="4518"/>
                  <a:pt x="16804" y="4910"/>
                  <a:pt x="16913" y="5302"/>
                </a:cubicBezTo>
                <a:cubicBezTo>
                  <a:pt x="16694" y="5521"/>
                  <a:pt x="16475" y="5772"/>
                  <a:pt x="16255" y="6007"/>
                </a:cubicBezTo>
                <a:cubicBezTo>
                  <a:pt x="16067" y="5286"/>
                  <a:pt x="15848" y="4549"/>
                  <a:pt x="15550" y="3875"/>
                </a:cubicBezTo>
                <a:cubicBezTo>
                  <a:pt x="15738" y="3562"/>
                  <a:pt x="15926" y="3248"/>
                  <a:pt x="16114" y="2935"/>
                </a:cubicBezTo>
                <a:close/>
                <a:moveTo>
                  <a:pt x="15268" y="4377"/>
                </a:moveTo>
                <a:cubicBezTo>
                  <a:pt x="15393" y="5098"/>
                  <a:pt x="15581" y="5850"/>
                  <a:pt x="15801" y="6556"/>
                </a:cubicBezTo>
                <a:cubicBezTo>
                  <a:pt x="15424" y="7073"/>
                  <a:pt x="15111" y="7637"/>
                  <a:pt x="15001" y="8249"/>
                </a:cubicBezTo>
                <a:cubicBezTo>
                  <a:pt x="14986" y="8139"/>
                  <a:pt x="14970" y="8013"/>
                  <a:pt x="14939" y="7904"/>
                </a:cubicBezTo>
                <a:cubicBezTo>
                  <a:pt x="14813" y="7104"/>
                  <a:pt x="14813" y="6227"/>
                  <a:pt x="14641" y="5411"/>
                </a:cubicBezTo>
                <a:cubicBezTo>
                  <a:pt x="14844" y="5067"/>
                  <a:pt x="15048" y="4722"/>
                  <a:pt x="15268" y="4377"/>
                </a:cubicBezTo>
                <a:close/>
                <a:moveTo>
                  <a:pt x="10879" y="8123"/>
                </a:moveTo>
                <a:cubicBezTo>
                  <a:pt x="10879" y="8452"/>
                  <a:pt x="10895" y="8781"/>
                  <a:pt x="10879" y="9095"/>
                </a:cubicBezTo>
                <a:cubicBezTo>
                  <a:pt x="10863" y="9487"/>
                  <a:pt x="10832" y="9863"/>
                  <a:pt x="10785" y="10239"/>
                </a:cubicBezTo>
                <a:cubicBezTo>
                  <a:pt x="10769" y="10223"/>
                  <a:pt x="10738" y="10208"/>
                  <a:pt x="10722" y="10208"/>
                </a:cubicBezTo>
                <a:cubicBezTo>
                  <a:pt x="10753" y="9502"/>
                  <a:pt x="10801" y="8813"/>
                  <a:pt x="10879" y="8123"/>
                </a:cubicBezTo>
                <a:close/>
                <a:moveTo>
                  <a:pt x="15409" y="9879"/>
                </a:moveTo>
                <a:lnTo>
                  <a:pt x="15409" y="9879"/>
                </a:lnTo>
                <a:cubicBezTo>
                  <a:pt x="15550" y="10035"/>
                  <a:pt x="15769" y="10223"/>
                  <a:pt x="15926" y="10286"/>
                </a:cubicBezTo>
                <a:cubicBezTo>
                  <a:pt x="15942" y="10302"/>
                  <a:pt x="15957" y="10318"/>
                  <a:pt x="15973" y="10333"/>
                </a:cubicBezTo>
                <a:lnTo>
                  <a:pt x="15832" y="10365"/>
                </a:lnTo>
                <a:cubicBezTo>
                  <a:pt x="15722" y="10380"/>
                  <a:pt x="15613" y="10380"/>
                  <a:pt x="15518" y="10396"/>
                </a:cubicBezTo>
                <a:cubicBezTo>
                  <a:pt x="15487" y="10223"/>
                  <a:pt x="15456" y="10051"/>
                  <a:pt x="15409" y="9879"/>
                </a:cubicBezTo>
                <a:close/>
                <a:moveTo>
                  <a:pt x="14170" y="6211"/>
                </a:moveTo>
                <a:cubicBezTo>
                  <a:pt x="14170" y="7637"/>
                  <a:pt x="14515" y="9205"/>
                  <a:pt x="14813" y="10521"/>
                </a:cubicBezTo>
                <a:cubicBezTo>
                  <a:pt x="14656" y="10568"/>
                  <a:pt x="14484" y="10615"/>
                  <a:pt x="14312" y="10662"/>
                </a:cubicBezTo>
                <a:cubicBezTo>
                  <a:pt x="14170" y="9408"/>
                  <a:pt x="14029" y="8123"/>
                  <a:pt x="13794" y="6885"/>
                </a:cubicBezTo>
                <a:cubicBezTo>
                  <a:pt x="13920" y="6665"/>
                  <a:pt x="14045" y="6446"/>
                  <a:pt x="14170" y="6211"/>
                </a:cubicBezTo>
                <a:close/>
                <a:moveTo>
                  <a:pt x="11067" y="6462"/>
                </a:moveTo>
                <a:cubicBezTo>
                  <a:pt x="11506" y="6759"/>
                  <a:pt x="11945" y="7057"/>
                  <a:pt x="12384" y="7339"/>
                </a:cubicBezTo>
                <a:cubicBezTo>
                  <a:pt x="11913" y="8013"/>
                  <a:pt x="12054" y="9064"/>
                  <a:pt x="11992" y="9847"/>
                </a:cubicBezTo>
                <a:cubicBezTo>
                  <a:pt x="11976" y="10114"/>
                  <a:pt x="11882" y="10506"/>
                  <a:pt x="11835" y="10913"/>
                </a:cubicBezTo>
                <a:cubicBezTo>
                  <a:pt x="11710" y="10835"/>
                  <a:pt x="11584" y="10756"/>
                  <a:pt x="11459" y="10678"/>
                </a:cubicBezTo>
                <a:cubicBezTo>
                  <a:pt x="11506" y="10223"/>
                  <a:pt x="11522" y="9753"/>
                  <a:pt x="11537" y="9299"/>
                </a:cubicBezTo>
                <a:cubicBezTo>
                  <a:pt x="11553" y="8499"/>
                  <a:pt x="11725" y="7512"/>
                  <a:pt x="11239" y="6838"/>
                </a:cubicBezTo>
                <a:cubicBezTo>
                  <a:pt x="11224" y="6814"/>
                  <a:pt x="11200" y="6803"/>
                  <a:pt x="11179" y="6803"/>
                </a:cubicBezTo>
                <a:cubicBezTo>
                  <a:pt x="11157" y="6803"/>
                  <a:pt x="11137" y="6814"/>
                  <a:pt x="11130" y="6838"/>
                </a:cubicBezTo>
                <a:cubicBezTo>
                  <a:pt x="11067" y="6948"/>
                  <a:pt x="11020" y="7057"/>
                  <a:pt x="10973" y="7183"/>
                </a:cubicBezTo>
                <a:cubicBezTo>
                  <a:pt x="11004" y="6948"/>
                  <a:pt x="11036" y="6712"/>
                  <a:pt x="11067" y="6462"/>
                </a:cubicBezTo>
                <a:close/>
                <a:moveTo>
                  <a:pt x="13324" y="7512"/>
                </a:moveTo>
                <a:cubicBezTo>
                  <a:pt x="13402" y="8625"/>
                  <a:pt x="13575" y="9738"/>
                  <a:pt x="13716" y="10835"/>
                </a:cubicBezTo>
                <a:cubicBezTo>
                  <a:pt x="13481" y="10897"/>
                  <a:pt x="13246" y="10960"/>
                  <a:pt x="13026" y="11023"/>
                </a:cubicBezTo>
                <a:cubicBezTo>
                  <a:pt x="12885" y="11054"/>
                  <a:pt x="12760" y="11086"/>
                  <a:pt x="12619" y="11117"/>
                </a:cubicBezTo>
                <a:cubicBezTo>
                  <a:pt x="12619" y="11039"/>
                  <a:pt x="12619" y="10976"/>
                  <a:pt x="12634" y="10913"/>
                </a:cubicBezTo>
                <a:cubicBezTo>
                  <a:pt x="12650" y="10427"/>
                  <a:pt x="12681" y="9957"/>
                  <a:pt x="12713" y="9487"/>
                </a:cubicBezTo>
                <a:cubicBezTo>
                  <a:pt x="12760" y="8875"/>
                  <a:pt x="12948" y="8154"/>
                  <a:pt x="12744" y="7559"/>
                </a:cubicBezTo>
                <a:lnTo>
                  <a:pt x="12744" y="7559"/>
                </a:lnTo>
                <a:cubicBezTo>
                  <a:pt x="12811" y="7589"/>
                  <a:pt x="12886" y="7603"/>
                  <a:pt x="12962" y="7603"/>
                </a:cubicBezTo>
                <a:cubicBezTo>
                  <a:pt x="13083" y="7603"/>
                  <a:pt x="13209" y="7569"/>
                  <a:pt x="13324" y="7512"/>
                </a:cubicBezTo>
                <a:close/>
                <a:moveTo>
                  <a:pt x="4797" y="9205"/>
                </a:moveTo>
                <a:cubicBezTo>
                  <a:pt x="5675" y="11368"/>
                  <a:pt x="6647" y="13499"/>
                  <a:pt x="7681" y="15600"/>
                </a:cubicBezTo>
                <a:cubicBezTo>
                  <a:pt x="5769" y="15568"/>
                  <a:pt x="3841" y="15521"/>
                  <a:pt x="1992" y="15271"/>
                </a:cubicBezTo>
                <a:cubicBezTo>
                  <a:pt x="2901" y="13233"/>
                  <a:pt x="3888" y="11227"/>
                  <a:pt x="4797" y="9205"/>
                </a:cubicBezTo>
                <a:close/>
                <a:moveTo>
                  <a:pt x="5330" y="8875"/>
                </a:moveTo>
                <a:lnTo>
                  <a:pt x="5330" y="8875"/>
                </a:lnTo>
                <a:cubicBezTo>
                  <a:pt x="5973" y="9346"/>
                  <a:pt x="6741" y="9675"/>
                  <a:pt x="7399" y="10082"/>
                </a:cubicBezTo>
                <a:cubicBezTo>
                  <a:pt x="8010" y="10443"/>
                  <a:pt x="8622" y="10819"/>
                  <a:pt x="9217" y="11195"/>
                </a:cubicBezTo>
                <a:cubicBezTo>
                  <a:pt x="9217" y="11618"/>
                  <a:pt x="9217" y="12057"/>
                  <a:pt x="9233" y="12481"/>
                </a:cubicBezTo>
                <a:cubicBezTo>
                  <a:pt x="9233" y="12917"/>
                  <a:pt x="9577" y="13223"/>
                  <a:pt x="9976" y="13223"/>
                </a:cubicBezTo>
                <a:cubicBezTo>
                  <a:pt x="10036" y="13223"/>
                  <a:pt x="10097" y="13216"/>
                  <a:pt x="10158" y="13202"/>
                </a:cubicBezTo>
                <a:cubicBezTo>
                  <a:pt x="10691" y="13076"/>
                  <a:pt x="11224" y="12951"/>
                  <a:pt x="11741" y="12825"/>
                </a:cubicBezTo>
                <a:cubicBezTo>
                  <a:pt x="13277" y="13844"/>
                  <a:pt x="14782" y="14894"/>
                  <a:pt x="16255" y="15976"/>
                </a:cubicBezTo>
                <a:cubicBezTo>
                  <a:pt x="14468" y="15725"/>
                  <a:pt x="12556" y="15772"/>
                  <a:pt x="10895" y="15694"/>
                </a:cubicBezTo>
                <a:cubicBezTo>
                  <a:pt x="10158" y="15662"/>
                  <a:pt x="9421" y="15631"/>
                  <a:pt x="8669" y="15615"/>
                </a:cubicBezTo>
                <a:cubicBezTo>
                  <a:pt x="7540" y="13374"/>
                  <a:pt x="6443" y="11117"/>
                  <a:pt x="5330" y="8875"/>
                </a:cubicBezTo>
                <a:close/>
                <a:moveTo>
                  <a:pt x="2446" y="16195"/>
                </a:moveTo>
                <a:lnTo>
                  <a:pt x="2446" y="16195"/>
                </a:lnTo>
                <a:cubicBezTo>
                  <a:pt x="4311" y="16431"/>
                  <a:pt x="6239" y="16478"/>
                  <a:pt x="8136" y="16540"/>
                </a:cubicBezTo>
                <a:cubicBezTo>
                  <a:pt x="9123" y="18515"/>
                  <a:pt x="10174" y="20459"/>
                  <a:pt x="11239" y="22371"/>
                </a:cubicBezTo>
                <a:cubicBezTo>
                  <a:pt x="11145" y="22308"/>
                  <a:pt x="11067" y="22246"/>
                  <a:pt x="10989" y="22183"/>
                </a:cubicBezTo>
                <a:cubicBezTo>
                  <a:pt x="8136" y="20192"/>
                  <a:pt x="5299" y="18186"/>
                  <a:pt x="2446" y="16195"/>
                </a:cubicBezTo>
                <a:close/>
                <a:moveTo>
                  <a:pt x="9155" y="16572"/>
                </a:moveTo>
                <a:lnTo>
                  <a:pt x="9155" y="16572"/>
                </a:lnTo>
                <a:cubicBezTo>
                  <a:pt x="9327" y="16587"/>
                  <a:pt x="9500" y="16587"/>
                  <a:pt x="9688" y="16603"/>
                </a:cubicBezTo>
                <a:cubicBezTo>
                  <a:pt x="11192" y="16681"/>
                  <a:pt x="12697" y="16744"/>
                  <a:pt x="14202" y="16854"/>
                </a:cubicBezTo>
                <a:cubicBezTo>
                  <a:pt x="15252" y="16932"/>
                  <a:pt x="16255" y="17120"/>
                  <a:pt x="17258" y="17324"/>
                </a:cubicBezTo>
                <a:cubicBezTo>
                  <a:pt x="16428" y="18656"/>
                  <a:pt x="15581" y="19973"/>
                  <a:pt x="14735" y="21305"/>
                </a:cubicBezTo>
                <a:cubicBezTo>
                  <a:pt x="14484" y="21728"/>
                  <a:pt x="14218" y="22136"/>
                  <a:pt x="13951" y="22559"/>
                </a:cubicBezTo>
                <a:cubicBezTo>
                  <a:pt x="13888" y="22669"/>
                  <a:pt x="13277" y="23797"/>
                  <a:pt x="13152" y="23813"/>
                </a:cubicBezTo>
                <a:cubicBezTo>
                  <a:pt x="13152" y="23813"/>
                  <a:pt x="13011" y="23688"/>
                  <a:pt x="12838" y="23547"/>
                </a:cubicBezTo>
                <a:cubicBezTo>
                  <a:pt x="11553" y="21258"/>
                  <a:pt x="10330" y="18923"/>
                  <a:pt x="9155" y="16572"/>
                </a:cubicBezTo>
                <a:close/>
                <a:moveTo>
                  <a:pt x="17171" y="1"/>
                </a:moveTo>
                <a:cubicBezTo>
                  <a:pt x="17104" y="1"/>
                  <a:pt x="17035" y="29"/>
                  <a:pt x="16976" y="98"/>
                </a:cubicBezTo>
                <a:cubicBezTo>
                  <a:pt x="15487" y="1979"/>
                  <a:pt x="14218" y="4001"/>
                  <a:pt x="12838" y="5944"/>
                </a:cubicBezTo>
                <a:cubicBezTo>
                  <a:pt x="12196" y="5490"/>
                  <a:pt x="11553" y="5035"/>
                  <a:pt x="10910" y="4596"/>
                </a:cubicBezTo>
                <a:cubicBezTo>
                  <a:pt x="10804" y="4521"/>
                  <a:pt x="10678" y="4487"/>
                  <a:pt x="10551" y="4487"/>
                </a:cubicBezTo>
                <a:cubicBezTo>
                  <a:pt x="10229" y="4487"/>
                  <a:pt x="9896" y="4705"/>
                  <a:pt x="9829" y="5020"/>
                </a:cubicBezTo>
                <a:cubicBezTo>
                  <a:pt x="9562" y="6446"/>
                  <a:pt x="9390" y="7872"/>
                  <a:pt x="9296" y="9299"/>
                </a:cubicBezTo>
                <a:cubicBezTo>
                  <a:pt x="9014" y="9126"/>
                  <a:pt x="8731" y="8954"/>
                  <a:pt x="8434" y="8766"/>
                </a:cubicBezTo>
                <a:cubicBezTo>
                  <a:pt x="7399" y="8139"/>
                  <a:pt x="6255" y="7183"/>
                  <a:pt x="5001" y="7120"/>
                </a:cubicBezTo>
                <a:cubicBezTo>
                  <a:pt x="4985" y="7118"/>
                  <a:pt x="4969" y="7118"/>
                  <a:pt x="4953" y="7118"/>
                </a:cubicBezTo>
                <a:cubicBezTo>
                  <a:pt x="4819" y="7118"/>
                  <a:pt x="4708" y="7177"/>
                  <a:pt x="4609" y="7261"/>
                </a:cubicBezTo>
                <a:cubicBezTo>
                  <a:pt x="4452" y="7277"/>
                  <a:pt x="4280" y="7371"/>
                  <a:pt x="4155" y="7575"/>
                </a:cubicBezTo>
                <a:cubicBezTo>
                  <a:pt x="2603" y="10098"/>
                  <a:pt x="1380" y="12904"/>
                  <a:pt x="173" y="15615"/>
                </a:cubicBezTo>
                <a:cubicBezTo>
                  <a:pt x="1" y="16023"/>
                  <a:pt x="79" y="16399"/>
                  <a:pt x="455" y="16650"/>
                </a:cubicBezTo>
                <a:cubicBezTo>
                  <a:pt x="2477" y="18108"/>
                  <a:pt x="4499" y="19550"/>
                  <a:pt x="6521" y="20992"/>
                </a:cubicBezTo>
                <a:cubicBezTo>
                  <a:pt x="8402" y="22324"/>
                  <a:pt x="10236" y="23829"/>
                  <a:pt x="12196" y="25004"/>
                </a:cubicBezTo>
                <a:cubicBezTo>
                  <a:pt x="12597" y="25249"/>
                  <a:pt x="12941" y="25354"/>
                  <a:pt x="13245" y="25354"/>
                </a:cubicBezTo>
                <a:cubicBezTo>
                  <a:pt x="14185" y="25354"/>
                  <a:pt x="14730" y="24346"/>
                  <a:pt x="15346" y="23374"/>
                </a:cubicBezTo>
                <a:cubicBezTo>
                  <a:pt x="16553" y="21478"/>
                  <a:pt x="17760" y="19565"/>
                  <a:pt x="18967" y="17669"/>
                </a:cubicBezTo>
                <a:cubicBezTo>
                  <a:pt x="18979" y="17670"/>
                  <a:pt x="18992" y="17670"/>
                  <a:pt x="19004" y="17670"/>
                </a:cubicBezTo>
                <a:cubicBezTo>
                  <a:pt x="19376" y="17670"/>
                  <a:pt x="19633" y="17221"/>
                  <a:pt x="19390" y="16948"/>
                </a:cubicBezTo>
                <a:cubicBezTo>
                  <a:pt x="19500" y="16603"/>
                  <a:pt x="19296" y="16242"/>
                  <a:pt x="19014" y="16023"/>
                </a:cubicBezTo>
                <a:cubicBezTo>
                  <a:pt x="17352" y="14738"/>
                  <a:pt x="15660" y="13515"/>
                  <a:pt x="13935" y="12324"/>
                </a:cubicBezTo>
                <a:cubicBezTo>
                  <a:pt x="14923" y="12104"/>
                  <a:pt x="16239" y="12026"/>
                  <a:pt x="17117" y="11540"/>
                </a:cubicBezTo>
                <a:cubicBezTo>
                  <a:pt x="17635" y="11258"/>
                  <a:pt x="18026" y="10756"/>
                  <a:pt x="17870" y="10129"/>
                </a:cubicBezTo>
                <a:cubicBezTo>
                  <a:pt x="17666" y="9408"/>
                  <a:pt x="16866" y="9377"/>
                  <a:pt x="16537" y="8828"/>
                </a:cubicBezTo>
                <a:cubicBezTo>
                  <a:pt x="16036" y="7982"/>
                  <a:pt x="17948" y="6383"/>
                  <a:pt x="18465" y="5803"/>
                </a:cubicBezTo>
                <a:cubicBezTo>
                  <a:pt x="19092" y="5114"/>
                  <a:pt x="20080" y="4314"/>
                  <a:pt x="20236" y="3327"/>
                </a:cubicBezTo>
                <a:cubicBezTo>
                  <a:pt x="20456" y="1994"/>
                  <a:pt x="18998" y="976"/>
                  <a:pt x="17995" y="364"/>
                </a:cubicBezTo>
                <a:cubicBezTo>
                  <a:pt x="17909" y="309"/>
                  <a:pt x="17819" y="286"/>
                  <a:pt x="17732" y="286"/>
                </a:cubicBezTo>
                <a:cubicBezTo>
                  <a:pt x="17646" y="286"/>
                  <a:pt x="17564" y="309"/>
                  <a:pt x="17493" y="349"/>
                </a:cubicBezTo>
                <a:cubicBezTo>
                  <a:pt x="17493" y="171"/>
                  <a:pt x="17336" y="1"/>
                  <a:pt x="17171"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0" name="Google Shape;2020;p78"/>
          <p:cNvGrpSpPr/>
          <p:nvPr/>
        </p:nvGrpSpPr>
        <p:grpSpPr>
          <a:xfrm>
            <a:off x="94755" y="900000"/>
            <a:ext cx="495854" cy="467242"/>
            <a:chOff x="6525464" y="1900345"/>
            <a:chExt cx="563663" cy="531138"/>
          </a:xfrm>
        </p:grpSpPr>
        <p:sp>
          <p:nvSpPr>
            <p:cNvPr id="2021" name="Google Shape;2021;p78"/>
            <p:cNvSpPr/>
            <p:nvPr/>
          </p:nvSpPr>
          <p:spPr>
            <a:xfrm>
              <a:off x="6525464" y="2012697"/>
              <a:ext cx="486121" cy="418786"/>
            </a:xfrm>
            <a:custGeom>
              <a:rect b="b" l="l" r="r" t="t"/>
              <a:pathLst>
                <a:path extrusionOk="0" h="18055" w="20958">
                  <a:moveTo>
                    <a:pt x="12812" y="1437"/>
                  </a:moveTo>
                  <a:cubicBezTo>
                    <a:pt x="13569" y="1437"/>
                    <a:pt x="14327" y="1607"/>
                    <a:pt x="15001" y="1940"/>
                  </a:cubicBezTo>
                  <a:cubicBezTo>
                    <a:pt x="16490" y="2693"/>
                    <a:pt x="17572" y="4119"/>
                    <a:pt x="18042" y="5702"/>
                  </a:cubicBezTo>
                  <a:cubicBezTo>
                    <a:pt x="18653" y="7755"/>
                    <a:pt x="18042" y="9495"/>
                    <a:pt x="16239" y="10640"/>
                  </a:cubicBezTo>
                  <a:cubicBezTo>
                    <a:pt x="13763" y="12207"/>
                    <a:pt x="10628" y="12129"/>
                    <a:pt x="8104" y="13555"/>
                  </a:cubicBezTo>
                  <a:cubicBezTo>
                    <a:pt x="8057" y="13508"/>
                    <a:pt x="7995" y="13445"/>
                    <a:pt x="7932" y="13398"/>
                  </a:cubicBezTo>
                  <a:cubicBezTo>
                    <a:pt x="7948" y="13398"/>
                    <a:pt x="7948" y="13383"/>
                    <a:pt x="7963" y="13383"/>
                  </a:cubicBezTo>
                  <a:cubicBezTo>
                    <a:pt x="8449" y="12928"/>
                    <a:pt x="8904" y="12458"/>
                    <a:pt x="9374" y="12003"/>
                  </a:cubicBezTo>
                  <a:cubicBezTo>
                    <a:pt x="9813" y="11580"/>
                    <a:pt x="10252" y="11172"/>
                    <a:pt x="10691" y="10765"/>
                  </a:cubicBezTo>
                  <a:cubicBezTo>
                    <a:pt x="10910" y="10561"/>
                    <a:pt x="11130" y="10357"/>
                    <a:pt x="11349" y="10154"/>
                  </a:cubicBezTo>
                  <a:cubicBezTo>
                    <a:pt x="11443" y="10075"/>
                    <a:pt x="11819" y="9840"/>
                    <a:pt x="11851" y="9762"/>
                  </a:cubicBezTo>
                  <a:cubicBezTo>
                    <a:pt x="12039" y="9715"/>
                    <a:pt x="12211" y="9558"/>
                    <a:pt x="12211" y="9339"/>
                  </a:cubicBezTo>
                  <a:cubicBezTo>
                    <a:pt x="12211" y="9323"/>
                    <a:pt x="12211" y="9292"/>
                    <a:pt x="12211" y="9276"/>
                  </a:cubicBezTo>
                  <a:cubicBezTo>
                    <a:pt x="12195" y="9009"/>
                    <a:pt x="12007" y="8853"/>
                    <a:pt x="11756" y="8837"/>
                  </a:cubicBezTo>
                  <a:cubicBezTo>
                    <a:pt x="11728" y="8833"/>
                    <a:pt x="11700" y="8831"/>
                    <a:pt x="11672" y="8831"/>
                  </a:cubicBezTo>
                  <a:cubicBezTo>
                    <a:pt x="11262" y="8831"/>
                    <a:pt x="10970" y="9247"/>
                    <a:pt x="10691" y="9511"/>
                  </a:cubicBezTo>
                  <a:cubicBezTo>
                    <a:pt x="10032" y="10122"/>
                    <a:pt x="9405" y="10749"/>
                    <a:pt x="8778" y="11408"/>
                  </a:cubicBezTo>
                  <a:cubicBezTo>
                    <a:pt x="8292" y="11893"/>
                    <a:pt x="7822" y="12395"/>
                    <a:pt x="7368" y="12928"/>
                  </a:cubicBezTo>
                  <a:cubicBezTo>
                    <a:pt x="7274" y="12850"/>
                    <a:pt x="7164" y="12771"/>
                    <a:pt x="7086" y="12709"/>
                  </a:cubicBezTo>
                  <a:cubicBezTo>
                    <a:pt x="7039" y="12662"/>
                    <a:pt x="6976" y="12630"/>
                    <a:pt x="6929" y="12599"/>
                  </a:cubicBezTo>
                  <a:cubicBezTo>
                    <a:pt x="7587" y="12050"/>
                    <a:pt x="8120" y="11188"/>
                    <a:pt x="8637" y="10624"/>
                  </a:cubicBezTo>
                  <a:cubicBezTo>
                    <a:pt x="9060" y="10169"/>
                    <a:pt x="9499" y="9715"/>
                    <a:pt x="9954" y="9276"/>
                  </a:cubicBezTo>
                  <a:cubicBezTo>
                    <a:pt x="10361" y="8884"/>
                    <a:pt x="10785" y="8649"/>
                    <a:pt x="10879" y="8069"/>
                  </a:cubicBezTo>
                  <a:cubicBezTo>
                    <a:pt x="10894" y="7903"/>
                    <a:pt x="10808" y="7723"/>
                    <a:pt x="10634" y="7723"/>
                  </a:cubicBezTo>
                  <a:cubicBezTo>
                    <a:pt x="10627" y="7723"/>
                    <a:pt x="10620" y="7723"/>
                    <a:pt x="10612" y="7724"/>
                  </a:cubicBezTo>
                  <a:cubicBezTo>
                    <a:pt x="9578" y="7771"/>
                    <a:pt x="8606" y="9245"/>
                    <a:pt x="7963" y="9950"/>
                  </a:cubicBezTo>
                  <a:cubicBezTo>
                    <a:pt x="7571" y="10389"/>
                    <a:pt x="7023" y="10906"/>
                    <a:pt x="6600" y="11486"/>
                  </a:cubicBezTo>
                  <a:cubicBezTo>
                    <a:pt x="6850" y="11031"/>
                    <a:pt x="7054" y="10545"/>
                    <a:pt x="7195" y="9981"/>
                  </a:cubicBezTo>
                  <a:cubicBezTo>
                    <a:pt x="7556" y="8680"/>
                    <a:pt x="7713" y="7332"/>
                    <a:pt x="8010" y="6031"/>
                  </a:cubicBezTo>
                  <a:cubicBezTo>
                    <a:pt x="8355" y="4542"/>
                    <a:pt x="8888" y="3053"/>
                    <a:pt x="10220" y="2191"/>
                  </a:cubicBezTo>
                  <a:cubicBezTo>
                    <a:pt x="10984" y="1685"/>
                    <a:pt x="11897" y="1437"/>
                    <a:pt x="12812" y="1437"/>
                  </a:cubicBezTo>
                  <a:close/>
                  <a:moveTo>
                    <a:pt x="5612" y="12834"/>
                  </a:moveTo>
                  <a:cubicBezTo>
                    <a:pt x="6020" y="13085"/>
                    <a:pt x="6412" y="13367"/>
                    <a:pt x="6772" y="13696"/>
                  </a:cubicBezTo>
                  <a:cubicBezTo>
                    <a:pt x="6709" y="13806"/>
                    <a:pt x="6662" y="13915"/>
                    <a:pt x="6662" y="14041"/>
                  </a:cubicBezTo>
                  <a:cubicBezTo>
                    <a:pt x="6427" y="13853"/>
                    <a:pt x="6208" y="13633"/>
                    <a:pt x="6161" y="13586"/>
                  </a:cubicBezTo>
                  <a:cubicBezTo>
                    <a:pt x="6051" y="13477"/>
                    <a:pt x="5816" y="13163"/>
                    <a:pt x="5549" y="12881"/>
                  </a:cubicBezTo>
                  <a:cubicBezTo>
                    <a:pt x="5581" y="12865"/>
                    <a:pt x="5596" y="12850"/>
                    <a:pt x="5612" y="12834"/>
                  </a:cubicBezTo>
                  <a:close/>
                  <a:moveTo>
                    <a:pt x="7180" y="14072"/>
                  </a:moveTo>
                  <a:cubicBezTo>
                    <a:pt x="7195" y="14088"/>
                    <a:pt x="7227" y="14104"/>
                    <a:pt x="7242" y="14119"/>
                  </a:cubicBezTo>
                  <a:cubicBezTo>
                    <a:pt x="7164" y="14182"/>
                    <a:pt x="7117" y="14245"/>
                    <a:pt x="7070" y="14323"/>
                  </a:cubicBezTo>
                  <a:cubicBezTo>
                    <a:pt x="7054" y="14307"/>
                    <a:pt x="7039" y="14307"/>
                    <a:pt x="7023" y="14292"/>
                  </a:cubicBezTo>
                  <a:cubicBezTo>
                    <a:pt x="7039" y="14276"/>
                    <a:pt x="7054" y="14260"/>
                    <a:pt x="7070" y="14245"/>
                  </a:cubicBezTo>
                  <a:cubicBezTo>
                    <a:pt x="7086" y="14229"/>
                    <a:pt x="7101" y="14198"/>
                    <a:pt x="7117" y="14182"/>
                  </a:cubicBezTo>
                  <a:cubicBezTo>
                    <a:pt x="7117" y="14151"/>
                    <a:pt x="7117" y="14135"/>
                    <a:pt x="7117" y="14119"/>
                  </a:cubicBezTo>
                  <a:lnTo>
                    <a:pt x="7133" y="14119"/>
                  </a:lnTo>
                  <a:cubicBezTo>
                    <a:pt x="7148" y="14104"/>
                    <a:pt x="7164" y="14088"/>
                    <a:pt x="7180" y="14072"/>
                  </a:cubicBezTo>
                  <a:close/>
                  <a:moveTo>
                    <a:pt x="4593" y="13336"/>
                  </a:moveTo>
                  <a:cubicBezTo>
                    <a:pt x="4938" y="13774"/>
                    <a:pt x="5377" y="14370"/>
                    <a:pt x="5879" y="14825"/>
                  </a:cubicBezTo>
                  <a:cubicBezTo>
                    <a:pt x="5738" y="14981"/>
                    <a:pt x="5612" y="15169"/>
                    <a:pt x="5455" y="15342"/>
                  </a:cubicBezTo>
                  <a:cubicBezTo>
                    <a:pt x="5346" y="15467"/>
                    <a:pt x="5236" y="15593"/>
                    <a:pt x="5142" y="15718"/>
                  </a:cubicBezTo>
                  <a:cubicBezTo>
                    <a:pt x="5017" y="15452"/>
                    <a:pt x="4860" y="15185"/>
                    <a:pt x="4766" y="14903"/>
                  </a:cubicBezTo>
                  <a:cubicBezTo>
                    <a:pt x="4609" y="14480"/>
                    <a:pt x="4484" y="14025"/>
                    <a:pt x="4358" y="13602"/>
                  </a:cubicBezTo>
                  <a:cubicBezTo>
                    <a:pt x="4437" y="13508"/>
                    <a:pt x="4515" y="13430"/>
                    <a:pt x="4578" y="13351"/>
                  </a:cubicBezTo>
                  <a:cubicBezTo>
                    <a:pt x="4593" y="13351"/>
                    <a:pt x="4593" y="13336"/>
                    <a:pt x="4593" y="13336"/>
                  </a:cubicBezTo>
                  <a:close/>
                  <a:moveTo>
                    <a:pt x="3935" y="14057"/>
                  </a:moveTo>
                  <a:cubicBezTo>
                    <a:pt x="3966" y="14825"/>
                    <a:pt x="4154" y="15702"/>
                    <a:pt x="4609" y="16298"/>
                  </a:cubicBezTo>
                  <a:cubicBezTo>
                    <a:pt x="4452" y="16439"/>
                    <a:pt x="4280" y="16580"/>
                    <a:pt x="4107" y="16690"/>
                  </a:cubicBezTo>
                  <a:cubicBezTo>
                    <a:pt x="3951" y="16000"/>
                    <a:pt x="3684" y="15342"/>
                    <a:pt x="3324" y="14746"/>
                  </a:cubicBezTo>
                  <a:cubicBezTo>
                    <a:pt x="3512" y="14511"/>
                    <a:pt x="3716" y="14276"/>
                    <a:pt x="3935" y="14057"/>
                  </a:cubicBezTo>
                  <a:close/>
                  <a:moveTo>
                    <a:pt x="2916" y="15279"/>
                  </a:moveTo>
                  <a:cubicBezTo>
                    <a:pt x="3073" y="15828"/>
                    <a:pt x="3214" y="16376"/>
                    <a:pt x="3324" y="16925"/>
                  </a:cubicBezTo>
                  <a:cubicBezTo>
                    <a:pt x="3308" y="16926"/>
                    <a:pt x="3292" y="16926"/>
                    <a:pt x="3276" y="16926"/>
                  </a:cubicBezTo>
                  <a:cubicBezTo>
                    <a:pt x="2903" y="16926"/>
                    <a:pt x="2569" y="16748"/>
                    <a:pt x="2524" y="16267"/>
                  </a:cubicBezTo>
                  <a:cubicBezTo>
                    <a:pt x="2509" y="15922"/>
                    <a:pt x="2728" y="15577"/>
                    <a:pt x="2916" y="15279"/>
                  </a:cubicBezTo>
                  <a:close/>
                  <a:moveTo>
                    <a:pt x="12793" y="0"/>
                  </a:moveTo>
                  <a:cubicBezTo>
                    <a:pt x="10898" y="0"/>
                    <a:pt x="9032" y="816"/>
                    <a:pt x="7885" y="2473"/>
                  </a:cubicBezTo>
                  <a:cubicBezTo>
                    <a:pt x="6897" y="3900"/>
                    <a:pt x="6600" y="5639"/>
                    <a:pt x="6333" y="7301"/>
                  </a:cubicBezTo>
                  <a:cubicBezTo>
                    <a:pt x="6114" y="8665"/>
                    <a:pt x="5926" y="10310"/>
                    <a:pt x="5299" y="11643"/>
                  </a:cubicBezTo>
                  <a:cubicBezTo>
                    <a:pt x="5048" y="11674"/>
                    <a:pt x="4860" y="11909"/>
                    <a:pt x="4875" y="12160"/>
                  </a:cubicBezTo>
                  <a:cubicBezTo>
                    <a:pt x="4812" y="12125"/>
                    <a:pt x="4745" y="12108"/>
                    <a:pt x="4678" y="12108"/>
                  </a:cubicBezTo>
                  <a:cubicBezTo>
                    <a:pt x="4562" y="12108"/>
                    <a:pt x="4448" y="12160"/>
                    <a:pt x="4358" y="12270"/>
                  </a:cubicBezTo>
                  <a:cubicBezTo>
                    <a:pt x="4248" y="12411"/>
                    <a:pt x="4233" y="12567"/>
                    <a:pt x="4264" y="12709"/>
                  </a:cubicBezTo>
                  <a:cubicBezTo>
                    <a:pt x="4217" y="12724"/>
                    <a:pt x="4170" y="12740"/>
                    <a:pt x="4123" y="12756"/>
                  </a:cubicBezTo>
                  <a:cubicBezTo>
                    <a:pt x="2603" y="13430"/>
                    <a:pt x="1" y="16611"/>
                    <a:pt x="2383" y="17834"/>
                  </a:cubicBezTo>
                  <a:cubicBezTo>
                    <a:pt x="2689" y="17987"/>
                    <a:pt x="3007" y="18055"/>
                    <a:pt x="3323" y="18055"/>
                  </a:cubicBezTo>
                  <a:cubicBezTo>
                    <a:pt x="3947" y="18055"/>
                    <a:pt x="4564" y="17791"/>
                    <a:pt x="5064" y="17395"/>
                  </a:cubicBezTo>
                  <a:cubicBezTo>
                    <a:pt x="5612" y="16956"/>
                    <a:pt x="6035" y="16408"/>
                    <a:pt x="6490" y="15890"/>
                  </a:cubicBezTo>
                  <a:cubicBezTo>
                    <a:pt x="6662" y="15702"/>
                    <a:pt x="6803" y="15546"/>
                    <a:pt x="6913" y="15389"/>
                  </a:cubicBezTo>
                  <a:cubicBezTo>
                    <a:pt x="6960" y="15405"/>
                    <a:pt x="7007" y="15405"/>
                    <a:pt x="7054" y="15405"/>
                  </a:cubicBezTo>
                  <a:cubicBezTo>
                    <a:pt x="7100" y="15411"/>
                    <a:pt x="7150" y="15415"/>
                    <a:pt x="7203" y="15415"/>
                  </a:cubicBezTo>
                  <a:cubicBezTo>
                    <a:pt x="7278" y="15415"/>
                    <a:pt x="7357" y="15407"/>
                    <a:pt x="7430" y="15389"/>
                  </a:cubicBezTo>
                  <a:cubicBezTo>
                    <a:pt x="7487" y="15411"/>
                    <a:pt x="7550" y="15424"/>
                    <a:pt x="7616" y="15424"/>
                  </a:cubicBezTo>
                  <a:cubicBezTo>
                    <a:pt x="7734" y="15424"/>
                    <a:pt x="7864" y="15385"/>
                    <a:pt x="7995" y="15295"/>
                  </a:cubicBezTo>
                  <a:cubicBezTo>
                    <a:pt x="11255" y="13006"/>
                    <a:pt x="16051" y="13743"/>
                    <a:pt x="18700" y="10404"/>
                  </a:cubicBezTo>
                  <a:cubicBezTo>
                    <a:pt x="20957" y="7567"/>
                    <a:pt x="19327" y="3241"/>
                    <a:pt x="16678" y="1266"/>
                  </a:cubicBezTo>
                  <a:cubicBezTo>
                    <a:pt x="15542" y="425"/>
                    <a:pt x="14160" y="0"/>
                    <a:pt x="12793"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8"/>
            <p:cNvSpPr/>
            <p:nvPr/>
          </p:nvSpPr>
          <p:spPr>
            <a:xfrm>
              <a:off x="6583263" y="2063306"/>
              <a:ext cx="77379" cy="46042"/>
            </a:xfrm>
            <a:custGeom>
              <a:rect b="b" l="l" r="r" t="t"/>
              <a:pathLst>
                <a:path extrusionOk="0" h="1985" w="3336">
                  <a:moveTo>
                    <a:pt x="1000" y="0"/>
                  </a:moveTo>
                  <a:cubicBezTo>
                    <a:pt x="614" y="0"/>
                    <a:pt x="248" y="250"/>
                    <a:pt x="142" y="636"/>
                  </a:cubicBezTo>
                  <a:cubicBezTo>
                    <a:pt x="1" y="1122"/>
                    <a:pt x="299" y="1545"/>
                    <a:pt x="738" y="1702"/>
                  </a:cubicBezTo>
                  <a:cubicBezTo>
                    <a:pt x="1318" y="1921"/>
                    <a:pt x="1913" y="1953"/>
                    <a:pt x="2525" y="1984"/>
                  </a:cubicBezTo>
                  <a:cubicBezTo>
                    <a:pt x="2530" y="1984"/>
                    <a:pt x="2536" y="1984"/>
                    <a:pt x="2542" y="1984"/>
                  </a:cubicBezTo>
                  <a:cubicBezTo>
                    <a:pt x="3170" y="1984"/>
                    <a:pt x="3335" y="1135"/>
                    <a:pt x="2838" y="808"/>
                  </a:cubicBezTo>
                  <a:cubicBezTo>
                    <a:pt x="2321" y="479"/>
                    <a:pt x="1804" y="181"/>
                    <a:pt x="1208" y="25"/>
                  </a:cubicBezTo>
                  <a:cubicBezTo>
                    <a:pt x="1139" y="8"/>
                    <a:pt x="1069" y="0"/>
                    <a:pt x="10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8"/>
            <p:cNvSpPr/>
            <p:nvPr/>
          </p:nvSpPr>
          <p:spPr>
            <a:xfrm>
              <a:off x="6661426" y="1973986"/>
              <a:ext cx="56387" cy="43073"/>
            </a:xfrm>
            <a:custGeom>
              <a:rect b="b" l="l" r="r" t="t"/>
              <a:pathLst>
                <a:path extrusionOk="0" h="1857" w="2431">
                  <a:moveTo>
                    <a:pt x="629" y="1"/>
                  </a:moveTo>
                  <a:cubicBezTo>
                    <a:pt x="291" y="1"/>
                    <a:pt x="0" y="333"/>
                    <a:pt x="111" y="678"/>
                  </a:cubicBezTo>
                  <a:cubicBezTo>
                    <a:pt x="236" y="1117"/>
                    <a:pt x="565" y="1399"/>
                    <a:pt x="941" y="1603"/>
                  </a:cubicBezTo>
                  <a:cubicBezTo>
                    <a:pt x="1112" y="1750"/>
                    <a:pt x="1323" y="1857"/>
                    <a:pt x="1545" y="1857"/>
                  </a:cubicBezTo>
                  <a:cubicBezTo>
                    <a:pt x="1630" y="1857"/>
                    <a:pt x="1717" y="1841"/>
                    <a:pt x="1803" y="1807"/>
                  </a:cubicBezTo>
                  <a:cubicBezTo>
                    <a:pt x="2180" y="1666"/>
                    <a:pt x="2430" y="1352"/>
                    <a:pt x="2368" y="945"/>
                  </a:cubicBezTo>
                  <a:cubicBezTo>
                    <a:pt x="2321" y="568"/>
                    <a:pt x="1992" y="255"/>
                    <a:pt x="1600" y="255"/>
                  </a:cubicBezTo>
                  <a:lnTo>
                    <a:pt x="1553" y="255"/>
                  </a:lnTo>
                  <a:cubicBezTo>
                    <a:pt x="1506" y="239"/>
                    <a:pt x="1443" y="224"/>
                    <a:pt x="1380" y="224"/>
                  </a:cubicBezTo>
                  <a:cubicBezTo>
                    <a:pt x="1318" y="224"/>
                    <a:pt x="1271" y="208"/>
                    <a:pt x="1224" y="192"/>
                  </a:cubicBezTo>
                  <a:cubicBezTo>
                    <a:pt x="1114" y="145"/>
                    <a:pt x="957" y="83"/>
                    <a:pt x="769" y="20"/>
                  </a:cubicBezTo>
                  <a:cubicBezTo>
                    <a:pt x="722" y="7"/>
                    <a:pt x="675" y="1"/>
                    <a:pt x="629"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8"/>
            <p:cNvSpPr/>
            <p:nvPr/>
          </p:nvSpPr>
          <p:spPr>
            <a:xfrm>
              <a:off x="6814135" y="1900345"/>
              <a:ext cx="41102" cy="67080"/>
            </a:xfrm>
            <a:custGeom>
              <a:rect b="b" l="l" r="r" t="t"/>
              <a:pathLst>
                <a:path extrusionOk="0" h="2892" w="1772">
                  <a:moveTo>
                    <a:pt x="802" y="0"/>
                  </a:moveTo>
                  <a:cubicBezTo>
                    <a:pt x="585" y="0"/>
                    <a:pt x="377" y="138"/>
                    <a:pt x="298" y="373"/>
                  </a:cubicBezTo>
                  <a:cubicBezTo>
                    <a:pt x="141" y="844"/>
                    <a:pt x="204" y="1361"/>
                    <a:pt x="110" y="1831"/>
                  </a:cubicBezTo>
                  <a:cubicBezTo>
                    <a:pt x="0" y="2333"/>
                    <a:pt x="282" y="2819"/>
                    <a:pt x="815" y="2881"/>
                  </a:cubicBezTo>
                  <a:cubicBezTo>
                    <a:pt x="857" y="2888"/>
                    <a:pt x="899" y="2891"/>
                    <a:pt x="940" y="2891"/>
                  </a:cubicBezTo>
                  <a:cubicBezTo>
                    <a:pt x="1379" y="2891"/>
                    <a:pt x="1771" y="2523"/>
                    <a:pt x="1771" y="2051"/>
                  </a:cubicBezTo>
                  <a:cubicBezTo>
                    <a:pt x="1756" y="1408"/>
                    <a:pt x="1677" y="624"/>
                    <a:pt x="1176" y="154"/>
                  </a:cubicBezTo>
                  <a:cubicBezTo>
                    <a:pt x="1065" y="49"/>
                    <a:pt x="932" y="0"/>
                    <a:pt x="802"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8"/>
            <p:cNvSpPr/>
            <p:nvPr/>
          </p:nvSpPr>
          <p:spPr>
            <a:xfrm>
              <a:off x="6970462" y="1971295"/>
              <a:ext cx="55042" cy="65062"/>
            </a:xfrm>
            <a:custGeom>
              <a:rect b="b" l="l" r="r" t="t"/>
              <a:pathLst>
                <a:path extrusionOk="0" h="2805" w="2373">
                  <a:moveTo>
                    <a:pt x="1866" y="1"/>
                  </a:moveTo>
                  <a:cubicBezTo>
                    <a:pt x="1787" y="1"/>
                    <a:pt x="1702" y="23"/>
                    <a:pt x="1615" y="73"/>
                  </a:cubicBezTo>
                  <a:cubicBezTo>
                    <a:pt x="1285" y="261"/>
                    <a:pt x="1019" y="434"/>
                    <a:pt x="752" y="731"/>
                  </a:cubicBezTo>
                  <a:cubicBezTo>
                    <a:pt x="486" y="1029"/>
                    <a:pt x="141" y="1390"/>
                    <a:pt x="63" y="1782"/>
                  </a:cubicBezTo>
                  <a:cubicBezTo>
                    <a:pt x="0" y="2111"/>
                    <a:pt x="78" y="2424"/>
                    <a:pt x="345" y="2628"/>
                  </a:cubicBezTo>
                  <a:cubicBezTo>
                    <a:pt x="491" y="2737"/>
                    <a:pt x="679" y="2804"/>
                    <a:pt x="866" y="2804"/>
                  </a:cubicBezTo>
                  <a:cubicBezTo>
                    <a:pt x="1001" y="2804"/>
                    <a:pt x="1136" y="2770"/>
                    <a:pt x="1254" y="2691"/>
                  </a:cubicBezTo>
                  <a:cubicBezTo>
                    <a:pt x="1599" y="2471"/>
                    <a:pt x="1834" y="2079"/>
                    <a:pt x="2006" y="1703"/>
                  </a:cubicBezTo>
                  <a:cubicBezTo>
                    <a:pt x="2085" y="1531"/>
                    <a:pt x="2179" y="1358"/>
                    <a:pt x="2242" y="1186"/>
                  </a:cubicBezTo>
                  <a:cubicBezTo>
                    <a:pt x="2304" y="998"/>
                    <a:pt x="2304" y="810"/>
                    <a:pt x="2336" y="622"/>
                  </a:cubicBezTo>
                  <a:cubicBezTo>
                    <a:pt x="2373" y="301"/>
                    <a:pt x="2158" y="1"/>
                    <a:pt x="1866"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8"/>
            <p:cNvSpPr/>
            <p:nvPr/>
          </p:nvSpPr>
          <p:spPr>
            <a:xfrm>
              <a:off x="7020979" y="2104870"/>
              <a:ext cx="65108" cy="40545"/>
            </a:xfrm>
            <a:custGeom>
              <a:rect b="b" l="l" r="r" t="t"/>
              <a:pathLst>
                <a:path extrusionOk="0" h="1748" w="2807">
                  <a:moveTo>
                    <a:pt x="1900" y="0"/>
                  </a:moveTo>
                  <a:cubicBezTo>
                    <a:pt x="1827" y="0"/>
                    <a:pt x="1752" y="11"/>
                    <a:pt x="1678" y="35"/>
                  </a:cubicBezTo>
                  <a:cubicBezTo>
                    <a:pt x="1223" y="192"/>
                    <a:pt x="565" y="270"/>
                    <a:pt x="236" y="647"/>
                  </a:cubicBezTo>
                  <a:cubicBezTo>
                    <a:pt x="48" y="866"/>
                    <a:pt x="1" y="1227"/>
                    <a:pt x="236" y="1430"/>
                  </a:cubicBezTo>
                  <a:cubicBezTo>
                    <a:pt x="531" y="1685"/>
                    <a:pt x="911" y="1747"/>
                    <a:pt x="1292" y="1747"/>
                  </a:cubicBezTo>
                  <a:cubicBezTo>
                    <a:pt x="1498" y="1747"/>
                    <a:pt x="1705" y="1729"/>
                    <a:pt x="1897" y="1712"/>
                  </a:cubicBezTo>
                  <a:cubicBezTo>
                    <a:pt x="2399" y="1665"/>
                    <a:pt x="2807" y="1289"/>
                    <a:pt x="2728" y="756"/>
                  </a:cubicBezTo>
                  <a:cubicBezTo>
                    <a:pt x="2675" y="345"/>
                    <a:pt x="2307" y="0"/>
                    <a:pt x="19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8"/>
            <p:cNvSpPr/>
            <p:nvPr/>
          </p:nvSpPr>
          <p:spPr>
            <a:xfrm>
              <a:off x="6997367" y="2251247"/>
              <a:ext cx="91759" cy="51748"/>
            </a:xfrm>
            <a:custGeom>
              <a:rect b="b" l="l" r="r" t="t"/>
              <a:pathLst>
                <a:path extrusionOk="0" h="2231" w="3956">
                  <a:moveTo>
                    <a:pt x="1073" y="1"/>
                  </a:moveTo>
                  <a:cubicBezTo>
                    <a:pt x="887" y="1"/>
                    <a:pt x="710" y="19"/>
                    <a:pt x="549" y="57"/>
                  </a:cubicBezTo>
                  <a:cubicBezTo>
                    <a:pt x="157" y="151"/>
                    <a:pt x="0" y="699"/>
                    <a:pt x="313" y="982"/>
                  </a:cubicBezTo>
                  <a:cubicBezTo>
                    <a:pt x="611" y="1264"/>
                    <a:pt x="987" y="1420"/>
                    <a:pt x="1364" y="1624"/>
                  </a:cubicBezTo>
                  <a:cubicBezTo>
                    <a:pt x="1740" y="1828"/>
                    <a:pt x="2132" y="2094"/>
                    <a:pt x="2555" y="2204"/>
                  </a:cubicBezTo>
                  <a:cubicBezTo>
                    <a:pt x="2623" y="2222"/>
                    <a:pt x="2691" y="2231"/>
                    <a:pt x="2757" y="2231"/>
                  </a:cubicBezTo>
                  <a:cubicBezTo>
                    <a:pt x="3435" y="2231"/>
                    <a:pt x="3956" y="1338"/>
                    <a:pt x="3370" y="809"/>
                  </a:cubicBezTo>
                  <a:cubicBezTo>
                    <a:pt x="2848" y="338"/>
                    <a:pt x="1880" y="1"/>
                    <a:pt x="107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8"/>
            <p:cNvSpPr/>
            <p:nvPr/>
          </p:nvSpPr>
          <p:spPr>
            <a:xfrm>
              <a:off x="6910112" y="2342353"/>
              <a:ext cx="45091" cy="67010"/>
            </a:xfrm>
            <a:custGeom>
              <a:rect b="b" l="l" r="r" t="t"/>
              <a:pathLst>
                <a:path extrusionOk="0" h="2889" w="1944">
                  <a:moveTo>
                    <a:pt x="468" y="1"/>
                  </a:moveTo>
                  <a:cubicBezTo>
                    <a:pt x="295" y="1"/>
                    <a:pt x="133" y="107"/>
                    <a:pt x="79" y="282"/>
                  </a:cubicBezTo>
                  <a:cubicBezTo>
                    <a:pt x="79" y="298"/>
                    <a:pt x="63" y="345"/>
                    <a:pt x="32" y="439"/>
                  </a:cubicBezTo>
                  <a:cubicBezTo>
                    <a:pt x="0" y="565"/>
                    <a:pt x="32" y="706"/>
                    <a:pt x="63" y="831"/>
                  </a:cubicBezTo>
                  <a:cubicBezTo>
                    <a:pt x="79" y="941"/>
                    <a:pt x="63" y="862"/>
                    <a:pt x="79" y="1003"/>
                  </a:cubicBezTo>
                  <a:cubicBezTo>
                    <a:pt x="79" y="1082"/>
                    <a:pt x="94" y="1176"/>
                    <a:pt x="94" y="1254"/>
                  </a:cubicBezTo>
                  <a:cubicBezTo>
                    <a:pt x="94" y="1270"/>
                    <a:pt x="110" y="1333"/>
                    <a:pt x="110" y="1348"/>
                  </a:cubicBezTo>
                  <a:cubicBezTo>
                    <a:pt x="110" y="1427"/>
                    <a:pt x="126" y="1489"/>
                    <a:pt x="141" y="1568"/>
                  </a:cubicBezTo>
                  <a:cubicBezTo>
                    <a:pt x="141" y="1568"/>
                    <a:pt x="141" y="1615"/>
                    <a:pt x="157" y="1662"/>
                  </a:cubicBezTo>
                  <a:cubicBezTo>
                    <a:pt x="157" y="1693"/>
                    <a:pt x="157" y="1724"/>
                    <a:pt x="157" y="1724"/>
                  </a:cubicBezTo>
                  <a:cubicBezTo>
                    <a:pt x="157" y="1818"/>
                    <a:pt x="173" y="1913"/>
                    <a:pt x="188" y="1991"/>
                  </a:cubicBezTo>
                  <a:cubicBezTo>
                    <a:pt x="235" y="2242"/>
                    <a:pt x="345" y="2461"/>
                    <a:pt x="502" y="2649"/>
                  </a:cubicBezTo>
                  <a:cubicBezTo>
                    <a:pt x="641" y="2817"/>
                    <a:pt x="827" y="2889"/>
                    <a:pt x="1014" y="2889"/>
                  </a:cubicBezTo>
                  <a:cubicBezTo>
                    <a:pt x="1354" y="2889"/>
                    <a:pt x="1702" y="2653"/>
                    <a:pt x="1803" y="2320"/>
                  </a:cubicBezTo>
                  <a:cubicBezTo>
                    <a:pt x="1944" y="1803"/>
                    <a:pt x="1615" y="1286"/>
                    <a:pt x="1348" y="878"/>
                  </a:cubicBezTo>
                  <a:cubicBezTo>
                    <a:pt x="1303" y="810"/>
                    <a:pt x="1290" y="789"/>
                    <a:pt x="1292" y="789"/>
                  </a:cubicBezTo>
                  <a:lnTo>
                    <a:pt x="1292" y="789"/>
                  </a:lnTo>
                  <a:cubicBezTo>
                    <a:pt x="1295" y="789"/>
                    <a:pt x="1337" y="845"/>
                    <a:pt x="1339" y="845"/>
                  </a:cubicBezTo>
                  <a:cubicBezTo>
                    <a:pt x="1341" y="845"/>
                    <a:pt x="1332" y="830"/>
                    <a:pt x="1301" y="784"/>
                  </a:cubicBezTo>
                  <a:cubicBezTo>
                    <a:pt x="1257" y="725"/>
                    <a:pt x="1212" y="679"/>
                    <a:pt x="1181" y="622"/>
                  </a:cubicBezTo>
                  <a:lnTo>
                    <a:pt x="1181" y="622"/>
                  </a:lnTo>
                  <a:cubicBezTo>
                    <a:pt x="1186" y="628"/>
                    <a:pt x="1190" y="633"/>
                    <a:pt x="1191" y="633"/>
                  </a:cubicBezTo>
                  <a:cubicBezTo>
                    <a:pt x="1191" y="633"/>
                    <a:pt x="1187" y="627"/>
                    <a:pt x="1176" y="612"/>
                  </a:cubicBezTo>
                  <a:lnTo>
                    <a:pt x="1176" y="612"/>
                  </a:lnTo>
                  <a:cubicBezTo>
                    <a:pt x="1177" y="615"/>
                    <a:pt x="1179" y="618"/>
                    <a:pt x="1181" y="622"/>
                  </a:cubicBezTo>
                  <a:lnTo>
                    <a:pt x="1181" y="622"/>
                  </a:lnTo>
                  <a:cubicBezTo>
                    <a:pt x="1167" y="604"/>
                    <a:pt x="1144" y="573"/>
                    <a:pt x="1144" y="565"/>
                  </a:cubicBezTo>
                  <a:cubicBezTo>
                    <a:pt x="1113" y="518"/>
                    <a:pt x="1082" y="486"/>
                    <a:pt x="1066" y="439"/>
                  </a:cubicBezTo>
                  <a:cubicBezTo>
                    <a:pt x="988" y="314"/>
                    <a:pt x="925" y="204"/>
                    <a:pt x="800" y="126"/>
                  </a:cubicBezTo>
                  <a:cubicBezTo>
                    <a:pt x="737" y="94"/>
                    <a:pt x="706" y="63"/>
                    <a:pt x="690" y="63"/>
                  </a:cubicBezTo>
                  <a:cubicBezTo>
                    <a:pt x="619" y="21"/>
                    <a:pt x="543" y="1"/>
                    <a:pt x="46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8"/>
            <p:cNvSpPr/>
            <p:nvPr/>
          </p:nvSpPr>
          <p:spPr>
            <a:xfrm>
              <a:off x="6912292" y="2372528"/>
              <a:ext cx="371" cy="1299"/>
            </a:xfrm>
            <a:custGeom>
              <a:rect b="b" l="l" r="r" t="t"/>
              <a:pathLst>
                <a:path extrusionOk="0" h="56" w="16">
                  <a:moveTo>
                    <a:pt x="0" y="0"/>
                  </a:moveTo>
                  <a:cubicBezTo>
                    <a:pt x="0" y="5"/>
                    <a:pt x="2" y="10"/>
                    <a:pt x="4" y="15"/>
                  </a:cubicBezTo>
                  <a:lnTo>
                    <a:pt x="4" y="15"/>
                  </a:lnTo>
                  <a:cubicBezTo>
                    <a:pt x="3" y="11"/>
                    <a:pt x="2" y="6"/>
                    <a:pt x="0" y="0"/>
                  </a:cubicBezTo>
                  <a:close/>
                  <a:moveTo>
                    <a:pt x="4" y="15"/>
                  </a:moveTo>
                  <a:lnTo>
                    <a:pt x="4" y="15"/>
                  </a:lnTo>
                  <a:cubicBezTo>
                    <a:pt x="12" y="45"/>
                    <a:pt x="14" y="56"/>
                    <a:pt x="15" y="56"/>
                  </a:cubicBezTo>
                  <a:cubicBezTo>
                    <a:pt x="16" y="56"/>
                    <a:pt x="16" y="52"/>
                    <a:pt x="16" y="47"/>
                  </a:cubicBezTo>
                  <a:cubicBezTo>
                    <a:pt x="16" y="37"/>
                    <a:pt x="9" y="26"/>
                    <a:pt x="4" y="15"/>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8"/>
            <p:cNvSpPr/>
            <p:nvPr/>
          </p:nvSpPr>
          <p:spPr>
            <a:xfrm>
              <a:off x="6798131" y="2379533"/>
              <a:ext cx="36370" cy="51493"/>
            </a:xfrm>
            <a:custGeom>
              <a:rect b="b" l="l" r="r" t="t"/>
              <a:pathLst>
                <a:path extrusionOk="0" h="2220" w="1568">
                  <a:moveTo>
                    <a:pt x="600" y="0"/>
                  </a:moveTo>
                  <a:cubicBezTo>
                    <a:pt x="481" y="0"/>
                    <a:pt x="366" y="55"/>
                    <a:pt x="314" y="168"/>
                  </a:cubicBezTo>
                  <a:cubicBezTo>
                    <a:pt x="173" y="435"/>
                    <a:pt x="157" y="780"/>
                    <a:pt x="126" y="1109"/>
                  </a:cubicBezTo>
                  <a:cubicBezTo>
                    <a:pt x="0" y="1328"/>
                    <a:pt x="16" y="1642"/>
                    <a:pt x="142" y="1846"/>
                  </a:cubicBezTo>
                  <a:cubicBezTo>
                    <a:pt x="266" y="2082"/>
                    <a:pt x="518" y="2219"/>
                    <a:pt x="781" y="2219"/>
                  </a:cubicBezTo>
                  <a:cubicBezTo>
                    <a:pt x="850" y="2219"/>
                    <a:pt x="920" y="2210"/>
                    <a:pt x="988" y="2190"/>
                  </a:cubicBezTo>
                  <a:cubicBezTo>
                    <a:pt x="1270" y="2112"/>
                    <a:pt x="1474" y="1861"/>
                    <a:pt x="1521" y="1579"/>
                  </a:cubicBezTo>
                  <a:cubicBezTo>
                    <a:pt x="1568" y="1313"/>
                    <a:pt x="1458" y="1093"/>
                    <a:pt x="1286" y="937"/>
                  </a:cubicBezTo>
                  <a:cubicBezTo>
                    <a:pt x="1239" y="842"/>
                    <a:pt x="1192" y="733"/>
                    <a:pt x="1145" y="623"/>
                  </a:cubicBezTo>
                  <a:cubicBezTo>
                    <a:pt x="1066" y="435"/>
                    <a:pt x="1004" y="247"/>
                    <a:pt x="863" y="106"/>
                  </a:cubicBezTo>
                  <a:cubicBezTo>
                    <a:pt x="793" y="36"/>
                    <a:pt x="695" y="0"/>
                    <a:pt x="600"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8"/>
            <p:cNvSpPr/>
            <p:nvPr/>
          </p:nvSpPr>
          <p:spPr>
            <a:xfrm>
              <a:off x="6570553" y="2203630"/>
              <a:ext cx="48918" cy="28136"/>
            </a:xfrm>
            <a:custGeom>
              <a:rect b="b" l="l" r="r" t="t"/>
              <a:pathLst>
                <a:path extrusionOk="0" h="1213" w="2109">
                  <a:moveTo>
                    <a:pt x="1463" y="1"/>
                  </a:moveTo>
                  <a:cubicBezTo>
                    <a:pt x="1410" y="1"/>
                    <a:pt x="1356" y="8"/>
                    <a:pt x="1301" y="25"/>
                  </a:cubicBezTo>
                  <a:cubicBezTo>
                    <a:pt x="1098" y="72"/>
                    <a:pt x="909" y="56"/>
                    <a:pt x="706" y="103"/>
                  </a:cubicBezTo>
                  <a:cubicBezTo>
                    <a:pt x="502" y="135"/>
                    <a:pt x="361" y="213"/>
                    <a:pt x="157" y="276"/>
                  </a:cubicBezTo>
                  <a:cubicBezTo>
                    <a:pt x="16" y="323"/>
                    <a:pt x="0" y="511"/>
                    <a:pt x="126" y="589"/>
                  </a:cubicBezTo>
                  <a:cubicBezTo>
                    <a:pt x="282" y="699"/>
                    <a:pt x="424" y="824"/>
                    <a:pt x="612" y="903"/>
                  </a:cubicBezTo>
                  <a:cubicBezTo>
                    <a:pt x="784" y="997"/>
                    <a:pt x="972" y="1028"/>
                    <a:pt x="1160" y="1122"/>
                  </a:cubicBezTo>
                  <a:cubicBezTo>
                    <a:pt x="1256" y="1184"/>
                    <a:pt x="1359" y="1213"/>
                    <a:pt x="1460" y="1213"/>
                  </a:cubicBezTo>
                  <a:cubicBezTo>
                    <a:pt x="1741" y="1213"/>
                    <a:pt x="2008" y="995"/>
                    <a:pt x="2054" y="683"/>
                  </a:cubicBezTo>
                  <a:cubicBezTo>
                    <a:pt x="2108" y="330"/>
                    <a:pt x="1809" y="1"/>
                    <a:pt x="1463"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2" name="Google Shape;2032;p78"/>
          <p:cNvSpPr/>
          <p:nvPr/>
        </p:nvSpPr>
        <p:spPr>
          <a:xfrm>
            <a:off x="4908600" y="4837450"/>
            <a:ext cx="4027200" cy="21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000"/>
              <a:t>Figure 8. Analytic &amp; Emotional Tone score comparison</a:t>
            </a:r>
            <a:endParaRPr i="1" sz="1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1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1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6" name="Shape 2036"/>
        <p:cNvGrpSpPr/>
        <p:nvPr/>
      </p:nvGrpSpPr>
      <p:grpSpPr>
        <a:xfrm>
          <a:off x="0" y="0"/>
          <a:ext cx="0" cy="0"/>
          <a:chOff x="0" y="0"/>
          <a:chExt cx="0" cy="0"/>
        </a:xfrm>
      </p:grpSpPr>
      <p:grpSp>
        <p:nvGrpSpPr>
          <p:cNvPr id="2037" name="Google Shape;2037;p79"/>
          <p:cNvGrpSpPr/>
          <p:nvPr/>
        </p:nvGrpSpPr>
        <p:grpSpPr>
          <a:xfrm>
            <a:off x="2310362" y="985117"/>
            <a:ext cx="4523277" cy="176025"/>
            <a:chOff x="4345425" y="2175475"/>
            <a:chExt cx="800750" cy="176025"/>
          </a:xfrm>
        </p:grpSpPr>
        <p:sp>
          <p:nvSpPr>
            <p:cNvPr id="2038" name="Google Shape;2038;p79"/>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9"/>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0" name="Google Shape;2040;p79"/>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Stylistic Difference (2/3) </a:t>
            </a:r>
            <a:endParaRPr/>
          </a:p>
        </p:txBody>
      </p:sp>
      <p:sp>
        <p:nvSpPr>
          <p:cNvPr id="2041" name="Google Shape;2041;p79"/>
          <p:cNvSpPr txBox="1"/>
          <p:nvPr/>
        </p:nvSpPr>
        <p:spPr>
          <a:xfrm>
            <a:off x="374650" y="1272000"/>
            <a:ext cx="47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LIWC Score</a:t>
            </a:r>
            <a:endParaRPr sz="1900">
              <a:latin typeface="Itim"/>
              <a:ea typeface="Itim"/>
              <a:cs typeface="Itim"/>
              <a:sym typeface="Itim"/>
            </a:endParaRPr>
          </a:p>
        </p:txBody>
      </p:sp>
      <p:sp>
        <p:nvSpPr>
          <p:cNvPr id="2042" name="Google Shape;2042;p79"/>
          <p:cNvSpPr/>
          <p:nvPr/>
        </p:nvSpPr>
        <p:spPr>
          <a:xfrm>
            <a:off x="767850" y="135931"/>
            <a:ext cx="472444" cy="514794"/>
          </a:xfrm>
          <a:custGeom>
            <a:rect b="b" l="l" r="r" t="t"/>
            <a:pathLst>
              <a:path extrusionOk="0" h="7573" w="6950">
                <a:moveTo>
                  <a:pt x="3987" y="412"/>
                </a:moveTo>
                <a:lnTo>
                  <a:pt x="4012" y="437"/>
                </a:lnTo>
                <a:cubicBezTo>
                  <a:pt x="4086" y="523"/>
                  <a:pt x="4172" y="1054"/>
                  <a:pt x="4172" y="1461"/>
                </a:cubicBezTo>
                <a:cubicBezTo>
                  <a:pt x="4172" y="1881"/>
                  <a:pt x="4172" y="2264"/>
                  <a:pt x="4148" y="2659"/>
                </a:cubicBezTo>
                <a:cubicBezTo>
                  <a:pt x="3975" y="2745"/>
                  <a:pt x="3790" y="2832"/>
                  <a:pt x="3617" y="2918"/>
                </a:cubicBezTo>
                <a:lnTo>
                  <a:pt x="3530" y="2832"/>
                </a:lnTo>
                <a:cubicBezTo>
                  <a:pt x="3407" y="2708"/>
                  <a:pt x="3296" y="2572"/>
                  <a:pt x="3172" y="2449"/>
                </a:cubicBezTo>
                <a:cubicBezTo>
                  <a:pt x="3222" y="2214"/>
                  <a:pt x="3284" y="1955"/>
                  <a:pt x="3333" y="1721"/>
                </a:cubicBezTo>
                <a:cubicBezTo>
                  <a:pt x="3358" y="1708"/>
                  <a:pt x="3370" y="1684"/>
                  <a:pt x="3370" y="1659"/>
                </a:cubicBezTo>
                <a:cubicBezTo>
                  <a:pt x="3432" y="1461"/>
                  <a:pt x="3469" y="1264"/>
                  <a:pt x="3518" y="1079"/>
                </a:cubicBezTo>
                <a:cubicBezTo>
                  <a:pt x="3543" y="980"/>
                  <a:pt x="3580" y="881"/>
                  <a:pt x="3617" y="795"/>
                </a:cubicBezTo>
                <a:lnTo>
                  <a:pt x="3654" y="721"/>
                </a:lnTo>
                <a:cubicBezTo>
                  <a:pt x="3703" y="634"/>
                  <a:pt x="3753" y="560"/>
                  <a:pt x="3802" y="499"/>
                </a:cubicBezTo>
                <a:cubicBezTo>
                  <a:pt x="3827" y="474"/>
                  <a:pt x="3851" y="462"/>
                  <a:pt x="3864" y="437"/>
                </a:cubicBezTo>
                <a:lnTo>
                  <a:pt x="3913" y="412"/>
                </a:lnTo>
                <a:close/>
                <a:moveTo>
                  <a:pt x="3074" y="2918"/>
                </a:moveTo>
                <a:lnTo>
                  <a:pt x="3247" y="3091"/>
                </a:lnTo>
                <a:lnTo>
                  <a:pt x="3148" y="3140"/>
                </a:lnTo>
                <a:lnTo>
                  <a:pt x="3037" y="3190"/>
                </a:lnTo>
                <a:cubicBezTo>
                  <a:pt x="3049" y="3103"/>
                  <a:pt x="3061" y="3017"/>
                  <a:pt x="3074" y="2918"/>
                </a:cubicBezTo>
                <a:close/>
                <a:moveTo>
                  <a:pt x="4135" y="3091"/>
                </a:moveTo>
                <a:cubicBezTo>
                  <a:pt x="4135" y="3202"/>
                  <a:pt x="4123" y="3325"/>
                  <a:pt x="4111" y="3437"/>
                </a:cubicBezTo>
                <a:cubicBezTo>
                  <a:pt x="4037" y="3362"/>
                  <a:pt x="3962" y="3288"/>
                  <a:pt x="3888" y="3202"/>
                </a:cubicBezTo>
                <a:lnTo>
                  <a:pt x="4135" y="3091"/>
                </a:lnTo>
                <a:close/>
                <a:moveTo>
                  <a:pt x="1049" y="1153"/>
                </a:moveTo>
                <a:cubicBezTo>
                  <a:pt x="1086" y="1165"/>
                  <a:pt x="1111" y="1165"/>
                  <a:pt x="1136" y="1178"/>
                </a:cubicBezTo>
                <a:cubicBezTo>
                  <a:pt x="1296" y="1215"/>
                  <a:pt x="1432" y="1289"/>
                  <a:pt x="1543" y="1400"/>
                </a:cubicBezTo>
                <a:cubicBezTo>
                  <a:pt x="1963" y="1758"/>
                  <a:pt x="2358" y="2128"/>
                  <a:pt x="2728" y="2535"/>
                </a:cubicBezTo>
                <a:lnTo>
                  <a:pt x="2753" y="2560"/>
                </a:lnTo>
                <a:cubicBezTo>
                  <a:pt x="2691" y="2832"/>
                  <a:pt x="2654" y="3103"/>
                  <a:pt x="2617" y="3375"/>
                </a:cubicBezTo>
                <a:lnTo>
                  <a:pt x="2407" y="3474"/>
                </a:lnTo>
                <a:cubicBezTo>
                  <a:pt x="2185" y="3227"/>
                  <a:pt x="1950" y="2967"/>
                  <a:pt x="1728" y="2708"/>
                </a:cubicBezTo>
                <a:cubicBezTo>
                  <a:pt x="1432" y="2387"/>
                  <a:pt x="1160" y="2042"/>
                  <a:pt x="951" y="1647"/>
                </a:cubicBezTo>
                <a:lnTo>
                  <a:pt x="938" y="1622"/>
                </a:lnTo>
                <a:cubicBezTo>
                  <a:pt x="901" y="1548"/>
                  <a:pt x="889" y="1474"/>
                  <a:pt x="876" y="1387"/>
                </a:cubicBezTo>
                <a:cubicBezTo>
                  <a:pt x="876" y="1350"/>
                  <a:pt x="876" y="1313"/>
                  <a:pt x="876" y="1276"/>
                </a:cubicBezTo>
                <a:lnTo>
                  <a:pt x="876" y="1264"/>
                </a:lnTo>
                <a:cubicBezTo>
                  <a:pt x="876" y="1252"/>
                  <a:pt x="889" y="1227"/>
                  <a:pt x="889" y="1215"/>
                </a:cubicBezTo>
                <a:cubicBezTo>
                  <a:pt x="901" y="1202"/>
                  <a:pt x="901" y="1202"/>
                  <a:pt x="914" y="1190"/>
                </a:cubicBezTo>
                <a:lnTo>
                  <a:pt x="926" y="1165"/>
                </a:lnTo>
                <a:lnTo>
                  <a:pt x="951" y="1153"/>
                </a:lnTo>
                <a:close/>
                <a:moveTo>
                  <a:pt x="6246" y="2326"/>
                </a:moveTo>
                <a:lnTo>
                  <a:pt x="6370" y="2338"/>
                </a:lnTo>
                <a:lnTo>
                  <a:pt x="6431" y="2338"/>
                </a:lnTo>
                <a:lnTo>
                  <a:pt x="6444" y="2350"/>
                </a:lnTo>
                <a:lnTo>
                  <a:pt x="6456" y="2363"/>
                </a:lnTo>
                <a:lnTo>
                  <a:pt x="6456" y="2375"/>
                </a:lnTo>
                <a:lnTo>
                  <a:pt x="6456" y="2387"/>
                </a:lnTo>
                <a:lnTo>
                  <a:pt x="6456" y="2412"/>
                </a:lnTo>
                <a:cubicBezTo>
                  <a:pt x="6456" y="2424"/>
                  <a:pt x="6444" y="2437"/>
                  <a:pt x="6444" y="2449"/>
                </a:cubicBezTo>
                <a:cubicBezTo>
                  <a:pt x="6431" y="2474"/>
                  <a:pt x="6419" y="2498"/>
                  <a:pt x="6407" y="2523"/>
                </a:cubicBezTo>
                <a:cubicBezTo>
                  <a:pt x="6197" y="2881"/>
                  <a:pt x="5715" y="3153"/>
                  <a:pt x="5222" y="3486"/>
                </a:cubicBezTo>
                <a:cubicBezTo>
                  <a:pt x="4987" y="3634"/>
                  <a:pt x="4765" y="3770"/>
                  <a:pt x="4530" y="3906"/>
                </a:cubicBezTo>
                <a:cubicBezTo>
                  <a:pt x="4506" y="3869"/>
                  <a:pt x="4469" y="3832"/>
                  <a:pt x="4432" y="3794"/>
                </a:cubicBezTo>
                <a:cubicBezTo>
                  <a:pt x="4469" y="3498"/>
                  <a:pt x="4506" y="3202"/>
                  <a:pt x="4530" y="2906"/>
                </a:cubicBezTo>
                <a:cubicBezTo>
                  <a:pt x="5024" y="2659"/>
                  <a:pt x="5543" y="2474"/>
                  <a:pt x="6086" y="2338"/>
                </a:cubicBezTo>
                <a:cubicBezTo>
                  <a:pt x="6132" y="2326"/>
                  <a:pt x="6189" y="2326"/>
                  <a:pt x="6246" y="2326"/>
                </a:cubicBezTo>
                <a:close/>
                <a:moveTo>
                  <a:pt x="3518" y="3387"/>
                </a:moveTo>
                <a:cubicBezTo>
                  <a:pt x="3703" y="3585"/>
                  <a:pt x="3876" y="3782"/>
                  <a:pt x="4061" y="3980"/>
                </a:cubicBezTo>
                <a:cubicBezTo>
                  <a:pt x="4061" y="4041"/>
                  <a:pt x="4049" y="4103"/>
                  <a:pt x="4037" y="4177"/>
                </a:cubicBezTo>
                <a:cubicBezTo>
                  <a:pt x="3827" y="4288"/>
                  <a:pt x="3629" y="4399"/>
                  <a:pt x="3419" y="4510"/>
                </a:cubicBezTo>
                <a:lnTo>
                  <a:pt x="3209" y="4301"/>
                </a:lnTo>
                <a:cubicBezTo>
                  <a:pt x="3123" y="4214"/>
                  <a:pt x="3037" y="4128"/>
                  <a:pt x="2950" y="4041"/>
                </a:cubicBezTo>
                <a:cubicBezTo>
                  <a:pt x="2963" y="3906"/>
                  <a:pt x="2963" y="3770"/>
                  <a:pt x="2987" y="3646"/>
                </a:cubicBezTo>
                <a:cubicBezTo>
                  <a:pt x="3160" y="3560"/>
                  <a:pt x="3345" y="3474"/>
                  <a:pt x="3518" y="3387"/>
                </a:cubicBezTo>
                <a:close/>
                <a:moveTo>
                  <a:pt x="2901" y="4560"/>
                </a:moveTo>
                <a:lnTo>
                  <a:pt x="3061" y="4696"/>
                </a:lnTo>
                <a:lnTo>
                  <a:pt x="3049" y="4696"/>
                </a:lnTo>
                <a:lnTo>
                  <a:pt x="2889" y="4782"/>
                </a:lnTo>
                <a:cubicBezTo>
                  <a:pt x="2889" y="4708"/>
                  <a:pt x="2901" y="4622"/>
                  <a:pt x="2901" y="4560"/>
                </a:cubicBezTo>
                <a:close/>
                <a:moveTo>
                  <a:pt x="3987" y="4659"/>
                </a:moveTo>
                <a:cubicBezTo>
                  <a:pt x="3975" y="4770"/>
                  <a:pt x="3962" y="4881"/>
                  <a:pt x="3938" y="5004"/>
                </a:cubicBezTo>
                <a:lnTo>
                  <a:pt x="3728" y="4794"/>
                </a:lnTo>
                <a:lnTo>
                  <a:pt x="3987" y="4659"/>
                </a:lnTo>
                <a:close/>
                <a:moveTo>
                  <a:pt x="2321" y="3967"/>
                </a:moveTo>
                <a:cubicBezTo>
                  <a:pt x="2395" y="4041"/>
                  <a:pt x="2457" y="4128"/>
                  <a:pt x="2531" y="4189"/>
                </a:cubicBezTo>
                <a:cubicBezTo>
                  <a:pt x="2518" y="4375"/>
                  <a:pt x="2506" y="4572"/>
                  <a:pt x="2494" y="4757"/>
                </a:cubicBezTo>
                <a:cubicBezTo>
                  <a:pt x="2494" y="4831"/>
                  <a:pt x="2481" y="4905"/>
                  <a:pt x="2481" y="4979"/>
                </a:cubicBezTo>
                <a:lnTo>
                  <a:pt x="2247" y="5091"/>
                </a:lnTo>
                <a:lnTo>
                  <a:pt x="2247" y="5078"/>
                </a:lnTo>
                <a:cubicBezTo>
                  <a:pt x="1765" y="5288"/>
                  <a:pt x="1420" y="5486"/>
                  <a:pt x="988" y="5621"/>
                </a:cubicBezTo>
                <a:cubicBezTo>
                  <a:pt x="895" y="5640"/>
                  <a:pt x="802" y="5649"/>
                  <a:pt x="710" y="5649"/>
                </a:cubicBezTo>
                <a:cubicBezTo>
                  <a:pt x="617" y="5649"/>
                  <a:pt x="525" y="5640"/>
                  <a:pt x="432" y="5621"/>
                </a:cubicBezTo>
                <a:lnTo>
                  <a:pt x="395" y="5609"/>
                </a:lnTo>
                <a:lnTo>
                  <a:pt x="383" y="5597"/>
                </a:lnTo>
                <a:cubicBezTo>
                  <a:pt x="370" y="5572"/>
                  <a:pt x="370" y="5560"/>
                  <a:pt x="370" y="5535"/>
                </a:cubicBezTo>
                <a:lnTo>
                  <a:pt x="370" y="5523"/>
                </a:lnTo>
                <a:lnTo>
                  <a:pt x="370" y="5510"/>
                </a:lnTo>
                <a:cubicBezTo>
                  <a:pt x="370" y="5510"/>
                  <a:pt x="370" y="5498"/>
                  <a:pt x="370" y="5498"/>
                </a:cubicBezTo>
                <a:cubicBezTo>
                  <a:pt x="370" y="5486"/>
                  <a:pt x="370" y="5473"/>
                  <a:pt x="383" y="5461"/>
                </a:cubicBezTo>
                <a:cubicBezTo>
                  <a:pt x="580" y="5017"/>
                  <a:pt x="1481" y="4449"/>
                  <a:pt x="2210" y="4029"/>
                </a:cubicBezTo>
                <a:cubicBezTo>
                  <a:pt x="2247" y="4004"/>
                  <a:pt x="2284" y="3992"/>
                  <a:pt x="2321" y="3967"/>
                </a:cubicBezTo>
                <a:close/>
                <a:moveTo>
                  <a:pt x="4456" y="4412"/>
                </a:moveTo>
                <a:cubicBezTo>
                  <a:pt x="4765" y="4757"/>
                  <a:pt x="5049" y="5091"/>
                  <a:pt x="5271" y="5387"/>
                </a:cubicBezTo>
                <a:cubicBezTo>
                  <a:pt x="5407" y="5560"/>
                  <a:pt x="5530" y="5745"/>
                  <a:pt x="5641" y="5942"/>
                </a:cubicBezTo>
                <a:cubicBezTo>
                  <a:pt x="5641" y="5955"/>
                  <a:pt x="5641" y="5955"/>
                  <a:pt x="5654" y="5967"/>
                </a:cubicBezTo>
                <a:cubicBezTo>
                  <a:pt x="5654" y="5979"/>
                  <a:pt x="5666" y="6004"/>
                  <a:pt x="5666" y="6016"/>
                </a:cubicBezTo>
                <a:cubicBezTo>
                  <a:pt x="5678" y="6066"/>
                  <a:pt x="5691" y="6115"/>
                  <a:pt x="5703" y="6165"/>
                </a:cubicBezTo>
                <a:cubicBezTo>
                  <a:pt x="5703" y="6177"/>
                  <a:pt x="5703" y="6202"/>
                  <a:pt x="5703" y="6214"/>
                </a:cubicBezTo>
                <a:cubicBezTo>
                  <a:pt x="5703" y="6214"/>
                  <a:pt x="5703" y="6214"/>
                  <a:pt x="5691" y="6226"/>
                </a:cubicBezTo>
                <a:lnTo>
                  <a:pt x="5666" y="6226"/>
                </a:lnTo>
                <a:cubicBezTo>
                  <a:pt x="5641" y="6214"/>
                  <a:pt x="5617" y="6214"/>
                  <a:pt x="5604" y="6202"/>
                </a:cubicBezTo>
                <a:cubicBezTo>
                  <a:pt x="5505" y="6177"/>
                  <a:pt x="5407" y="6140"/>
                  <a:pt x="5320" y="6090"/>
                </a:cubicBezTo>
                <a:cubicBezTo>
                  <a:pt x="4913" y="5844"/>
                  <a:pt x="4530" y="5547"/>
                  <a:pt x="4185" y="5226"/>
                </a:cubicBezTo>
                <a:cubicBezTo>
                  <a:pt x="4222" y="5066"/>
                  <a:pt x="4246" y="4893"/>
                  <a:pt x="4283" y="4733"/>
                </a:cubicBezTo>
                <a:cubicBezTo>
                  <a:pt x="4296" y="4646"/>
                  <a:pt x="4308" y="4560"/>
                  <a:pt x="4320" y="4486"/>
                </a:cubicBezTo>
                <a:cubicBezTo>
                  <a:pt x="4370" y="4461"/>
                  <a:pt x="4407" y="4424"/>
                  <a:pt x="4456" y="4412"/>
                </a:cubicBezTo>
                <a:close/>
                <a:moveTo>
                  <a:pt x="3345" y="4992"/>
                </a:moveTo>
                <a:cubicBezTo>
                  <a:pt x="3518" y="5152"/>
                  <a:pt x="3691" y="5300"/>
                  <a:pt x="3864" y="5461"/>
                </a:cubicBezTo>
                <a:cubicBezTo>
                  <a:pt x="3777" y="5930"/>
                  <a:pt x="3654" y="6387"/>
                  <a:pt x="3518" y="6843"/>
                </a:cubicBezTo>
                <a:lnTo>
                  <a:pt x="3506" y="6843"/>
                </a:lnTo>
                <a:cubicBezTo>
                  <a:pt x="3444" y="7004"/>
                  <a:pt x="3358" y="7152"/>
                  <a:pt x="3234" y="7275"/>
                </a:cubicBezTo>
                <a:lnTo>
                  <a:pt x="3209" y="7288"/>
                </a:lnTo>
                <a:lnTo>
                  <a:pt x="3197" y="7300"/>
                </a:lnTo>
                <a:lnTo>
                  <a:pt x="3160" y="7325"/>
                </a:lnTo>
                <a:lnTo>
                  <a:pt x="3111" y="7325"/>
                </a:lnTo>
                <a:cubicBezTo>
                  <a:pt x="3012" y="7115"/>
                  <a:pt x="2938" y="6905"/>
                  <a:pt x="2913" y="6683"/>
                </a:cubicBezTo>
                <a:cubicBezTo>
                  <a:pt x="2852" y="6202"/>
                  <a:pt x="2839" y="5708"/>
                  <a:pt x="2876" y="5214"/>
                </a:cubicBezTo>
                <a:cubicBezTo>
                  <a:pt x="3024" y="5140"/>
                  <a:pt x="3185" y="5066"/>
                  <a:pt x="3345" y="4992"/>
                </a:cubicBezTo>
                <a:close/>
                <a:moveTo>
                  <a:pt x="3990" y="1"/>
                </a:moveTo>
                <a:cubicBezTo>
                  <a:pt x="3969" y="1"/>
                  <a:pt x="3948" y="2"/>
                  <a:pt x="3925" y="5"/>
                </a:cubicBezTo>
                <a:cubicBezTo>
                  <a:pt x="3543" y="67"/>
                  <a:pt x="3370" y="499"/>
                  <a:pt x="3259" y="931"/>
                </a:cubicBezTo>
                <a:cubicBezTo>
                  <a:pt x="3148" y="1202"/>
                  <a:pt x="3049" y="1474"/>
                  <a:pt x="2975" y="1758"/>
                </a:cubicBezTo>
                <a:cubicBezTo>
                  <a:pt x="2938" y="1869"/>
                  <a:pt x="2901" y="1992"/>
                  <a:pt x="2864" y="2116"/>
                </a:cubicBezTo>
                <a:cubicBezTo>
                  <a:pt x="2568" y="1795"/>
                  <a:pt x="2247" y="1499"/>
                  <a:pt x="1901" y="1227"/>
                </a:cubicBezTo>
                <a:cubicBezTo>
                  <a:pt x="1648" y="1034"/>
                  <a:pt x="1359" y="782"/>
                  <a:pt x="1012" y="782"/>
                </a:cubicBezTo>
                <a:cubicBezTo>
                  <a:pt x="1004" y="782"/>
                  <a:pt x="996" y="782"/>
                  <a:pt x="988" y="783"/>
                </a:cubicBezTo>
                <a:cubicBezTo>
                  <a:pt x="926" y="783"/>
                  <a:pt x="852" y="807"/>
                  <a:pt x="802" y="844"/>
                </a:cubicBezTo>
                <a:lnTo>
                  <a:pt x="765" y="857"/>
                </a:lnTo>
                <a:lnTo>
                  <a:pt x="741" y="881"/>
                </a:lnTo>
                <a:cubicBezTo>
                  <a:pt x="728" y="894"/>
                  <a:pt x="704" y="906"/>
                  <a:pt x="691" y="918"/>
                </a:cubicBezTo>
                <a:cubicBezTo>
                  <a:pt x="679" y="943"/>
                  <a:pt x="667" y="955"/>
                  <a:pt x="654" y="968"/>
                </a:cubicBezTo>
                <a:lnTo>
                  <a:pt x="630" y="992"/>
                </a:lnTo>
                <a:cubicBezTo>
                  <a:pt x="605" y="1029"/>
                  <a:pt x="593" y="1066"/>
                  <a:pt x="580" y="1116"/>
                </a:cubicBezTo>
                <a:cubicBezTo>
                  <a:pt x="568" y="1165"/>
                  <a:pt x="568" y="1215"/>
                  <a:pt x="568" y="1264"/>
                </a:cubicBezTo>
                <a:cubicBezTo>
                  <a:pt x="568" y="1276"/>
                  <a:pt x="568" y="1276"/>
                  <a:pt x="568" y="1289"/>
                </a:cubicBezTo>
                <a:cubicBezTo>
                  <a:pt x="593" y="1548"/>
                  <a:pt x="679" y="1807"/>
                  <a:pt x="802" y="2042"/>
                </a:cubicBezTo>
                <a:cubicBezTo>
                  <a:pt x="827" y="2079"/>
                  <a:pt x="839" y="2103"/>
                  <a:pt x="864" y="2140"/>
                </a:cubicBezTo>
                <a:cubicBezTo>
                  <a:pt x="1037" y="2449"/>
                  <a:pt x="1234" y="2733"/>
                  <a:pt x="1469" y="2992"/>
                </a:cubicBezTo>
                <a:cubicBezTo>
                  <a:pt x="1654" y="3227"/>
                  <a:pt x="1852" y="3449"/>
                  <a:pt x="2049" y="3671"/>
                </a:cubicBezTo>
                <a:cubicBezTo>
                  <a:pt x="1667" y="3881"/>
                  <a:pt x="1296" y="4115"/>
                  <a:pt x="938" y="4362"/>
                </a:cubicBezTo>
                <a:cubicBezTo>
                  <a:pt x="580" y="4634"/>
                  <a:pt x="161" y="4918"/>
                  <a:pt x="12" y="5350"/>
                </a:cubicBezTo>
                <a:cubicBezTo>
                  <a:pt x="0" y="5362"/>
                  <a:pt x="0" y="5387"/>
                  <a:pt x="0" y="5399"/>
                </a:cubicBezTo>
                <a:cubicBezTo>
                  <a:pt x="0" y="5424"/>
                  <a:pt x="0" y="5436"/>
                  <a:pt x="0" y="5449"/>
                </a:cubicBezTo>
                <a:cubicBezTo>
                  <a:pt x="0" y="5486"/>
                  <a:pt x="0" y="5523"/>
                  <a:pt x="0" y="5560"/>
                </a:cubicBezTo>
                <a:cubicBezTo>
                  <a:pt x="40" y="5865"/>
                  <a:pt x="252" y="5990"/>
                  <a:pt x="525" y="5990"/>
                </a:cubicBezTo>
                <a:cubicBezTo>
                  <a:pt x="594" y="5990"/>
                  <a:pt x="666" y="5982"/>
                  <a:pt x="741" y="5967"/>
                </a:cubicBezTo>
                <a:cubicBezTo>
                  <a:pt x="1284" y="5955"/>
                  <a:pt x="1815" y="5683"/>
                  <a:pt x="2308" y="5473"/>
                </a:cubicBezTo>
                <a:lnTo>
                  <a:pt x="2481" y="5399"/>
                </a:lnTo>
                <a:lnTo>
                  <a:pt x="2481" y="5399"/>
                </a:lnTo>
                <a:cubicBezTo>
                  <a:pt x="2469" y="5893"/>
                  <a:pt x="2518" y="6387"/>
                  <a:pt x="2642" y="6868"/>
                </a:cubicBezTo>
                <a:cubicBezTo>
                  <a:pt x="2716" y="7103"/>
                  <a:pt x="2827" y="7399"/>
                  <a:pt x="2938" y="7498"/>
                </a:cubicBezTo>
                <a:cubicBezTo>
                  <a:pt x="3012" y="7550"/>
                  <a:pt x="3082" y="7573"/>
                  <a:pt x="3149" y="7573"/>
                </a:cubicBezTo>
                <a:cubicBezTo>
                  <a:pt x="3393" y="7573"/>
                  <a:pt x="3584" y="7269"/>
                  <a:pt x="3691" y="7066"/>
                </a:cubicBezTo>
                <a:cubicBezTo>
                  <a:pt x="3864" y="6609"/>
                  <a:pt x="4000" y="6140"/>
                  <a:pt x="4098" y="5658"/>
                </a:cubicBezTo>
                <a:cubicBezTo>
                  <a:pt x="4160" y="5708"/>
                  <a:pt x="4222" y="5769"/>
                  <a:pt x="4296" y="5819"/>
                </a:cubicBezTo>
                <a:cubicBezTo>
                  <a:pt x="4654" y="6127"/>
                  <a:pt x="5061" y="6411"/>
                  <a:pt x="5530" y="6510"/>
                </a:cubicBezTo>
                <a:cubicBezTo>
                  <a:pt x="5555" y="6522"/>
                  <a:pt x="5580" y="6522"/>
                  <a:pt x="5604" y="6522"/>
                </a:cubicBezTo>
                <a:cubicBezTo>
                  <a:pt x="5619" y="6526"/>
                  <a:pt x="5634" y="6528"/>
                  <a:pt x="5650" y="6528"/>
                </a:cubicBezTo>
                <a:cubicBezTo>
                  <a:pt x="5689" y="6528"/>
                  <a:pt x="5730" y="6519"/>
                  <a:pt x="5765" y="6510"/>
                </a:cubicBezTo>
                <a:cubicBezTo>
                  <a:pt x="5851" y="6485"/>
                  <a:pt x="5913" y="6436"/>
                  <a:pt x="5962" y="6362"/>
                </a:cubicBezTo>
                <a:cubicBezTo>
                  <a:pt x="5999" y="6263"/>
                  <a:pt x="6012" y="6152"/>
                  <a:pt x="5975" y="6053"/>
                </a:cubicBezTo>
                <a:cubicBezTo>
                  <a:pt x="5950" y="5918"/>
                  <a:pt x="5900" y="5794"/>
                  <a:pt x="5839" y="5671"/>
                </a:cubicBezTo>
                <a:cubicBezTo>
                  <a:pt x="5518" y="5165"/>
                  <a:pt x="5160" y="4671"/>
                  <a:pt x="4777" y="4214"/>
                </a:cubicBezTo>
                <a:cubicBezTo>
                  <a:pt x="4839" y="4177"/>
                  <a:pt x="4901" y="4140"/>
                  <a:pt x="4962" y="4103"/>
                </a:cubicBezTo>
                <a:cubicBezTo>
                  <a:pt x="5357" y="3869"/>
                  <a:pt x="5740" y="3622"/>
                  <a:pt x="6123" y="3350"/>
                </a:cubicBezTo>
                <a:cubicBezTo>
                  <a:pt x="6394" y="3177"/>
                  <a:pt x="6616" y="2943"/>
                  <a:pt x="6765" y="2671"/>
                </a:cubicBezTo>
                <a:cubicBezTo>
                  <a:pt x="6949" y="2256"/>
                  <a:pt x="6681" y="2013"/>
                  <a:pt x="6293" y="2013"/>
                </a:cubicBezTo>
                <a:cubicBezTo>
                  <a:pt x="6266" y="2013"/>
                  <a:pt x="6238" y="2015"/>
                  <a:pt x="6209" y="2017"/>
                </a:cubicBezTo>
                <a:lnTo>
                  <a:pt x="6197" y="2005"/>
                </a:lnTo>
                <a:cubicBezTo>
                  <a:pt x="6186" y="2002"/>
                  <a:pt x="6173" y="2001"/>
                  <a:pt x="6156" y="2001"/>
                </a:cubicBezTo>
                <a:cubicBezTo>
                  <a:pt x="5921" y="2001"/>
                  <a:pt x="5108" y="2238"/>
                  <a:pt x="4715" y="2400"/>
                </a:cubicBezTo>
                <a:cubicBezTo>
                  <a:pt x="4654" y="2424"/>
                  <a:pt x="4592" y="2449"/>
                  <a:pt x="4530" y="2474"/>
                </a:cubicBezTo>
                <a:cubicBezTo>
                  <a:pt x="4555" y="2190"/>
                  <a:pt x="4555" y="1906"/>
                  <a:pt x="4555" y="1610"/>
                </a:cubicBezTo>
                <a:cubicBezTo>
                  <a:pt x="4555" y="851"/>
                  <a:pt x="4498" y="1"/>
                  <a:pt x="39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9"/>
          <p:cNvSpPr/>
          <p:nvPr/>
        </p:nvSpPr>
        <p:spPr>
          <a:xfrm>
            <a:off x="126868" y="540475"/>
            <a:ext cx="437231" cy="444641"/>
          </a:xfrm>
          <a:custGeom>
            <a:rect b="b" l="l" r="r" t="t"/>
            <a:pathLst>
              <a:path extrusionOk="0" h="6541" w="6432">
                <a:moveTo>
                  <a:pt x="4333" y="272"/>
                </a:moveTo>
                <a:lnTo>
                  <a:pt x="4358" y="285"/>
                </a:lnTo>
                <a:lnTo>
                  <a:pt x="4383" y="285"/>
                </a:lnTo>
                <a:lnTo>
                  <a:pt x="4407" y="309"/>
                </a:lnTo>
                <a:cubicBezTo>
                  <a:pt x="4531" y="383"/>
                  <a:pt x="4629" y="507"/>
                  <a:pt x="4667" y="642"/>
                </a:cubicBezTo>
                <a:cubicBezTo>
                  <a:pt x="4667" y="655"/>
                  <a:pt x="4667" y="655"/>
                  <a:pt x="4667" y="667"/>
                </a:cubicBezTo>
                <a:cubicBezTo>
                  <a:pt x="4667" y="717"/>
                  <a:pt x="4667" y="766"/>
                  <a:pt x="4667" y="815"/>
                </a:cubicBezTo>
                <a:cubicBezTo>
                  <a:pt x="4667" y="828"/>
                  <a:pt x="4667" y="828"/>
                  <a:pt x="4667" y="840"/>
                </a:cubicBezTo>
                <a:cubicBezTo>
                  <a:pt x="4592" y="988"/>
                  <a:pt x="4629" y="963"/>
                  <a:pt x="4469" y="1087"/>
                </a:cubicBezTo>
                <a:cubicBezTo>
                  <a:pt x="4432" y="1099"/>
                  <a:pt x="4407" y="1112"/>
                  <a:pt x="4370" y="1124"/>
                </a:cubicBezTo>
                <a:cubicBezTo>
                  <a:pt x="4370" y="1087"/>
                  <a:pt x="4358" y="1050"/>
                  <a:pt x="4358" y="1013"/>
                </a:cubicBezTo>
                <a:cubicBezTo>
                  <a:pt x="4346" y="926"/>
                  <a:pt x="4296" y="852"/>
                  <a:pt x="4210" y="815"/>
                </a:cubicBezTo>
                <a:cubicBezTo>
                  <a:pt x="4198" y="813"/>
                  <a:pt x="4186" y="812"/>
                  <a:pt x="4175" y="812"/>
                </a:cubicBezTo>
                <a:cubicBezTo>
                  <a:pt x="4054" y="812"/>
                  <a:pt x="3953" y="926"/>
                  <a:pt x="3975" y="1050"/>
                </a:cubicBezTo>
                <a:lnTo>
                  <a:pt x="4012" y="1050"/>
                </a:lnTo>
                <a:cubicBezTo>
                  <a:pt x="4012" y="1112"/>
                  <a:pt x="4012" y="1186"/>
                  <a:pt x="4025" y="1247"/>
                </a:cubicBezTo>
                <a:lnTo>
                  <a:pt x="3988" y="1210"/>
                </a:lnTo>
                <a:cubicBezTo>
                  <a:pt x="3975" y="1186"/>
                  <a:pt x="3951" y="1173"/>
                  <a:pt x="3938" y="1161"/>
                </a:cubicBezTo>
                <a:cubicBezTo>
                  <a:pt x="3914" y="1136"/>
                  <a:pt x="3901" y="1112"/>
                  <a:pt x="3889" y="1087"/>
                </a:cubicBezTo>
                <a:cubicBezTo>
                  <a:pt x="3864" y="1013"/>
                  <a:pt x="3827" y="926"/>
                  <a:pt x="3815" y="852"/>
                </a:cubicBezTo>
                <a:lnTo>
                  <a:pt x="3815" y="704"/>
                </a:lnTo>
                <a:cubicBezTo>
                  <a:pt x="3815" y="692"/>
                  <a:pt x="3815" y="692"/>
                  <a:pt x="3815" y="692"/>
                </a:cubicBezTo>
                <a:lnTo>
                  <a:pt x="3815" y="667"/>
                </a:lnTo>
                <a:lnTo>
                  <a:pt x="3827" y="618"/>
                </a:lnTo>
                <a:lnTo>
                  <a:pt x="3827" y="593"/>
                </a:lnTo>
                <a:lnTo>
                  <a:pt x="3827" y="581"/>
                </a:lnTo>
                <a:lnTo>
                  <a:pt x="3827" y="568"/>
                </a:lnTo>
                <a:cubicBezTo>
                  <a:pt x="3827" y="568"/>
                  <a:pt x="3827" y="556"/>
                  <a:pt x="3827" y="556"/>
                </a:cubicBezTo>
                <a:cubicBezTo>
                  <a:pt x="3827" y="556"/>
                  <a:pt x="3839" y="544"/>
                  <a:pt x="3852" y="519"/>
                </a:cubicBezTo>
                <a:cubicBezTo>
                  <a:pt x="3901" y="445"/>
                  <a:pt x="3975" y="396"/>
                  <a:pt x="4049" y="346"/>
                </a:cubicBezTo>
                <a:cubicBezTo>
                  <a:pt x="4111" y="297"/>
                  <a:pt x="4185" y="272"/>
                  <a:pt x="4259" y="272"/>
                </a:cubicBezTo>
                <a:close/>
                <a:moveTo>
                  <a:pt x="1255" y="3117"/>
                </a:moveTo>
                <a:lnTo>
                  <a:pt x="1255" y="3117"/>
                </a:lnTo>
                <a:cubicBezTo>
                  <a:pt x="1268" y="3126"/>
                  <a:pt x="1274" y="3130"/>
                  <a:pt x="1274" y="3130"/>
                </a:cubicBezTo>
                <a:cubicBezTo>
                  <a:pt x="1275" y="3130"/>
                  <a:pt x="1267" y="3125"/>
                  <a:pt x="1255" y="3117"/>
                </a:cubicBezTo>
                <a:close/>
                <a:moveTo>
                  <a:pt x="704" y="3333"/>
                </a:moveTo>
                <a:cubicBezTo>
                  <a:pt x="729" y="3346"/>
                  <a:pt x="741" y="3346"/>
                  <a:pt x="766" y="3358"/>
                </a:cubicBezTo>
                <a:lnTo>
                  <a:pt x="803" y="3358"/>
                </a:lnTo>
                <a:lnTo>
                  <a:pt x="840" y="3370"/>
                </a:lnTo>
                <a:lnTo>
                  <a:pt x="926" y="3408"/>
                </a:lnTo>
                <a:cubicBezTo>
                  <a:pt x="963" y="3420"/>
                  <a:pt x="1000" y="3432"/>
                  <a:pt x="1037" y="3432"/>
                </a:cubicBezTo>
                <a:cubicBezTo>
                  <a:pt x="1037" y="3432"/>
                  <a:pt x="1050" y="3445"/>
                  <a:pt x="1050" y="3445"/>
                </a:cubicBezTo>
                <a:cubicBezTo>
                  <a:pt x="1062" y="3482"/>
                  <a:pt x="1087" y="3519"/>
                  <a:pt x="1087" y="3531"/>
                </a:cubicBezTo>
                <a:cubicBezTo>
                  <a:pt x="1186" y="3741"/>
                  <a:pt x="1087" y="3975"/>
                  <a:pt x="877" y="4074"/>
                </a:cubicBezTo>
                <a:lnTo>
                  <a:pt x="877" y="4062"/>
                </a:lnTo>
                <a:cubicBezTo>
                  <a:pt x="841" y="4076"/>
                  <a:pt x="800" y="4082"/>
                  <a:pt x="758" y="4082"/>
                </a:cubicBezTo>
                <a:cubicBezTo>
                  <a:pt x="728" y="4082"/>
                  <a:pt x="698" y="4079"/>
                  <a:pt x="667" y="4074"/>
                </a:cubicBezTo>
                <a:cubicBezTo>
                  <a:pt x="618" y="4062"/>
                  <a:pt x="568" y="4025"/>
                  <a:pt x="519" y="4012"/>
                </a:cubicBezTo>
                <a:lnTo>
                  <a:pt x="470" y="4012"/>
                </a:lnTo>
                <a:lnTo>
                  <a:pt x="445" y="4000"/>
                </a:lnTo>
                <a:lnTo>
                  <a:pt x="433" y="3988"/>
                </a:lnTo>
                <a:lnTo>
                  <a:pt x="420" y="3988"/>
                </a:lnTo>
                <a:lnTo>
                  <a:pt x="408" y="3963"/>
                </a:lnTo>
                <a:cubicBezTo>
                  <a:pt x="383" y="3951"/>
                  <a:pt x="371" y="3926"/>
                  <a:pt x="358" y="3901"/>
                </a:cubicBezTo>
                <a:lnTo>
                  <a:pt x="358" y="3901"/>
                </a:lnTo>
                <a:cubicBezTo>
                  <a:pt x="358" y="3901"/>
                  <a:pt x="362" y="3904"/>
                  <a:pt x="363" y="3904"/>
                </a:cubicBezTo>
                <a:cubicBezTo>
                  <a:pt x="365" y="3904"/>
                  <a:pt x="365" y="3901"/>
                  <a:pt x="358" y="3889"/>
                </a:cubicBezTo>
                <a:cubicBezTo>
                  <a:pt x="334" y="3827"/>
                  <a:pt x="321" y="3753"/>
                  <a:pt x="334" y="3691"/>
                </a:cubicBezTo>
                <a:cubicBezTo>
                  <a:pt x="346" y="3642"/>
                  <a:pt x="358" y="3605"/>
                  <a:pt x="371" y="3556"/>
                </a:cubicBezTo>
                <a:cubicBezTo>
                  <a:pt x="383" y="3543"/>
                  <a:pt x="383" y="3543"/>
                  <a:pt x="383" y="3531"/>
                </a:cubicBezTo>
                <a:cubicBezTo>
                  <a:pt x="408" y="3506"/>
                  <a:pt x="383" y="3506"/>
                  <a:pt x="408" y="3482"/>
                </a:cubicBezTo>
                <a:cubicBezTo>
                  <a:pt x="420" y="3457"/>
                  <a:pt x="433" y="3445"/>
                  <a:pt x="445" y="3432"/>
                </a:cubicBezTo>
                <a:cubicBezTo>
                  <a:pt x="482" y="3408"/>
                  <a:pt x="519" y="3383"/>
                  <a:pt x="568" y="3358"/>
                </a:cubicBezTo>
                <a:cubicBezTo>
                  <a:pt x="593" y="3346"/>
                  <a:pt x="618" y="3346"/>
                  <a:pt x="642" y="3333"/>
                </a:cubicBezTo>
                <a:close/>
                <a:moveTo>
                  <a:pt x="4358" y="2778"/>
                </a:moveTo>
                <a:cubicBezTo>
                  <a:pt x="4469" y="2778"/>
                  <a:pt x="4580" y="2803"/>
                  <a:pt x="4716" y="2815"/>
                </a:cubicBezTo>
                <a:cubicBezTo>
                  <a:pt x="4950" y="2901"/>
                  <a:pt x="5074" y="3173"/>
                  <a:pt x="5049" y="3482"/>
                </a:cubicBezTo>
                <a:cubicBezTo>
                  <a:pt x="4929" y="3971"/>
                  <a:pt x="4644" y="4157"/>
                  <a:pt x="4355" y="4157"/>
                </a:cubicBezTo>
                <a:cubicBezTo>
                  <a:pt x="3841" y="4157"/>
                  <a:pt x="3316" y="3571"/>
                  <a:pt x="3679" y="3050"/>
                </a:cubicBezTo>
                <a:cubicBezTo>
                  <a:pt x="3778" y="2914"/>
                  <a:pt x="3926" y="2827"/>
                  <a:pt x="4099" y="2790"/>
                </a:cubicBezTo>
                <a:lnTo>
                  <a:pt x="4111" y="2790"/>
                </a:lnTo>
                <a:cubicBezTo>
                  <a:pt x="4185" y="2790"/>
                  <a:pt x="4272" y="2790"/>
                  <a:pt x="4358" y="2778"/>
                </a:cubicBezTo>
                <a:close/>
                <a:moveTo>
                  <a:pt x="5703" y="5506"/>
                </a:moveTo>
                <a:cubicBezTo>
                  <a:pt x="5728" y="5506"/>
                  <a:pt x="5740" y="5518"/>
                  <a:pt x="5765" y="5518"/>
                </a:cubicBezTo>
                <a:lnTo>
                  <a:pt x="5814" y="5555"/>
                </a:lnTo>
                <a:cubicBezTo>
                  <a:pt x="5839" y="5568"/>
                  <a:pt x="5852" y="5592"/>
                  <a:pt x="5876" y="5617"/>
                </a:cubicBezTo>
                <a:cubicBezTo>
                  <a:pt x="5876" y="5617"/>
                  <a:pt x="5876" y="5617"/>
                  <a:pt x="5876" y="5617"/>
                </a:cubicBezTo>
                <a:lnTo>
                  <a:pt x="5876" y="5617"/>
                </a:lnTo>
                <a:cubicBezTo>
                  <a:pt x="5880" y="5622"/>
                  <a:pt x="5883" y="5626"/>
                  <a:pt x="5886" y="5630"/>
                </a:cubicBezTo>
                <a:lnTo>
                  <a:pt x="5886" y="5630"/>
                </a:lnTo>
                <a:cubicBezTo>
                  <a:pt x="5883" y="5625"/>
                  <a:pt x="5880" y="5620"/>
                  <a:pt x="5876" y="5617"/>
                </a:cubicBezTo>
                <a:lnTo>
                  <a:pt x="5876" y="5617"/>
                </a:lnTo>
                <a:cubicBezTo>
                  <a:pt x="5891" y="5632"/>
                  <a:pt x="5906" y="5651"/>
                  <a:pt x="5905" y="5651"/>
                </a:cubicBezTo>
                <a:cubicBezTo>
                  <a:pt x="5904" y="5651"/>
                  <a:pt x="5899" y="5645"/>
                  <a:pt x="5886" y="5630"/>
                </a:cubicBezTo>
                <a:lnTo>
                  <a:pt x="5886" y="5630"/>
                </a:lnTo>
                <a:cubicBezTo>
                  <a:pt x="5896" y="5644"/>
                  <a:pt x="5908" y="5664"/>
                  <a:pt x="5926" y="5691"/>
                </a:cubicBezTo>
                <a:lnTo>
                  <a:pt x="5926" y="5728"/>
                </a:lnTo>
                <a:cubicBezTo>
                  <a:pt x="5926" y="5740"/>
                  <a:pt x="5926" y="5765"/>
                  <a:pt x="5926" y="5778"/>
                </a:cubicBezTo>
                <a:lnTo>
                  <a:pt x="5926" y="5802"/>
                </a:lnTo>
                <a:cubicBezTo>
                  <a:pt x="5926" y="5815"/>
                  <a:pt x="5913" y="5827"/>
                  <a:pt x="5913" y="5852"/>
                </a:cubicBezTo>
                <a:cubicBezTo>
                  <a:pt x="5913" y="5844"/>
                  <a:pt x="5913" y="5841"/>
                  <a:pt x="5913" y="5841"/>
                </a:cubicBezTo>
                <a:cubicBezTo>
                  <a:pt x="5912" y="5841"/>
                  <a:pt x="5910" y="5859"/>
                  <a:pt x="5901" y="5876"/>
                </a:cubicBezTo>
                <a:lnTo>
                  <a:pt x="5901" y="5901"/>
                </a:lnTo>
                <a:cubicBezTo>
                  <a:pt x="5876" y="5963"/>
                  <a:pt x="5839" y="6024"/>
                  <a:pt x="5790" y="6061"/>
                </a:cubicBezTo>
                <a:lnTo>
                  <a:pt x="5777" y="6098"/>
                </a:lnTo>
                <a:lnTo>
                  <a:pt x="5753" y="6111"/>
                </a:lnTo>
                <a:lnTo>
                  <a:pt x="5740" y="6111"/>
                </a:lnTo>
                <a:lnTo>
                  <a:pt x="5703" y="6123"/>
                </a:lnTo>
                <a:lnTo>
                  <a:pt x="5691" y="6135"/>
                </a:lnTo>
                <a:lnTo>
                  <a:pt x="5555" y="6135"/>
                </a:lnTo>
                <a:cubicBezTo>
                  <a:pt x="5432" y="6111"/>
                  <a:pt x="5457" y="6123"/>
                  <a:pt x="5395" y="6074"/>
                </a:cubicBezTo>
                <a:lnTo>
                  <a:pt x="5370" y="6061"/>
                </a:lnTo>
                <a:lnTo>
                  <a:pt x="5358" y="6049"/>
                </a:lnTo>
                <a:cubicBezTo>
                  <a:pt x="5345" y="6024"/>
                  <a:pt x="5333" y="6000"/>
                  <a:pt x="5321" y="5975"/>
                </a:cubicBezTo>
                <a:cubicBezTo>
                  <a:pt x="5308" y="5963"/>
                  <a:pt x="5308" y="5950"/>
                  <a:pt x="5308" y="5926"/>
                </a:cubicBezTo>
                <a:cubicBezTo>
                  <a:pt x="5308" y="5931"/>
                  <a:pt x="5308" y="5934"/>
                  <a:pt x="5308" y="5934"/>
                </a:cubicBezTo>
                <a:cubicBezTo>
                  <a:pt x="5308" y="5934"/>
                  <a:pt x="5306" y="5905"/>
                  <a:pt x="5296" y="5876"/>
                </a:cubicBezTo>
                <a:cubicBezTo>
                  <a:pt x="5296" y="5876"/>
                  <a:pt x="5296" y="5864"/>
                  <a:pt x="5296" y="5864"/>
                </a:cubicBezTo>
                <a:lnTo>
                  <a:pt x="5296" y="5839"/>
                </a:lnTo>
                <a:cubicBezTo>
                  <a:pt x="5284" y="5740"/>
                  <a:pt x="5333" y="5642"/>
                  <a:pt x="5419" y="5580"/>
                </a:cubicBezTo>
                <a:lnTo>
                  <a:pt x="5444" y="5555"/>
                </a:lnTo>
                <a:lnTo>
                  <a:pt x="5481" y="5531"/>
                </a:lnTo>
                <a:cubicBezTo>
                  <a:pt x="5518" y="5518"/>
                  <a:pt x="5555" y="5506"/>
                  <a:pt x="5592" y="5506"/>
                </a:cubicBezTo>
                <a:close/>
                <a:moveTo>
                  <a:pt x="4358" y="1"/>
                </a:moveTo>
                <a:cubicBezTo>
                  <a:pt x="4333" y="1"/>
                  <a:pt x="4309" y="13"/>
                  <a:pt x="4296" y="13"/>
                </a:cubicBezTo>
                <a:cubicBezTo>
                  <a:pt x="4272" y="13"/>
                  <a:pt x="4222" y="25"/>
                  <a:pt x="4185" y="25"/>
                </a:cubicBezTo>
                <a:cubicBezTo>
                  <a:pt x="4136" y="38"/>
                  <a:pt x="4099" y="50"/>
                  <a:pt x="4062" y="62"/>
                </a:cubicBezTo>
                <a:lnTo>
                  <a:pt x="4000" y="99"/>
                </a:lnTo>
                <a:cubicBezTo>
                  <a:pt x="3852" y="161"/>
                  <a:pt x="3728" y="260"/>
                  <a:pt x="3630" y="383"/>
                </a:cubicBezTo>
                <a:cubicBezTo>
                  <a:pt x="3605" y="396"/>
                  <a:pt x="3605" y="408"/>
                  <a:pt x="3593" y="420"/>
                </a:cubicBezTo>
                <a:cubicBezTo>
                  <a:pt x="3580" y="433"/>
                  <a:pt x="3568" y="445"/>
                  <a:pt x="3568" y="457"/>
                </a:cubicBezTo>
                <a:lnTo>
                  <a:pt x="3568" y="482"/>
                </a:lnTo>
                <a:cubicBezTo>
                  <a:pt x="3543" y="507"/>
                  <a:pt x="3531" y="544"/>
                  <a:pt x="3519" y="581"/>
                </a:cubicBezTo>
                <a:cubicBezTo>
                  <a:pt x="3506" y="593"/>
                  <a:pt x="3494" y="605"/>
                  <a:pt x="3494" y="630"/>
                </a:cubicBezTo>
                <a:cubicBezTo>
                  <a:pt x="3469" y="704"/>
                  <a:pt x="3457" y="766"/>
                  <a:pt x="3457" y="840"/>
                </a:cubicBezTo>
                <a:cubicBezTo>
                  <a:pt x="3457" y="865"/>
                  <a:pt x="3457" y="889"/>
                  <a:pt x="3457" y="914"/>
                </a:cubicBezTo>
                <a:cubicBezTo>
                  <a:pt x="3469" y="1037"/>
                  <a:pt x="3519" y="1173"/>
                  <a:pt x="3580" y="1284"/>
                </a:cubicBezTo>
                <a:cubicBezTo>
                  <a:pt x="3605" y="1334"/>
                  <a:pt x="3630" y="1371"/>
                  <a:pt x="3667" y="1408"/>
                </a:cubicBezTo>
                <a:cubicBezTo>
                  <a:pt x="3691" y="1420"/>
                  <a:pt x="3704" y="1445"/>
                  <a:pt x="3728" y="1457"/>
                </a:cubicBezTo>
                <a:cubicBezTo>
                  <a:pt x="3839" y="1544"/>
                  <a:pt x="3963" y="1605"/>
                  <a:pt x="4099" y="1630"/>
                </a:cubicBezTo>
                <a:cubicBezTo>
                  <a:pt x="4099" y="1729"/>
                  <a:pt x="4111" y="1840"/>
                  <a:pt x="4136" y="1939"/>
                </a:cubicBezTo>
                <a:cubicBezTo>
                  <a:pt x="4136" y="1939"/>
                  <a:pt x="4136" y="1951"/>
                  <a:pt x="4148" y="1951"/>
                </a:cubicBezTo>
                <a:cubicBezTo>
                  <a:pt x="4148" y="1951"/>
                  <a:pt x="4148" y="1963"/>
                  <a:pt x="4148" y="1963"/>
                </a:cubicBezTo>
                <a:cubicBezTo>
                  <a:pt x="4160" y="2099"/>
                  <a:pt x="4160" y="2247"/>
                  <a:pt x="4173" y="2383"/>
                </a:cubicBezTo>
                <a:cubicBezTo>
                  <a:pt x="4062" y="2395"/>
                  <a:pt x="3951" y="2420"/>
                  <a:pt x="3839" y="2482"/>
                </a:cubicBezTo>
                <a:cubicBezTo>
                  <a:pt x="3494" y="2630"/>
                  <a:pt x="3247" y="2963"/>
                  <a:pt x="3222" y="3346"/>
                </a:cubicBezTo>
                <a:lnTo>
                  <a:pt x="2087" y="3346"/>
                </a:lnTo>
                <a:cubicBezTo>
                  <a:pt x="1901" y="3358"/>
                  <a:pt x="1642" y="3346"/>
                  <a:pt x="1445" y="3383"/>
                </a:cubicBezTo>
                <a:cubicBezTo>
                  <a:pt x="1432" y="3333"/>
                  <a:pt x="1408" y="3296"/>
                  <a:pt x="1383" y="3259"/>
                </a:cubicBezTo>
                <a:cubicBezTo>
                  <a:pt x="1348" y="3200"/>
                  <a:pt x="1301" y="3153"/>
                  <a:pt x="1254" y="3116"/>
                </a:cubicBezTo>
                <a:lnTo>
                  <a:pt x="1254" y="3116"/>
                </a:lnTo>
                <a:cubicBezTo>
                  <a:pt x="1254" y="3116"/>
                  <a:pt x="1254" y="3117"/>
                  <a:pt x="1255" y="3117"/>
                </a:cubicBezTo>
                <a:lnTo>
                  <a:pt x="1255" y="3117"/>
                </a:lnTo>
                <a:cubicBezTo>
                  <a:pt x="1252" y="3115"/>
                  <a:pt x="1250" y="3113"/>
                  <a:pt x="1247" y="3111"/>
                </a:cubicBezTo>
                <a:lnTo>
                  <a:pt x="1247" y="3111"/>
                </a:lnTo>
                <a:cubicBezTo>
                  <a:pt x="1249" y="3113"/>
                  <a:pt x="1252" y="3115"/>
                  <a:pt x="1254" y="3116"/>
                </a:cubicBezTo>
                <a:lnTo>
                  <a:pt x="1254" y="3116"/>
                </a:lnTo>
                <a:cubicBezTo>
                  <a:pt x="1245" y="3111"/>
                  <a:pt x="1235" y="3105"/>
                  <a:pt x="1223" y="3099"/>
                </a:cubicBezTo>
                <a:cubicBezTo>
                  <a:pt x="1210" y="3074"/>
                  <a:pt x="1186" y="3062"/>
                  <a:pt x="1161" y="3050"/>
                </a:cubicBezTo>
                <a:cubicBezTo>
                  <a:pt x="1148" y="3037"/>
                  <a:pt x="1136" y="3025"/>
                  <a:pt x="1111" y="3012"/>
                </a:cubicBezTo>
                <a:cubicBezTo>
                  <a:pt x="1087" y="3000"/>
                  <a:pt x="1062" y="2988"/>
                  <a:pt x="1037" y="2988"/>
                </a:cubicBezTo>
                <a:cubicBezTo>
                  <a:pt x="1013" y="2975"/>
                  <a:pt x="1000" y="2963"/>
                  <a:pt x="976" y="2963"/>
                </a:cubicBezTo>
                <a:cubicBezTo>
                  <a:pt x="939" y="2951"/>
                  <a:pt x="914" y="2951"/>
                  <a:pt x="889" y="2951"/>
                </a:cubicBezTo>
                <a:lnTo>
                  <a:pt x="840" y="2951"/>
                </a:lnTo>
                <a:cubicBezTo>
                  <a:pt x="815" y="2938"/>
                  <a:pt x="766" y="2938"/>
                  <a:pt x="729" y="2938"/>
                </a:cubicBezTo>
                <a:lnTo>
                  <a:pt x="605" y="2938"/>
                </a:lnTo>
                <a:cubicBezTo>
                  <a:pt x="599" y="2945"/>
                  <a:pt x="593" y="2945"/>
                  <a:pt x="584" y="2945"/>
                </a:cubicBezTo>
                <a:cubicBezTo>
                  <a:pt x="574" y="2945"/>
                  <a:pt x="562" y="2945"/>
                  <a:pt x="544" y="2951"/>
                </a:cubicBezTo>
                <a:cubicBezTo>
                  <a:pt x="519" y="2963"/>
                  <a:pt x="482" y="2975"/>
                  <a:pt x="445" y="3000"/>
                </a:cubicBezTo>
                <a:cubicBezTo>
                  <a:pt x="309" y="3087"/>
                  <a:pt x="198" y="3210"/>
                  <a:pt x="124" y="3358"/>
                </a:cubicBezTo>
                <a:lnTo>
                  <a:pt x="124" y="3370"/>
                </a:lnTo>
                <a:cubicBezTo>
                  <a:pt x="0" y="3630"/>
                  <a:pt x="13" y="3951"/>
                  <a:pt x="173" y="4198"/>
                </a:cubicBezTo>
                <a:cubicBezTo>
                  <a:pt x="186" y="4210"/>
                  <a:pt x="186" y="4222"/>
                  <a:pt x="198" y="4222"/>
                </a:cubicBezTo>
                <a:lnTo>
                  <a:pt x="198" y="4235"/>
                </a:lnTo>
                <a:cubicBezTo>
                  <a:pt x="223" y="4259"/>
                  <a:pt x="235" y="4272"/>
                  <a:pt x="235" y="4272"/>
                </a:cubicBezTo>
                <a:cubicBezTo>
                  <a:pt x="260" y="4296"/>
                  <a:pt x="284" y="4321"/>
                  <a:pt x="309" y="4333"/>
                </a:cubicBezTo>
                <a:cubicBezTo>
                  <a:pt x="440" y="4428"/>
                  <a:pt x="593" y="4476"/>
                  <a:pt x="745" y="4476"/>
                </a:cubicBezTo>
                <a:cubicBezTo>
                  <a:pt x="850" y="4476"/>
                  <a:pt x="954" y="4453"/>
                  <a:pt x="1050" y="4407"/>
                </a:cubicBezTo>
                <a:cubicBezTo>
                  <a:pt x="1321" y="4284"/>
                  <a:pt x="1494" y="4025"/>
                  <a:pt x="1506" y="3728"/>
                </a:cubicBezTo>
                <a:lnTo>
                  <a:pt x="1716" y="3728"/>
                </a:lnTo>
                <a:cubicBezTo>
                  <a:pt x="1775" y="3727"/>
                  <a:pt x="1834" y="3726"/>
                  <a:pt x="1894" y="3726"/>
                </a:cubicBezTo>
                <a:cubicBezTo>
                  <a:pt x="2201" y="3726"/>
                  <a:pt x="2516" y="3742"/>
                  <a:pt x="2830" y="3742"/>
                </a:cubicBezTo>
                <a:cubicBezTo>
                  <a:pt x="2977" y="3742"/>
                  <a:pt x="3125" y="3739"/>
                  <a:pt x="3272" y="3728"/>
                </a:cubicBezTo>
                <a:cubicBezTo>
                  <a:pt x="3296" y="3815"/>
                  <a:pt x="3333" y="3889"/>
                  <a:pt x="3370" y="3951"/>
                </a:cubicBezTo>
                <a:cubicBezTo>
                  <a:pt x="3589" y="4306"/>
                  <a:pt x="4010" y="4534"/>
                  <a:pt x="4420" y="4534"/>
                </a:cubicBezTo>
                <a:cubicBezTo>
                  <a:pt x="4564" y="4534"/>
                  <a:pt x="4707" y="4506"/>
                  <a:pt x="4839" y="4444"/>
                </a:cubicBezTo>
                <a:cubicBezTo>
                  <a:pt x="4963" y="4753"/>
                  <a:pt x="5086" y="5062"/>
                  <a:pt x="5222" y="5358"/>
                </a:cubicBezTo>
                <a:cubicBezTo>
                  <a:pt x="5185" y="5383"/>
                  <a:pt x="5148" y="5420"/>
                  <a:pt x="5123" y="5457"/>
                </a:cubicBezTo>
                <a:cubicBezTo>
                  <a:pt x="4938" y="5703"/>
                  <a:pt x="4938" y="6049"/>
                  <a:pt x="5123" y="6296"/>
                </a:cubicBezTo>
                <a:cubicBezTo>
                  <a:pt x="5249" y="6455"/>
                  <a:pt x="5437" y="6540"/>
                  <a:pt x="5625" y="6540"/>
                </a:cubicBezTo>
                <a:cubicBezTo>
                  <a:pt x="5715" y="6540"/>
                  <a:pt x="5805" y="6521"/>
                  <a:pt x="5889" y="6481"/>
                </a:cubicBezTo>
                <a:lnTo>
                  <a:pt x="5889" y="6481"/>
                </a:lnTo>
                <a:cubicBezTo>
                  <a:pt x="5868" y="6488"/>
                  <a:pt x="5859" y="6491"/>
                  <a:pt x="5858" y="6491"/>
                </a:cubicBezTo>
                <a:cubicBezTo>
                  <a:pt x="5855" y="6491"/>
                  <a:pt x="5906" y="6471"/>
                  <a:pt x="5950" y="6444"/>
                </a:cubicBezTo>
                <a:cubicBezTo>
                  <a:pt x="5963" y="6432"/>
                  <a:pt x="5987" y="6419"/>
                  <a:pt x="6000" y="6407"/>
                </a:cubicBezTo>
                <a:lnTo>
                  <a:pt x="6012" y="6407"/>
                </a:lnTo>
                <a:cubicBezTo>
                  <a:pt x="6037" y="6382"/>
                  <a:pt x="6049" y="6370"/>
                  <a:pt x="6074" y="6358"/>
                </a:cubicBezTo>
                <a:cubicBezTo>
                  <a:pt x="6148" y="6284"/>
                  <a:pt x="6210" y="6197"/>
                  <a:pt x="6259" y="6111"/>
                </a:cubicBezTo>
                <a:cubicBezTo>
                  <a:pt x="6288" y="6063"/>
                  <a:pt x="6294" y="6045"/>
                  <a:pt x="6284" y="6045"/>
                </a:cubicBezTo>
                <a:cubicBezTo>
                  <a:pt x="6281" y="6045"/>
                  <a:pt x="6277" y="6046"/>
                  <a:pt x="6271" y="6049"/>
                </a:cubicBezTo>
                <a:lnTo>
                  <a:pt x="6259" y="6061"/>
                </a:lnTo>
                <a:cubicBezTo>
                  <a:pt x="6419" y="5889"/>
                  <a:pt x="6432" y="5506"/>
                  <a:pt x="6049" y="5234"/>
                </a:cubicBezTo>
                <a:cubicBezTo>
                  <a:pt x="5936" y="5161"/>
                  <a:pt x="5819" y="5127"/>
                  <a:pt x="5718" y="5127"/>
                </a:cubicBezTo>
                <a:cubicBezTo>
                  <a:pt x="5632" y="5127"/>
                  <a:pt x="5557" y="5152"/>
                  <a:pt x="5506" y="5197"/>
                </a:cubicBezTo>
                <a:cubicBezTo>
                  <a:pt x="5494" y="5210"/>
                  <a:pt x="5481" y="5222"/>
                  <a:pt x="5469" y="5234"/>
                </a:cubicBezTo>
                <a:cubicBezTo>
                  <a:pt x="5432" y="5099"/>
                  <a:pt x="5382" y="4975"/>
                  <a:pt x="5333" y="4839"/>
                </a:cubicBezTo>
                <a:cubicBezTo>
                  <a:pt x="5271" y="4642"/>
                  <a:pt x="5185" y="4444"/>
                  <a:pt x="5111" y="4247"/>
                </a:cubicBezTo>
                <a:cubicBezTo>
                  <a:pt x="5321" y="4037"/>
                  <a:pt x="5444" y="3765"/>
                  <a:pt x="5481" y="3482"/>
                </a:cubicBezTo>
                <a:cubicBezTo>
                  <a:pt x="5518" y="2914"/>
                  <a:pt x="5173" y="2395"/>
                  <a:pt x="4580" y="2383"/>
                </a:cubicBezTo>
                <a:lnTo>
                  <a:pt x="4568" y="2383"/>
                </a:lnTo>
                <a:cubicBezTo>
                  <a:pt x="4543" y="2124"/>
                  <a:pt x="4518" y="1865"/>
                  <a:pt x="4481" y="1618"/>
                </a:cubicBezTo>
                <a:cubicBezTo>
                  <a:pt x="4481" y="1581"/>
                  <a:pt x="4481" y="1544"/>
                  <a:pt x="4469" y="1507"/>
                </a:cubicBezTo>
                <a:cubicBezTo>
                  <a:pt x="4543" y="1507"/>
                  <a:pt x="4605" y="1482"/>
                  <a:pt x="4667" y="1457"/>
                </a:cubicBezTo>
                <a:lnTo>
                  <a:pt x="4704" y="1432"/>
                </a:lnTo>
                <a:cubicBezTo>
                  <a:pt x="4827" y="1371"/>
                  <a:pt x="4938" y="1272"/>
                  <a:pt x="5012" y="1149"/>
                </a:cubicBezTo>
                <a:cubicBezTo>
                  <a:pt x="5062" y="1050"/>
                  <a:pt x="5099" y="951"/>
                  <a:pt x="5099" y="840"/>
                </a:cubicBezTo>
                <a:cubicBezTo>
                  <a:pt x="5099" y="828"/>
                  <a:pt x="5099" y="828"/>
                  <a:pt x="5099" y="815"/>
                </a:cubicBezTo>
                <a:cubicBezTo>
                  <a:pt x="5099" y="729"/>
                  <a:pt x="5086" y="642"/>
                  <a:pt x="5062" y="568"/>
                </a:cubicBezTo>
                <a:cubicBezTo>
                  <a:pt x="4987" y="371"/>
                  <a:pt x="4852" y="198"/>
                  <a:pt x="4679" y="99"/>
                </a:cubicBezTo>
                <a:cubicBezTo>
                  <a:pt x="4617" y="50"/>
                  <a:pt x="4543" y="25"/>
                  <a:pt x="4481" y="13"/>
                </a:cubicBezTo>
                <a:cubicBezTo>
                  <a:pt x="4444" y="1"/>
                  <a:pt x="4407" y="1"/>
                  <a:pt x="4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4" name="Google Shape;2044;p79"/>
          <p:cNvGrpSpPr/>
          <p:nvPr/>
        </p:nvGrpSpPr>
        <p:grpSpPr>
          <a:xfrm>
            <a:off x="8058203" y="4467240"/>
            <a:ext cx="1034486" cy="676280"/>
            <a:chOff x="1416546" y="3515648"/>
            <a:chExt cx="1570496" cy="1127322"/>
          </a:xfrm>
        </p:grpSpPr>
        <p:sp>
          <p:nvSpPr>
            <p:cNvPr id="2045" name="Google Shape;2045;p79"/>
            <p:cNvSpPr/>
            <p:nvPr/>
          </p:nvSpPr>
          <p:spPr>
            <a:xfrm rot="1246384">
              <a:off x="1705515" y="3699695"/>
              <a:ext cx="1107833" cy="761244"/>
            </a:xfrm>
            <a:custGeom>
              <a:rect b="b" l="l" r="r" t="t"/>
              <a:pathLst>
                <a:path extrusionOk="0" h="10222" w="14876">
                  <a:moveTo>
                    <a:pt x="12345" y="0"/>
                  </a:moveTo>
                  <a:lnTo>
                    <a:pt x="1" y="6728"/>
                  </a:lnTo>
                  <a:lnTo>
                    <a:pt x="741" y="8468"/>
                  </a:lnTo>
                  <a:lnTo>
                    <a:pt x="1494" y="10221"/>
                  </a:lnTo>
                  <a:lnTo>
                    <a:pt x="14875" y="5876"/>
                  </a:lnTo>
                  <a:lnTo>
                    <a:pt x="123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9"/>
            <p:cNvSpPr/>
            <p:nvPr/>
          </p:nvSpPr>
          <p:spPr>
            <a:xfrm rot="1246384">
              <a:off x="1715303" y="4052617"/>
              <a:ext cx="1033362" cy="410113"/>
            </a:xfrm>
            <a:custGeom>
              <a:rect b="b" l="l" r="r" t="t"/>
              <a:pathLst>
                <a:path extrusionOk="0" h="5507" w="13876">
                  <a:moveTo>
                    <a:pt x="13369" y="1"/>
                  </a:moveTo>
                  <a:lnTo>
                    <a:pt x="0" y="4333"/>
                  </a:lnTo>
                  <a:lnTo>
                    <a:pt x="494" y="5506"/>
                  </a:lnTo>
                  <a:lnTo>
                    <a:pt x="13875" y="1161"/>
                  </a:lnTo>
                  <a:lnTo>
                    <a:pt x="13369" y="1"/>
                  </a:lnTo>
                  <a:close/>
                </a:path>
              </a:pathLst>
            </a:custGeom>
            <a:solidFill>
              <a:srgbClr val="F0D4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9"/>
            <p:cNvSpPr/>
            <p:nvPr/>
          </p:nvSpPr>
          <p:spPr>
            <a:xfrm rot="1246384">
              <a:off x="1694746" y="3690048"/>
              <a:ext cx="1126153" cy="778522"/>
            </a:xfrm>
            <a:custGeom>
              <a:rect b="b" l="l" r="r" t="t"/>
              <a:pathLst>
                <a:path extrusionOk="0" h="10454" w="15122">
                  <a:moveTo>
                    <a:pt x="12443" y="294"/>
                  </a:moveTo>
                  <a:lnTo>
                    <a:pt x="14863" y="5935"/>
                  </a:lnTo>
                  <a:lnTo>
                    <a:pt x="1716" y="10206"/>
                  </a:lnTo>
                  <a:lnTo>
                    <a:pt x="297" y="6911"/>
                  </a:lnTo>
                  <a:lnTo>
                    <a:pt x="12443" y="294"/>
                  </a:lnTo>
                  <a:close/>
                  <a:moveTo>
                    <a:pt x="12473" y="1"/>
                  </a:moveTo>
                  <a:cubicBezTo>
                    <a:pt x="12458" y="1"/>
                    <a:pt x="12444" y="4"/>
                    <a:pt x="12431" y="10"/>
                  </a:cubicBezTo>
                  <a:lnTo>
                    <a:pt x="87" y="6738"/>
                  </a:lnTo>
                  <a:cubicBezTo>
                    <a:pt x="25" y="6762"/>
                    <a:pt x="0" y="6836"/>
                    <a:pt x="37" y="6898"/>
                  </a:cubicBezTo>
                  <a:lnTo>
                    <a:pt x="1543" y="10379"/>
                  </a:lnTo>
                  <a:cubicBezTo>
                    <a:pt x="1556" y="10429"/>
                    <a:pt x="1605" y="10453"/>
                    <a:pt x="1642" y="10453"/>
                  </a:cubicBezTo>
                  <a:cubicBezTo>
                    <a:pt x="1655" y="10453"/>
                    <a:pt x="1655" y="10441"/>
                    <a:pt x="1667" y="10441"/>
                  </a:cubicBezTo>
                  <a:lnTo>
                    <a:pt x="15035" y="6108"/>
                  </a:lnTo>
                  <a:cubicBezTo>
                    <a:pt x="15072" y="6096"/>
                    <a:pt x="15097" y="6071"/>
                    <a:pt x="15109" y="6034"/>
                  </a:cubicBezTo>
                  <a:cubicBezTo>
                    <a:pt x="15122" y="6009"/>
                    <a:pt x="15122" y="5972"/>
                    <a:pt x="15109" y="5948"/>
                  </a:cubicBezTo>
                  <a:lnTo>
                    <a:pt x="12579" y="72"/>
                  </a:lnTo>
                  <a:cubicBezTo>
                    <a:pt x="12561" y="26"/>
                    <a:pt x="12515" y="1"/>
                    <a:pt x="12473" y="1"/>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9"/>
            <p:cNvSpPr/>
            <p:nvPr/>
          </p:nvSpPr>
          <p:spPr>
            <a:xfrm rot="1246384">
              <a:off x="2622990" y="3844439"/>
              <a:ext cx="270330" cy="493744"/>
            </a:xfrm>
            <a:custGeom>
              <a:rect b="b" l="l" r="r" t="t"/>
              <a:pathLst>
                <a:path extrusionOk="0" h="6630" w="3630">
                  <a:moveTo>
                    <a:pt x="625" y="1"/>
                  </a:moveTo>
                  <a:cubicBezTo>
                    <a:pt x="553" y="1"/>
                    <a:pt x="479" y="15"/>
                    <a:pt x="408" y="46"/>
                  </a:cubicBezTo>
                  <a:cubicBezTo>
                    <a:pt x="136" y="170"/>
                    <a:pt x="0" y="491"/>
                    <a:pt x="124" y="775"/>
                  </a:cubicBezTo>
                  <a:lnTo>
                    <a:pt x="2494" y="6292"/>
                  </a:lnTo>
                  <a:cubicBezTo>
                    <a:pt x="2587" y="6506"/>
                    <a:pt x="2792" y="6629"/>
                    <a:pt x="3009" y="6629"/>
                  </a:cubicBezTo>
                  <a:cubicBezTo>
                    <a:pt x="3080" y="6629"/>
                    <a:pt x="3152" y="6616"/>
                    <a:pt x="3222" y="6589"/>
                  </a:cubicBezTo>
                  <a:cubicBezTo>
                    <a:pt x="3506" y="6465"/>
                    <a:pt x="3629" y="6132"/>
                    <a:pt x="3506" y="5860"/>
                  </a:cubicBezTo>
                  <a:lnTo>
                    <a:pt x="1136" y="343"/>
                  </a:lnTo>
                  <a:cubicBezTo>
                    <a:pt x="1043" y="130"/>
                    <a:pt x="840" y="1"/>
                    <a:pt x="6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9"/>
            <p:cNvSpPr/>
            <p:nvPr/>
          </p:nvSpPr>
          <p:spPr>
            <a:xfrm rot="1246384">
              <a:off x="2613505" y="3836870"/>
              <a:ext cx="292448" cy="510872"/>
            </a:xfrm>
            <a:custGeom>
              <a:rect b="b" l="l" r="r" t="t"/>
              <a:pathLst>
                <a:path extrusionOk="0" h="6860" w="3927">
                  <a:moveTo>
                    <a:pt x="754" y="230"/>
                  </a:moveTo>
                  <a:cubicBezTo>
                    <a:pt x="939" y="230"/>
                    <a:pt x="1099" y="329"/>
                    <a:pt x="1161" y="502"/>
                  </a:cubicBezTo>
                  <a:lnTo>
                    <a:pt x="3531" y="6020"/>
                  </a:lnTo>
                  <a:cubicBezTo>
                    <a:pt x="3580" y="6131"/>
                    <a:pt x="3580" y="6242"/>
                    <a:pt x="3531" y="6353"/>
                  </a:cubicBezTo>
                  <a:cubicBezTo>
                    <a:pt x="3494" y="6464"/>
                    <a:pt x="3408" y="6551"/>
                    <a:pt x="3309" y="6588"/>
                  </a:cubicBezTo>
                  <a:cubicBezTo>
                    <a:pt x="3253" y="6612"/>
                    <a:pt x="3195" y="6625"/>
                    <a:pt x="3136" y="6625"/>
                  </a:cubicBezTo>
                  <a:cubicBezTo>
                    <a:pt x="3077" y="6625"/>
                    <a:pt x="3019" y="6612"/>
                    <a:pt x="2963" y="6588"/>
                  </a:cubicBezTo>
                  <a:cubicBezTo>
                    <a:pt x="2865" y="6551"/>
                    <a:pt x="2778" y="6464"/>
                    <a:pt x="2729" y="6353"/>
                  </a:cubicBezTo>
                  <a:lnTo>
                    <a:pt x="359" y="835"/>
                  </a:lnTo>
                  <a:cubicBezTo>
                    <a:pt x="260" y="613"/>
                    <a:pt x="359" y="354"/>
                    <a:pt x="581" y="268"/>
                  </a:cubicBezTo>
                  <a:cubicBezTo>
                    <a:pt x="643" y="243"/>
                    <a:pt x="704" y="230"/>
                    <a:pt x="754" y="230"/>
                  </a:cubicBezTo>
                  <a:close/>
                  <a:moveTo>
                    <a:pt x="759" y="0"/>
                  </a:moveTo>
                  <a:cubicBezTo>
                    <a:pt x="669" y="0"/>
                    <a:pt x="578" y="19"/>
                    <a:pt x="494" y="58"/>
                  </a:cubicBezTo>
                  <a:cubicBezTo>
                    <a:pt x="161" y="193"/>
                    <a:pt x="1" y="588"/>
                    <a:pt x="149" y="934"/>
                  </a:cubicBezTo>
                  <a:lnTo>
                    <a:pt x="2519" y="6452"/>
                  </a:lnTo>
                  <a:cubicBezTo>
                    <a:pt x="2593" y="6612"/>
                    <a:pt x="2716" y="6736"/>
                    <a:pt x="2889" y="6810"/>
                  </a:cubicBezTo>
                  <a:cubicBezTo>
                    <a:pt x="2963" y="6834"/>
                    <a:pt x="3050" y="6859"/>
                    <a:pt x="3136" y="6859"/>
                  </a:cubicBezTo>
                  <a:lnTo>
                    <a:pt x="3136" y="6847"/>
                  </a:lnTo>
                  <a:cubicBezTo>
                    <a:pt x="3605" y="6847"/>
                    <a:pt x="3926" y="6365"/>
                    <a:pt x="3753" y="5921"/>
                  </a:cubicBezTo>
                  <a:lnTo>
                    <a:pt x="1371" y="403"/>
                  </a:lnTo>
                  <a:cubicBezTo>
                    <a:pt x="1297" y="243"/>
                    <a:pt x="1173" y="107"/>
                    <a:pt x="1001" y="45"/>
                  </a:cubicBezTo>
                  <a:cubicBezTo>
                    <a:pt x="924" y="16"/>
                    <a:pt x="842" y="0"/>
                    <a:pt x="759" y="0"/>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9"/>
            <p:cNvSpPr/>
            <p:nvPr/>
          </p:nvSpPr>
          <p:spPr>
            <a:xfrm rot="1246384">
              <a:off x="1482645" y="3959124"/>
              <a:ext cx="303396" cy="362973"/>
            </a:xfrm>
            <a:custGeom>
              <a:rect b="b" l="l" r="r" t="t"/>
              <a:pathLst>
                <a:path extrusionOk="0" h="4874" w="4074">
                  <a:moveTo>
                    <a:pt x="2009" y="0"/>
                  </a:moveTo>
                  <a:cubicBezTo>
                    <a:pt x="1915" y="0"/>
                    <a:pt x="1820" y="20"/>
                    <a:pt x="1729" y="61"/>
                  </a:cubicBezTo>
                  <a:lnTo>
                    <a:pt x="531" y="579"/>
                  </a:lnTo>
                  <a:cubicBezTo>
                    <a:pt x="173" y="727"/>
                    <a:pt x="0" y="1147"/>
                    <a:pt x="161" y="1505"/>
                  </a:cubicBezTo>
                  <a:lnTo>
                    <a:pt x="1420" y="4443"/>
                  </a:lnTo>
                  <a:cubicBezTo>
                    <a:pt x="1530" y="4709"/>
                    <a:pt x="1791" y="4873"/>
                    <a:pt x="2070" y="4873"/>
                  </a:cubicBezTo>
                  <a:cubicBezTo>
                    <a:pt x="2166" y="4873"/>
                    <a:pt x="2264" y="4854"/>
                    <a:pt x="2358" y="4813"/>
                  </a:cubicBezTo>
                  <a:lnTo>
                    <a:pt x="3555" y="4295"/>
                  </a:lnTo>
                  <a:cubicBezTo>
                    <a:pt x="3913" y="4146"/>
                    <a:pt x="4074" y="3727"/>
                    <a:pt x="3926" y="3356"/>
                  </a:cubicBezTo>
                  <a:lnTo>
                    <a:pt x="2667" y="431"/>
                  </a:lnTo>
                  <a:cubicBezTo>
                    <a:pt x="2547" y="164"/>
                    <a:pt x="2284" y="0"/>
                    <a:pt x="2009" y="0"/>
                  </a:cubicBezTo>
                  <a:close/>
                </a:path>
              </a:pathLst>
            </a:custGeom>
            <a:solidFill>
              <a:srgbClr val="DAF2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9"/>
            <p:cNvSpPr/>
            <p:nvPr/>
          </p:nvSpPr>
          <p:spPr>
            <a:xfrm rot="1246384">
              <a:off x="1473291" y="3951432"/>
              <a:ext cx="321864" cy="378984"/>
            </a:xfrm>
            <a:custGeom>
              <a:rect b="b" l="l" r="r" t="t"/>
              <a:pathLst>
                <a:path extrusionOk="0" h="5089" w="4322">
                  <a:moveTo>
                    <a:pt x="2136" y="213"/>
                  </a:moveTo>
                  <a:cubicBezTo>
                    <a:pt x="2371" y="213"/>
                    <a:pt x="2581" y="361"/>
                    <a:pt x="2680" y="571"/>
                  </a:cubicBezTo>
                  <a:lnTo>
                    <a:pt x="3939" y="3509"/>
                  </a:lnTo>
                  <a:cubicBezTo>
                    <a:pt x="4074" y="3805"/>
                    <a:pt x="3926" y="4163"/>
                    <a:pt x="3630" y="4286"/>
                  </a:cubicBezTo>
                  <a:lnTo>
                    <a:pt x="2433" y="4805"/>
                  </a:lnTo>
                  <a:cubicBezTo>
                    <a:pt x="2357" y="4839"/>
                    <a:pt x="2278" y="4856"/>
                    <a:pt x="2199" y="4856"/>
                  </a:cubicBezTo>
                  <a:cubicBezTo>
                    <a:pt x="1969" y="4856"/>
                    <a:pt x="1747" y="4717"/>
                    <a:pt x="1655" y="4496"/>
                  </a:cubicBezTo>
                  <a:lnTo>
                    <a:pt x="396" y="1571"/>
                  </a:lnTo>
                  <a:cubicBezTo>
                    <a:pt x="260" y="1262"/>
                    <a:pt x="396" y="917"/>
                    <a:pt x="705" y="781"/>
                  </a:cubicBezTo>
                  <a:lnTo>
                    <a:pt x="1902" y="262"/>
                  </a:lnTo>
                  <a:cubicBezTo>
                    <a:pt x="1976" y="238"/>
                    <a:pt x="2050" y="225"/>
                    <a:pt x="2136" y="213"/>
                  </a:cubicBezTo>
                  <a:close/>
                  <a:moveTo>
                    <a:pt x="2127" y="0"/>
                  </a:moveTo>
                  <a:cubicBezTo>
                    <a:pt x="2019" y="0"/>
                    <a:pt x="1909" y="21"/>
                    <a:pt x="1803" y="65"/>
                  </a:cubicBezTo>
                  <a:lnTo>
                    <a:pt x="606" y="583"/>
                  </a:lnTo>
                  <a:cubicBezTo>
                    <a:pt x="198" y="756"/>
                    <a:pt x="1" y="1238"/>
                    <a:pt x="174" y="1657"/>
                  </a:cubicBezTo>
                  <a:lnTo>
                    <a:pt x="1433" y="4595"/>
                  </a:lnTo>
                  <a:cubicBezTo>
                    <a:pt x="1569" y="4891"/>
                    <a:pt x="1865" y="5089"/>
                    <a:pt x="2198" y="5089"/>
                  </a:cubicBezTo>
                  <a:cubicBezTo>
                    <a:pt x="2309" y="5089"/>
                    <a:pt x="2420" y="5064"/>
                    <a:pt x="2519" y="5015"/>
                  </a:cubicBezTo>
                  <a:lnTo>
                    <a:pt x="3716" y="4509"/>
                  </a:lnTo>
                  <a:cubicBezTo>
                    <a:pt x="4136" y="4324"/>
                    <a:pt x="4321" y="3842"/>
                    <a:pt x="4148" y="3422"/>
                  </a:cubicBezTo>
                  <a:lnTo>
                    <a:pt x="2889" y="497"/>
                  </a:lnTo>
                  <a:cubicBezTo>
                    <a:pt x="2751" y="183"/>
                    <a:pt x="2447" y="0"/>
                    <a:pt x="2127" y="0"/>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9"/>
            <p:cNvSpPr/>
            <p:nvPr/>
          </p:nvSpPr>
          <p:spPr>
            <a:xfrm rot="1246384">
              <a:off x="1557235" y="3974991"/>
              <a:ext cx="143431" cy="69482"/>
            </a:xfrm>
            <a:custGeom>
              <a:rect b="b" l="l" r="r" t="t"/>
              <a:pathLst>
                <a:path extrusionOk="0" h="933" w="1926">
                  <a:moveTo>
                    <a:pt x="1791" y="1"/>
                  </a:moveTo>
                  <a:cubicBezTo>
                    <a:pt x="1783" y="1"/>
                    <a:pt x="1774" y="2"/>
                    <a:pt x="1765" y="4"/>
                  </a:cubicBezTo>
                  <a:lnTo>
                    <a:pt x="74" y="745"/>
                  </a:lnTo>
                  <a:cubicBezTo>
                    <a:pt x="25" y="757"/>
                    <a:pt x="0" y="819"/>
                    <a:pt x="25" y="868"/>
                  </a:cubicBezTo>
                  <a:cubicBezTo>
                    <a:pt x="35" y="909"/>
                    <a:pt x="79" y="933"/>
                    <a:pt x="122" y="933"/>
                  </a:cubicBezTo>
                  <a:cubicBezTo>
                    <a:pt x="131" y="933"/>
                    <a:pt x="140" y="932"/>
                    <a:pt x="148" y="930"/>
                  </a:cubicBezTo>
                  <a:lnTo>
                    <a:pt x="1852" y="189"/>
                  </a:lnTo>
                  <a:cubicBezTo>
                    <a:pt x="1901" y="164"/>
                    <a:pt x="1926" y="115"/>
                    <a:pt x="1901" y="66"/>
                  </a:cubicBezTo>
                  <a:cubicBezTo>
                    <a:pt x="1881" y="25"/>
                    <a:pt x="1835"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9"/>
            <p:cNvSpPr/>
            <p:nvPr/>
          </p:nvSpPr>
          <p:spPr>
            <a:xfrm rot="1246384">
              <a:off x="1558005" y="4004260"/>
              <a:ext cx="143431" cy="69035"/>
            </a:xfrm>
            <a:custGeom>
              <a:rect b="b" l="l" r="r" t="t"/>
              <a:pathLst>
                <a:path extrusionOk="0" h="927" w="1926">
                  <a:moveTo>
                    <a:pt x="1819" y="1"/>
                  </a:moveTo>
                  <a:cubicBezTo>
                    <a:pt x="1805" y="1"/>
                    <a:pt x="1791" y="4"/>
                    <a:pt x="1778" y="10"/>
                  </a:cubicBezTo>
                  <a:lnTo>
                    <a:pt x="74" y="738"/>
                  </a:lnTo>
                  <a:cubicBezTo>
                    <a:pt x="25" y="751"/>
                    <a:pt x="0" y="813"/>
                    <a:pt x="25" y="862"/>
                  </a:cubicBezTo>
                  <a:cubicBezTo>
                    <a:pt x="45" y="903"/>
                    <a:pt x="91" y="927"/>
                    <a:pt x="134" y="927"/>
                  </a:cubicBezTo>
                  <a:cubicBezTo>
                    <a:pt x="143" y="927"/>
                    <a:pt x="152" y="926"/>
                    <a:pt x="161" y="924"/>
                  </a:cubicBezTo>
                  <a:lnTo>
                    <a:pt x="1852" y="183"/>
                  </a:lnTo>
                  <a:cubicBezTo>
                    <a:pt x="1901" y="171"/>
                    <a:pt x="1926" y="109"/>
                    <a:pt x="1913" y="60"/>
                  </a:cubicBezTo>
                  <a:cubicBezTo>
                    <a:pt x="1895" y="23"/>
                    <a:pt x="1857" y="1"/>
                    <a:pt x="1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9"/>
            <p:cNvSpPr/>
            <p:nvPr/>
          </p:nvSpPr>
          <p:spPr>
            <a:xfrm rot="1246384">
              <a:off x="1559741" y="4032989"/>
              <a:ext cx="143506" cy="69631"/>
            </a:xfrm>
            <a:custGeom>
              <a:rect b="b" l="l" r="r" t="t"/>
              <a:pathLst>
                <a:path extrusionOk="0" h="935" w="1927">
                  <a:moveTo>
                    <a:pt x="1803" y="1"/>
                  </a:moveTo>
                  <a:cubicBezTo>
                    <a:pt x="1795" y="1"/>
                    <a:pt x="1787" y="2"/>
                    <a:pt x="1778" y="4"/>
                  </a:cubicBezTo>
                  <a:lnTo>
                    <a:pt x="75" y="744"/>
                  </a:lnTo>
                  <a:cubicBezTo>
                    <a:pt x="25" y="769"/>
                    <a:pt x="1" y="819"/>
                    <a:pt x="25" y="880"/>
                  </a:cubicBezTo>
                  <a:cubicBezTo>
                    <a:pt x="35" y="918"/>
                    <a:pt x="73" y="934"/>
                    <a:pt x="113" y="934"/>
                  </a:cubicBezTo>
                  <a:cubicBezTo>
                    <a:pt x="125" y="934"/>
                    <a:pt x="137" y="933"/>
                    <a:pt x="149" y="930"/>
                  </a:cubicBezTo>
                  <a:lnTo>
                    <a:pt x="1852" y="201"/>
                  </a:lnTo>
                  <a:cubicBezTo>
                    <a:pt x="1902" y="177"/>
                    <a:pt x="1926" y="115"/>
                    <a:pt x="1902" y="66"/>
                  </a:cubicBezTo>
                  <a:cubicBezTo>
                    <a:pt x="1881" y="25"/>
                    <a:pt x="1844" y="1"/>
                    <a:pt x="18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9"/>
            <p:cNvSpPr/>
            <p:nvPr/>
          </p:nvSpPr>
          <p:spPr>
            <a:xfrm rot="1246384">
              <a:off x="1561353" y="4062576"/>
              <a:ext cx="143431" cy="69556"/>
            </a:xfrm>
            <a:custGeom>
              <a:rect b="b" l="l" r="r" t="t"/>
              <a:pathLst>
                <a:path extrusionOk="0" h="934" w="1926">
                  <a:moveTo>
                    <a:pt x="1807" y="0"/>
                  </a:moveTo>
                  <a:cubicBezTo>
                    <a:pt x="1793" y="0"/>
                    <a:pt x="1779" y="4"/>
                    <a:pt x="1765" y="10"/>
                  </a:cubicBezTo>
                  <a:lnTo>
                    <a:pt x="74" y="738"/>
                  </a:lnTo>
                  <a:cubicBezTo>
                    <a:pt x="12" y="763"/>
                    <a:pt x="0" y="812"/>
                    <a:pt x="12" y="874"/>
                  </a:cubicBezTo>
                  <a:cubicBezTo>
                    <a:pt x="31" y="910"/>
                    <a:pt x="68" y="933"/>
                    <a:pt x="107" y="933"/>
                  </a:cubicBezTo>
                  <a:cubicBezTo>
                    <a:pt x="121" y="933"/>
                    <a:pt x="135" y="930"/>
                    <a:pt x="148" y="924"/>
                  </a:cubicBezTo>
                  <a:lnTo>
                    <a:pt x="1852" y="195"/>
                  </a:lnTo>
                  <a:cubicBezTo>
                    <a:pt x="1901" y="171"/>
                    <a:pt x="1926" y="109"/>
                    <a:pt x="1901" y="60"/>
                  </a:cubicBezTo>
                  <a:cubicBezTo>
                    <a:pt x="1883" y="23"/>
                    <a:pt x="1845" y="0"/>
                    <a:pt x="1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9"/>
            <p:cNvSpPr/>
            <p:nvPr/>
          </p:nvSpPr>
          <p:spPr>
            <a:xfrm rot="1246384">
              <a:off x="1562203" y="4091412"/>
              <a:ext cx="143431" cy="69556"/>
            </a:xfrm>
            <a:custGeom>
              <a:rect b="b" l="l" r="r" t="t"/>
              <a:pathLst>
                <a:path extrusionOk="0" h="934" w="1926">
                  <a:moveTo>
                    <a:pt x="1817" y="0"/>
                  </a:moveTo>
                  <a:cubicBezTo>
                    <a:pt x="1804" y="0"/>
                    <a:pt x="1791" y="3"/>
                    <a:pt x="1778" y="10"/>
                  </a:cubicBezTo>
                  <a:lnTo>
                    <a:pt x="74" y="738"/>
                  </a:lnTo>
                  <a:cubicBezTo>
                    <a:pt x="25" y="763"/>
                    <a:pt x="0" y="825"/>
                    <a:pt x="25" y="874"/>
                  </a:cubicBezTo>
                  <a:cubicBezTo>
                    <a:pt x="43" y="910"/>
                    <a:pt x="74" y="933"/>
                    <a:pt x="109" y="933"/>
                  </a:cubicBezTo>
                  <a:cubicBezTo>
                    <a:pt x="122" y="933"/>
                    <a:pt x="135" y="930"/>
                    <a:pt x="148" y="924"/>
                  </a:cubicBezTo>
                  <a:lnTo>
                    <a:pt x="1852" y="195"/>
                  </a:lnTo>
                  <a:cubicBezTo>
                    <a:pt x="1901" y="171"/>
                    <a:pt x="1926" y="109"/>
                    <a:pt x="1901" y="59"/>
                  </a:cubicBezTo>
                  <a:cubicBezTo>
                    <a:pt x="1883" y="23"/>
                    <a:pt x="1852" y="0"/>
                    <a:pt x="1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9"/>
            <p:cNvSpPr/>
            <p:nvPr/>
          </p:nvSpPr>
          <p:spPr>
            <a:xfrm rot="1246384">
              <a:off x="1563915" y="4120420"/>
              <a:ext cx="142612" cy="69556"/>
            </a:xfrm>
            <a:custGeom>
              <a:rect b="b" l="l" r="r" t="t"/>
              <a:pathLst>
                <a:path extrusionOk="0" h="934" w="1915">
                  <a:moveTo>
                    <a:pt x="1807" y="0"/>
                  </a:moveTo>
                  <a:cubicBezTo>
                    <a:pt x="1793" y="0"/>
                    <a:pt x="1779" y="3"/>
                    <a:pt x="1766" y="10"/>
                  </a:cubicBezTo>
                  <a:lnTo>
                    <a:pt x="75" y="738"/>
                  </a:lnTo>
                  <a:cubicBezTo>
                    <a:pt x="13" y="763"/>
                    <a:pt x="1" y="825"/>
                    <a:pt x="13" y="874"/>
                  </a:cubicBezTo>
                  <a:cubicBezTo>
                    <a:pt x="31" y="910"/>
                    <a:pt x="69" y="933"/>
                    <a:pt x="107" y="933"/>
                  </a:cubicBezTo>
                  <a:cubicBezTo>
                    <a:pt x="121" y="933"/>
                    <a:pt x="136" y="930"/>
                    <a:pt x="149" y="924"/>
                  </a:cubicBezTo>
                  <a:lnTo>
                    <a:pt x="1852" y="195"/>
                  </a:lnTo>
                  <a:cubicBezTo>
                    <a:pt x="1902" y="171"/>
                    <a:pt x="1914" y="109"/>
                    <a:pt x="1902" y="59"/>
                  </a:cubicBezTo>
                  <a:cubicBezTo>
                    <a:pt x="1884" y="23"/>
                    <a:pt x="1846" y="0"/>
                    <a:pt x="1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9"/>
            <p:cNvSpPr/>
            <p:nvPr/>
          </p:nvSpPr>
          <p:spPr>
            <a:xfrm rot="1246384">
              <a:off x="1564736" y="4149415"/>
              <a:ext cx="143506" cy="69556"/>
            </a:xfrm>
            <a:custGeom>
              <a:rect b="b" l="l" r="r" t="t"/>
              <a:pathLst>
                <a:path extrusionOk="0" h="934" w="1927">
                  <a:moveTo>
                    <a:pt x="1818" y="0"/>
                  </a:moveTo>
                  <a:cubicBezTo>
                    <a:pt x="1805" y="0"/>
                    <a:pt x="1792" y="3"/>
                    <a:pt x="1778" y="10"/>
                  </a:cubicBezTo>
                  <a:lnTo>
                    <a:pt x="75" y="738"/>
                  </a:lnTo>
                  <a:cubicBezTo>
                    <a:pt x="26" y="763"/>
                    <a:pt x="1" y="825"/>
                    <a:pt x="26" y="874"/>
                  </a:cubicBezTo>
                  <a:cubicBezTo>
                    <a:pt x="44" y="910"/>
                    <a:pt x="75" y="933"/>
                    <a:pt x="110" y="933"/>
                  </a:cubicBezTo>
                  <a:cubicBezTo>
                    <a:pt x="122" y="933"/>
                    <a:pt x="136" y="930"/>
                    <a:pt x="149" y="923"/>
                  </a:cubicBezTo>
                  <a:lnTo>
                    <a:pt x="1852" y="195"/>
                  </a:lnTo>
                  <a:cubicBezTo>
                    <a:pt x="1902" y="171"/>
                    <a:pt x="1926" y="109"/>
                    <a:pt x="1902" y="59"/>
                  </a:cubicBezTo>
                  <a:cubicBezTo>
                    <a:pt x="1884" y="23"/>
                    <a:pt x="1852" y="0"/>
                    <a:pt x="18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9"/>
            <p:cNvSpPr/>
            <p:nvPr/>
          </p:nvSpPr>
          <p:spPr>
            <a:xfrm rot="1246384">
              <a:off x="1566523" y="4178423"/>
              <a:ext cx="142538" cy="69556"/>
            </a:xfrm>
            <a:custGeom>
              <a:rect b="b" l="l" r="r" t="t"/>
              <a:pathLst>
                <a:path extrusionOk="0" h="934" w="1914">
                  <a:moveTo>
                    <a:pt x="1807" y="0"/>
                  </a:moveTo>
                  <a:cubicBezTo>
                    <a:pt x="1793" y="0"/>
                    <a:pt x="1779" y="3"/>
                    <a:pt x="1765" y="10"/>
                  </a:cubicBezTo>
                  <a:lnTo>
                    <a:pt x="74" y="738"/>
                  </a:lnTo>
                  <a:cubicBezTo>
                    <a:pt x="13" y="763"/>
                    <a:pt x="0" y="825"/>
                    <a:pt x="13" y="874"/>
                  </a:cubicBezTo>
                  <a:cubicBezTo>
                    <a:pt x="31" y="910"/>
                    <a:pt x="69" y="933"/>
                    <a:pt x="107" y="933"/>
                  </a:cubicBezTo>
                  <a:cubicBezTo>
                    <a:pt x="121" y="933"/>
                    <a:pt x="135" y="930"/>
                    <a:pt x="148" y="923"/>
                  </a:cubicBezTo>
                  <a:lnTo>
                    <a:pt x="1840" y="195"/>
                  </a:lnTo>
                  <a:cubicBezTo>
                    <a:pt x="1889" y="170"/>
                    <a:pt x="1914" y="109"/>
                    <a:pt x="1901" y="59"/>
                  </a:cubicBezTo>
                  <a:cubicBezTo>
                    <a:pt x="1883" y="23"/>
                    <a:pt x="1845" y="0"/>
                    <a:pt x="1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9"/>
            <p:cNvSpPr/>
            <p:nvPr/>
          </p:nvSpPr>
          <p:spPr>
            <a:xfrm rot="1246384">
              <a:off x="1567341" y="4207431"/>
              <a:ext cx="143506" cy="69556"/>
            </a:xfrm>
            <a:custGeom>
              <a:rect b="b" l="l" r="r" t="t"/>
              <a:pathLst>
                <a:path extrusionOk="0" h="934" w="1927">
                  <a:moveTo>
                    <a:pt x="1817" y="0"/>
                  </a:moveTo>
                  <a:cubicBezTo>
                    <a:pt x="1804" y="0"/>
                    <a:pt x="1791" y="3"/>
                    <a:pt x="1778" y="10"/>
                  </a:cubicBezTo>
                  <a:lnTo>
                    <a:pt x="74" y="738"/>
                  </a:lnTo>
                  <a:cubicBezTo>
                    <a:pt x="25" y="763"/>
                    <a:pt x="0" y="825"/>
                    <a:pt x="25" y="874"/>
                  </a:cubicBezTo>
                  <a:cubicBezTo>
                    <a:pt x="43" y="910"/>
                    <a:pt x="74" y="933"/>
                    <a:pt x="114" y="933"/>
                  </a:cubicBezTo>
                  <a:cubicBezTo>
                    <a:pt x="129" y="933"/>
                    <a:pt x="144" y="930"/>
                    <a:pt x="161" y="923"/>
                  </a:cubicBezTo>
                  <a:lnTo>
                    <a:pt x="1852" y="195"/>
                  </a:lnTo>
                  <a:cubicBezTo>
                    <a:pt x="1901" y="170"/>
                    <a:pt x="1926" y="121"/>
                    <a:pt x="1901" y="59"/>
                  </a:cubicBezTo>
                  <a:cubicBezTo>
                    <a:pt x="1883" y="23"/>
                    <a:pt x="1852" y="0"/>
                    <a:pt x="1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9"/>
            <p:cNvSpPr/>
            <p:nvPr/>
          </p:nvSpPr>
          <p:spPr>
            <a:xfrm rot="1246384">
              <a:off x="1569055" y="4236426"/>
              <a:ext cx="142612" cy="69556"/>
            </a:xfrm>
            <a:custGeom>
              <a:rect b="b" l="l" r="r" t="t"/>
              <a:pathLst>
                <a:path extrusionOk="0" h="934" w="1915">
                  <a:moveTo>
                    <a:pt x="1806" y="1"/>
                  </a:moveTo>
                  <a:cubicBezTo>
                    <a:pt x="1792" y="1"/>
                    <a:pt x="1779" y="4"/>
                    <a:pt x="1766" y="10"/>
                  </a:cubicBezTo>
                  <a:lnTo>
                    <a:pt x="75" y="751"/>
                  </a:lnTo>
                  <a:cubicBezTo>
                    <a:pt x="13" y="763"/>
                    <a:pt x="1" y="825"/>
                    <a:pt x="13" y="874"/>
                  </a:cubicBezTo>
                  <a:cubicBezTo>
                    <a:pt x="31" y="910"/>
                    <a:pt x="69" y="933"/>
                    <a:pt x="108" y="933"/>
                  </a:cubicBezTo>
                  <a:cubicBezTo>
                    <a:pt x="122" y="933"/>
                    <a:pt x="136" y="930"/>
                    <a:pt x="149" y="923"/>
                  </a:cubicBezTo>
                  <a:lnTo>
                    <a:pt x="1840" y="195"/>
                  </a:lnTo>
                  <a:cubicBezTo>
                    <a:pt x="1902" y="170"/>
                    <a:pt x="1914" y="121"/>
                    <a:pt x="1902" y="72"/>
                  </a:cubicBezTo>
                  <a:cubicBezTo>
                    <a:pt x="1884" y="26"/>
                    <a:pt x="1845" y="1"/>
                    <a:pt x="18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9"/>
            <p:cNvSpPr/>
            <p:nvPr/>
          </p:nvSpPr>
          <p:spPr>
            <a:xfrm rot="1246384">
              <a:off x="1871993" y="3821787"/>
              <a:ext cx="642686" cy="554363"/>
            </a:xfrm>
            <a:custGeom>
              <a:rect b="b" l="l" r="r" t="t"/>
              <a:pathLst>
                <a:path extrusionOk="0" h="7444" w="8630">
                  <a:moveTo>
                    <a:pt x="6395" y="0"/>
                  </a:moveTo>
                  <a:lnTo>
                    <a:pt x="1" y="3494"/>
                  </a:lnTo>
                  <a:lnTo>
                    <a:pt x="1704" y="7444"/>
                  </a:lnTo>
                  <a:lnTo>
                    <a:pt x="8629" y="5197"/>
                  </a:lnTo>
                  <a:lnTo>
                    <a:pt x="6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9"/>
            <p:cNvSpPr/>
            <p:nvPr/>
          </p:nvSpPr>
          <p:spPr>
            <a:xfrm rot="1246384">
              <a:off x="1861787" y="3813389"/>
              <a:ext cx="661006" cy="571641"/>
            </a:xfrm>
            <a:custGeom>
              <a:rect b="b" l="l" r="r" t="t"/>
              <a:pathLst>
                <a:path extrusionOk="0" h="7676" w="8876">
                  <a:moveTo>
                    <a:pt x="6481" y="281"/>
                  </a:moveTo>
                  <a:lnTo>
                    <a:pt x="8604" y="5243"/>
                  </a:lnTo>
                  <a:lnTo>
                    <a:pt x="1901" y="7416"/>
                  </a:lnTo>
                  <a:lnTo>
                    <a:pt x="284" y="3663"/>
                  </a:lnTo>
                  <a:lnTo>
                    <a:pt x="6481" y="281"/>
                  </a:lnTo>
                  <a:close/>
                  <a:moveTo>
                    <a:pt x="6528" y="0"/>
                  </a:moveTo>
                  <a:cubicBezTo>
                    <a:pt x="6513" y="0"/>
                    <a:pt x="6497" y="3"/>
                    <a:pt x="6481" y="10"/>
                  </a:cubicBezTo>
                  <a:lnTo>
                    <a:pt x="87" y="3503"/>
                  </a:lnTo>
                  <a:cubicBezTo>
                    <a:pt x="25" y="3528"/>
                    <a:pt x="0" y="3589"/>
                    <a:pt x="25" y="3651"/>
                  </a:cubicBezTo>
                  <a:lnTo>
                    <a:pt x="1728" y="7601"/>
                  </a:lnTo>
                  <a:cubicBezTo>
                    <a:pt x="1741" y="7638"/>
                    <a:pt x="1790" y="7675"/>
                    <a:pt x="1839" y="7675"/>
                  </a:cubicBezTo>
                  <a:cubicBezTo>
                    <a:pt x="1839" y="7663"/>
                    <a:pt x="1852" y="7663"/>
                    <a:pt x="1864" y="7663"/>
                  </a:cubicBezTo>
                  <a:lnTo>
                    <a:pt x="8801" y="5416"/>
                  </a:lnTo>
                  <a:cubicBezTo>
                    <a:pt x="8826" y="5404"/>
                    <a:pt x="8851" y="5379"/>
                    <a:pt x="8863" y="5355"/>
                  </a:cubicBezTo>
                  <a:cubicBezTo>
                    <a:pt x="8875" y="5318"/>
                    <a:pt x="8875" y="5293"/>
                    <a:pt x="8863" y="5256"/>
                  </a:cubicBezTo>
                  <a:lnTo>
                    <a:pt x="6641" y="71"/>
                  </a:lnTo>
                  <a:cubicBezTo>
                    <a:pt x="6614" y="26"/>
                    <a:pt x="6573" y="0"/>
                    <a:pt x="6528" y="0"/>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64" name="Google Shape;2064;p79"/>
          <p:cNvPicPr preferRelativeResize="0"/>
          <p:nvPr/>
        </p:nvPicPr>
        <p:blipFill>
          <a:blip r:embed="rId3">
            <a:alphaModFix/>
          </a:blip>
          <a:stretch>
            <a:fillRect/>
          </a:stretch>
        </p:blipFill>
        <p:spPr>
          <a:xfrm>
            <a:off x="420725" y="1859842"/>
            <a:ext cx="3677150" cy="2956140"/>
          </a:xfrm>
          <a:prstGeom prst="rect">
            <a:avLst/>
          </a:prstGeom>
          <a:noFill/>
          <a:ln>
            <a:noFill/>
          </a:ln>
        </p:spPr>
      </p:pic>
      <p:pic>
        <p:nvPicPr>
          <p:cNvPr id="2065" name="Google Shape;2065;p79"/>
          <p:cNvPicPr preferRelativeResize="0"/>
          <p:nvPr/>
        </p:nvPicPr>
        <p:blipFill>
          <a:blip r:embed="rId4">
            <a:alphaModFix/>
          </a:blip>
          <a:stretch>
            <a:fillRect/>
          </a:stretch>
        </p:blipFill>
        <p:spPr>
          <a:xfrm>
            <a:off x="4572000" y="1859851"/>
            <a:ext cx="3851999" cy="2857324"/>
          </a:xfrm>
          <a:prstGeom prst="rect">
            <a:avLst/>
          </a:prstGeom>
          <a:noFill/>
          <a:ln>
            <a:noFill/>
          </a:ln>
        </p:spPr>
      </p:pic>
      <p:sp>
        <p:nvSpPr>
          <p:cNvPr id="2066" name="Google Shape;2066;p79"/>
          <p:cNvSpPr/>
          <p:nvPr/>
        </p:nvSpPr>
        <p:spPr>
          <a:xfrm>
            <a:off x="245700" y="4815975"/>
            <a:ext cx="4027200" cy="21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000"/>
              <a:t>Figure 9. Analytic &amp; Emotional Tone by Universities</a:t>
            </a:r>
            <a:endParaRPr i="1" sz="1000"/>
          </a:p>
        </p:txBody>
      </p:sp>
      <p:sp>
        <p:nvSpPr>
          <p:cNvPr id="2067" name="Google Shape;2067;p79"/>
          <p:cNvSpPr/>
          <p:nvPr/>
        </p:nvSpPr>
        <p:spPr>
          <a:xfrm>
            <a:off x="4484400" y="4828025"/>
            <a:ext cx="4027200" cy="21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000"/>
              <a:t>Figure 10. Analytic &amp; Emotional Tone by high-level topic</a:t>
            </a:r>
            <a:endParaRPr i="1" sz="1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6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1" name="Shape 2071"/>
        <p:cNvGrpSpPr/>
        <p:nvPr/>
      </p:nvGrpSpPr>
      <p:grpSpPr>
        <a:xfrm>
          <a:off x="0" y="0"/>
          <a:ext cx="0" cy="0"/>
          <a:chOff x="0" y="0"/>
          <a:chExt cx="0" cy="0"/>
        </a:xfrm>
      </p:grpSpPr>
      <p:pic>
        <p:nvPicPr>
          <p:cNvPr id="2072" name="Google Shape;2072;p80"/>
          <p:cNvPicPr preferRelativeResize="0"/>
          <p:nvPr/>
        </p:nvPicPr>
        <p:blipFill>
          <a:blip r:embed="rId3">
            <a:alphaModFix/>
          </a:blip>
          <a:stretch>
            <a:fillRect/>
          </a:stretch>
        </p:blipFill>
        <p:spPr>
          <a:xfrm>
            <a:off x="4714900" y="1723663"/>
            <a:ext cx="3870000" cy="2967825"/>
          </a:xfrm>
          <a:prstGeom prst="rect">
            <a:avLst/>
          </a:prstGeom>
          <a:noFill/>
          <a:ln>
            <a:noFill/>
          </a:ln>
        </p:spPr>
      </p:pic>
      <p:grpSp>
        <p:nvGrpSpPr>
          <p:cNvPr id="2073" name="Google Shape;2073;p80"/>
          <p:cNvGrpSpPr/>
          <p:nvPr/>
        </p:nvGrpSpPr>
        <p:grpSpPr>
          <a:xfrm>
            <a:off x="2310362" y="985117"/>
            <a:ext cx="4523277" cy="176025"/>
            <a:chOff x="4345425" y="2175475"/>
            <a:chExt cx="800750" cy="176025"/>
          </a:xfrm>
        </p:grpSpPr>
        <p:sp>
          <p:nvSpPr>
            <p:cNvPr id="2074" name="Google Shape;2074;p80"/>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0"/>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6" name="Google Shape;2076;p80"/>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Stylistic Difference (3/3) </a:t>
            </a:r>
            <a:endParaRPr/>
          </a:p>
        </p:txBody>
      </p:sp>
      <p:sp>
        <p:nvSpPr>
          <p:cNvPr id="2077" name="Google Shape;2077;p80"/>
          <p:cNvSpPr txBox="1"/>
          <p:nvPr/>
        </p:nvSpPr>
        <p:spPr>
          <a:xfrm>
            <a:off x="374650" y="1272000"/>
            <a:ext cx="47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Readability</a:t>
            </a:r>
            <a:endParaRPr sz="1900">
              <a:latin typeface="Itim"/>
              <a:ea typeface="Itim"/>
              <a:cs typeface="Itim"/>
              <a:sym typeface="Itim"/>
            </a:endParaRPr>
          </a:p>
        </p:txBody>
      </p:sp>
      <p:grpSp>
        <p:nvGrpSpPr>
          <p:cNvPr id="2078" name="Google Shape;2078;p80"/>
          <p:cNvGrpSpPr/>
          <p:nvPr/>
        </p:nvGrpSpPr>
        <p:grpSpPr>
          <a:xfrm rot="796678">
            <a:off x="7777882" y="175851"/>
            <a:ext cx="1135112" cy="1172447"/>
            <a:chOff x="1857000" y="3245400"/>
            <a:chExt cx="1233825" cy="1186575"/>
          </a:xfrm>
        </p:grpSpPr>
        <p:sp>
          <p:nvSpPr>
            <p:cNvPr id="2079" name="Google Shape;2079;p80"/>
            <p:cNvSpPr/>
            <p:nvPr/>
          </p:nvSpPr>
          <p:spPr>
            <a:xfrm>
              <a:off x="2513000" y="4148825"/>
              <a:ext cx="463125" cy="272250"/>
            </a:xfrm>
            <a:custGeom>
              <a:rect b="b" l="l" r="r" t="t"/>
              <a:pathLst>
                <a:path extrusionOk="0" h="10890" w="18525">
                  <a:moveTo>
                    <a:pt x="12728" y="1"/>
                  </a:moveTo>
                  <a:cubicBezTo>
                    <a:pt x="12377" y="28"/>
                    <a:pt x="11899" y="1641"/>
                    <a:pt x="11664" y="2065"/>
                  </a:cubicBezTo>
                  <a:cubicBezTo>
                    <a:pt x="10979" y="3318"/>
                    <a:pt x="10015" y="4435"/>
                    <a:pt x="9005" y="5418"/>
                  </a:cubicBezTo>
                  <a:cubicBezTo>
                    <a:pt x="6527" y="7843"/>
                    <a:pt x="3263" y="9754"/>
                    <a:pt x="0" y="10889"/>
                  </a:cubicBezTo>
                  <a:cubicBezTo>
                    <a:pt x="5192" y="10331"/>
                    <a:pt x="10556" y="9114"/>
                    <a:pt x="15144" y="6626"/>
                  </a:cubicBezTo>
                  <a:cubicBezTo>
                    <a:pt x="16685" y="5788"/>
                    <a:pt x="17578" y="5409"/>
                    <a:pt x="18524" y="4066"/>
                  </a:cubicBezTo>
                  <a:cubicBezTo>
                    <a:pt x="17623" y="3976"/>
                    <a:pt x="17064" y="3038"/>
                    <a:pt x="16189" y="2651"/>
                  </a:cubicBezTo>
                  <a:cubicBezTo>
                    <a:pt x="15928" y="2543"/>
                    <a:pt x="12728" y="1"/>
                    <a:pt x="127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0"/>
            <p:cNvSpPr/>
            <p:nvPr/>
          </p:nvSpPr>
          <p:spPr>
            <a:xfrm>
              <a:off x="2508725" y="4143800"/>
              <a:ext cx="474150" cy="281125"/>
            </a:xfrm>
            <a:custGeom>
              <a:rect b="b" l="l" r="r" t="t"/>
              <a:pathLst>
                <a:path extrusionOk="0" h="11245" w="18966">
                  <a:moveTo>
                    <a:pt x="12884" y="443"/>
                  </a:moveTo>
                  <a:lnTo>
                    <a:pt x="14486" y="1707"/>
                  </a:lnTo>
                  <a:lnTo>
                    <a:pt x="15351" y="2383"/>
                  </a:lnTo>
                  <a:lnTo>
                    <a:pt x="15793" y="2716"/>
                  </a:lnTo>
                  <a:lnTo>
                    <a:pt x="16018" y="2879"/>
                  </a:lnTo>
                  <a:lnTo>
                    <a:pt x="16135" y="2960"/>
                  </a:lnTo>
                  <a:lnTo>
                    <a:pt x="16198" y="2996"/>
                  </a:lnTo>
                  <a:lnTo>
                    <a:pt x="16225" y="3023"/>
                  </a:lnTo>
                  <a:lnTo>
                    <a:pt x="16279" y="3050"/>
                  </a:lnTo>
                  <a:cubicBezTo>
                    <a:pt x="16469" y="3131"/>
                    <a:pt x="16649" y="3248"/>
                    <a:pt x="16820" y="3393"/>
                  </a:cubicBezTo>
                  <a:cubicBezTo>
                    <a:pt x="16991" y="3528"/>
                    <a:pt x="17163" y="3681"/>
                    <a:pt x="17334" y="3834"/>
                  </a:cubicBezTo>
                  <a:cubicBezTo>
                    <a:pt x="17514" y="3987"/>
                    <a:pt x="17703" y="4141"/>
                    <a:pt x="17920" y="4267"/>
                  </a:cubicBezTo>
                  <a:cubicBezTo>
                    <a:pt x="18030" y="4333"/>
                    <a:pt x="18147" y="4389"/>
                    <a:pt x="18270" y="4431"/>
                  </a:cubicBezTo>
                  <a:lnTo>
                    <a:pt x="18270" y="4431"/>
                  </a:lnTo>
                  <a:cubicBezTo>
                    <a:pt x="18099" y="4651"/>
                    <a:pt x="17917" y="4859"/>
                    <a:pt x="17713" y="5051"/>
                  </a:cubicBezTo>
                  <a:cubicBezTo>
                    <a:pt x="17424" y="5321"/>
                    <a:pt x="17100" y="5565"/>
                    <a:pt x="16757" y="5790"/>
                  </a:cubicBezTo>
                  <a:cubicBezTo>
                    <a:pt x="16415" y="6007"/>
                    <a:pt x="16045" y="6214"/>
                    <a:pt x="15684" y="6412"/>
                  </a:cubicBezTo>
                  <a:cubicBezTo>
                    <a:pt x="15315" y="6619"/>
                    <a:pt x="14945" y="6818"/>
                    <a:pt x="14585" y="7016"/>
                  </a:cubicBezTo>
                  <a:cubicBezTo>
                    <a:pt x="13106" y="7791"/>
                    <a:pt x="11547" y="8413"/>
                    <a:pt x="9961" y="8927"/>
                  </a:cubicBezTo>
                  <a:cubicBezTo>
                    <a:pt x="8374" y="9450"/>
                    <a:pt x="6752" y="9846"/>
                    <a:pt x="5111" y="10180"/>
                  </a:cubicBezTo>
                  <a:cubicBezTo>
                    <a:pt x="3896" y="10420"/>
                    <a:pt x="2671" y="10616"/>
                    <a:pt x="1444" y="10775"/>
                  </a:cubicBezTo>
                  <a:lnTo>
                    <a:pt x="1444" y="10775"/>
                  </a:lnTo>
                  <a:cubicBezTo>
                    <a:pt x="2382" y="10395"/>
                    <a:pt x="3302" y="9962"/>
                    <a:pt x="4192" y="9477"/>
                  </a:cubicBezTo>
                  <a:cubicBezTo>
                    <a:pt x="5463" y="8783"/>
                    <a:pt x="6670" y="7981"/>
                    <a:pt x="7806" y="7070"/>
                  </a:cubicBezTo>
                  <a:cubicBezTo>
                    <a:pt x="8933" y="6160"/>
                    <a:pt x="9979" y="5150"/>
                    <a:pt x="10898" y="4005"/>
                  </a:cubicBezTo>
                  <a:cubicBezTo>
                    <a:pt x="11123" y="3726"/>
                    <a:pt x="11340" y="3429"/>
                    <a:pt x="11538" y="3122"/>
                  </a:cubicBezTo>
                  <a:cubicBezTo>
                    <a:pt x="11646" y="2969"/>
                    <a:pt x="11736" y="2816"/>
                    <a:pt x="11835" y="2662"/>
                  </a:cubicBezTo>
                  <a:cubicBezTo>
                    <a:pt x="11881" y="2581"/>
                    <a:pt x="11926" y="2500"/>
                    <a:pt x="11971" y="2419"/>
                  </a:cubicBezTo>
                  <a:lnTo>
                    <a:pt x="12007" y="2356"/>
                  </a:lnTo>
                  <a:lnTo>
                    <a:pt x="12043" y="2293"/>
                  </a:lnTo>
                  <a:cubicBezTo>
                    <a:pt x="12061" y="2248"/>
                    <a:pt x="12079" y="2203"/>
                    <a:pt x="12097" y="2158"/>
                  </a:cubicBezTo>
                  <a:cubicBezTo>
                    <a:pt x="12241" y="1824"/>
                    <a:pt x="12367" y="1482"/>
                    <a:pt x="12502" y="1157"/>
                  </a:cubicBezTo>
                  <a:cubicBezTo>
                    <a:pt x="12575" y="995"/>
                    <a:pt x="12647" y="833"/>
                    <a:pt x="12728" y="688"/>
                  </a:cubicBezTo>
                  <a:cubicBezTo>
                    <a:pt x="12764" y="616"/>
                    <a:pt x="12809" y="544"/>
                    <a:pt x="12854" y="481"/>
                  </a:cubicBezTo>
                  <a:cubicBezTo>
                    <a:pt x="12863" y="468"/>
                    <a:pt x="12874" y="455"/>
                    <a:pt x="12884" y="443"/>
                  </a:cubicBezTo>
                  <a:close/>
                  <a:moveTo>
                    <a:pt x="12906" y="1"/>
                  </a:moveTo>
                  <a:cubicBezTo>
                    <a:pt x="12897" y="1"/>
                    <a:pt x="12889" y="2"/>
                    <a:pt x="12881" y="3"/>
                  </a:cubicBezTo>
                  <a:cubicBezTo>
                    <a:pt x="12755" y="21"/>
                    <a:pt x="12701" y="75"/>
                    <a:pt x="12647" y="120"/>
                  </a:cubicBezTo>
                  <a:cubicBezTo>
                    <a:pt x="12602" y="157"/>
                    <a:pt x="12566" y="202"/>
                    <a:pt x="12539" y="247"/>
                  </a:cubicBezTo>
                  <a:cubicBezTo>
                    <a:pt x="12475" y="337"/>
                    <a:pt x="12421" y="418"/>
                    <a:pt x="12376" y="499"/>
                  </a:cubicBezTo>
                  <a:cubicBezTo>
                    <a:pt x="12286" y="670"/>
                    <a:pt x="12214" y="842"/>
                    <a:pt x="12142" y="1004"/>
                  </a:cubicBezTo>
                  <a:cubicBezTo>
                    <a:pt x="12007" y="1346"/>
                    <a:pt x="11881" y="1689"/>
                    <a:pt x="11745" y="2013"/>
                  </a:cubicBezTo>
                  <a:lnTo>
                    <a:pt x="11691" y="2122"/>
                  </a:lnTo>
                  <a:lnTo>
                    <a:pt x="11673" y="2176"/>
                  </a:lnTo>
                  <a:lnTo>
                    <a:pt x="11637" y="2239"/>
                  </a:lnTo>
                  <a:cubicBezTo>
                    <a:pt x="11592" y="2311"/>
                    <a:pt x="11556" y="2392"/>
                    <a:pt x="11502" y="2464"/>
                  </a:cubicBezTo>
                  <a:cubicBezTo>
                    <a:pt x="11421" y="2617"/>
                    <a:pt x="11322" y="2771"/>
                    <a:pt x="11222" y="2915"/>
                  </a:cubicBezTo>
                  <a:cubicBezTo>
                    <a:pt x="11033" y="3212"/>
                    <a:pt x="10826" y="3501"/>
                    <a:pt x="10601" y="3780"/>
                  </a:cubicBezTo>
                  <a:cubicBezTo>
                    <a:pt x="9717" y="4889"/>
                    <a:pt x="8690" y="5898"/>
                    <a:pt x="7590" y="6800"/>
                  </a:cubicBezTo>
                  <a:cubicBezTo>
                    <a:pt x="6472" y="7701"/>
                    <a:pt x="5282" y="8503"/>
                    <a:pt x="4029" y="9188"/>
                  </a:cubicBezTo>
                  <a:cubicBezTo>
                    <a:pt x="2776" y="9883"/>
                    <a:pt x="1469" y="10459"/>
                    <a:pt x="117" y="10937"/>
                  </a:cubicBezTo>
                  <a:cubicBezTo>
                    <a:pt x="45" y="10964"/>
                    <a:pt x="0" y="11027"/>
                    <a:pt x="9" y="11108"/>
                  </a:cubicBezTo>
                  <a:cubicBezTo>
                    <a:pt x="18" y="11184"/>
                    <a:pt x="89" y="11244"/>
                    <a:pt x="172" y="11244"/>
                  </a:cubicBezTo>
                  <a:cubicBezTo>
                    <a:pt x="178" y="11244"/>
                    <a:pt x="184" y="11244"/>
                    <a:pt x="189" y="11244"/>
                  </a:cubicBezTo>
                  <a:cubicBezTo>
                    <a:pt x="1857" y="11063"/>
                    <a:pt x="3525" y="10820"/>
                    <a:pt x="5174" y="10486"/>
                  </a:cubicBezTo>
                  <a:cubicBezTo>
                    <a:pt x="6824" y="10153"/>
                    <a:pt x="8455" y="9747"/>
                    <a:pt x="10060" y="9225"/>
                  </a:cubicBezTo>
                  <a:cubicBezTo>
                    <a:pt x="10456" y="9089"/>
                    <a:pt x="10862" y="8963"/>
                    <a:pt x="11250" y="8810"/>
                  </a:cubicBezTo>
                  <a:lnTo>
                    <a:pt x="11844" y="8594"/>
                  </a:lnTo>
                  <a:lnTo>
                    <a:pt x="12430" y="8359"/>
                  </a:lnTo>
                  <a:cubicBezTo>
                    <a:pt x="12818" y="8206"/>
                    <a:pt x="13206" y="8026"/>
                    <a:pt x="13593" y="7863"/>
                  </a:cubicBezTo>
                  <a:lnTo>
                    <a:pt x="14170" y="7593"/>
                  </a:lnTo>
                  <a:cubicBezTo>
                    <a:pt x="14359" y="7503"/>
                    <a:pt x="14549" y="7422"/>
                    <a:pt x="14738" y="7323"/>
                  </a:cubicBezTo>
                  <a:cubicBezTo>
                    <a:pt x="15117" y="7133"/>
                    <a:pt x="15495" y="6944"/>
                    <a:pt x="15865" y="6755"/>
                  </a:cubicBezTo>
                  <a:cubicBezTo>
                    <a:pt x="16234" y="6556"/>
                    <a:pt x="16613" y="6367"/>
                    <a:pt x="16982" y="6151"/>
                  </a:cubicBezTo>
                  <a:cubicBezTo>
                    <a:pt x="17352" y="5934"/>
                    <a:pt x="17713" y="5691"/>
                    <a:pt x="18037" y="5394"/>
                  </a:cubicBezTo>
                  <a:cubicBezTo>
                    <a:pt x="18362" y="5096"/>
                    <a:pt x="18650" y="4763"/>
                    <a:pt x="18902" y="4420"/>
                  </a:cubicBezTo>
                  <a:cubicBezTo>
                    <a:pt x="18929" y="4384"/>
                    <a:pt x="18947" y="4339"/>
                    <a:pt x="18947" y="4303"/>
                  </a:cubicBezTo>
                  <a:cubicBezTo>
                    <a:pt x="18965" y="4159"/>
                    <a:pt x="18866" y="4042"/>
                    <a:pt x="18731" y="4023"/>
                  </a:cubicBezTo>
                  <a:lnTo>
                    <a:pt x="18722" y="4023"/>
                  </a:lnTo>
                  <a:cubicBezTo>
                    <a:pt x="18533" y="3996"/>
                    <a:pt x="18352" y="3924"/>
                    <a:pt x="18172" y="3825"/>
                  </a:cubicBezTo>
                  <a:cubicBezTo>
                    <a:pt x="18001" y="3726"/>
                    <a:pt x="17821" y="3600"/>
                    <a:pt x="17640" y="3456"/>
                  </a:cubicBezTo>
                  <a:cubicBezTo>
                    <a:pt x="17460" y="3320"/>
                    <a:pt x="17280" y="3176"/>
                    <a:pt x="17082" y="3032"/>
                  </a:cubicBezTo>
                  <a:cubicBezTo>
                    <a:pt x="16892" y="2897"/>
                    <a:pt x="16685" y="2762"/>
                    <a:pt x="16451" y="2662"/>
                  </a:cubicBezTo>
                  <a:lnTo>
                    <a:pt x="16415" y="2644"/>
                  </a:lnTo>
                  <a:lnTo>
                    <a:pt x="16360" y="2608"/>
                  </a:lnTo>
                  <a:lnTo>
                    <a:pt x="16261" y="2536"/>
                  </a:lnTo>
                  <a:lnTo>
                    <a:pt x="16036" y="2374"/>
                  </a:lnTo>
                  <a:lnTo>
                    <a:pt x="15603" y="2049"/>
                  </a:lnTo>
                  <a:lnTo>
                    <a:pt x="14738" y="1391"/>
                  </a:lnTo>
                  <a:lnTo>
                    <a:pt x="13025" y="48"/>
                  </a:lnTo>
                  <a:lnTo>
                    <a:pt x="13016" y="39"/>
                  </a:lnTo>
                  <a:cubicBezTo>
                    <a:pt x="12987" y="17"/>
                    <a:pt x="12945" y="1"/>
                    <a:pt x="12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0"/>
            <p:cNvSpPr/>
            <p:nvPr/>
          </p:nvSpPr>
          <p:spPr>
            <a:xfrm>
              <a:off x="1867600" y="3249925"/>
              <a:ext cx="1223225" cy="1178125"/>
            </a:xfrm>
            <a:custGeom>
              <a:rect b="b" l="l" r="r" t="t"/>
              <a:pathLst>
                <a:path extrusionOk="0" h="47125" w="48929">
                  <a:moveTo>
                    <a:pt x="2615" y="0"/>
                  </a:moveTo>
                  <a:cubicBezTo>
                    <a:pt x="1335" y="7617"/>
                    <a:pt x="541" y="15315"/>
                    <a:pt x="316" y="23049"/>
                  </a:cubicBezTo>
                  <a:cubicBezTo>
                    <a:pt x="82" y="30638"/>
                    <a:pt x="803" y="38291"/>
                    <a:pt x="100" y="45863"/>
                  </a:cubicBezTo>
                  <a:cubicBezTo>
                    <a:pt x="100" y="45944"/>
                    <a:pt x="55" y="45998"/>
                    <a:pt x="1" y="46025"/>
                  </a:cubicBezTo>
                  <a:cubicBezTo>
                    <a:pt x="5231" y="46886"/>
                    <a:pt x="10526" y="47124"/>
                    <a:pt x="15820" y="47124"/>
                  </a:cubicBezTo>
                  <a:cubicBezTo>
                    <a:pt x="17678" y="47124"/>
                    <a:pt x="19536" y="47095"/>
                    <a:pt x="21391" y="47053"/>
                  </a:cubicBezTo>
                  <a:cubicBezTo>
                    <a:pt x="22815" y="47017"/>
                    <a:pt x="24257" y="46963"/>
                    <a:pt x="25708" y="46863"/>
                  </a:cubicBezTo>
                  <a:cubicBezTo>
                    <a:pt x="31351" y="45601"/>
                    <a:pt x="37354" y="42402"/>
                    <a:pt x="38589" y="36633"/>
                  </a:cubicBezTo>
                  <a:cubicBezTo>
                    <a:pt x="38618" y="36502"/>
                    <a:pt x="38725" y="36441"/>
                    <a:pt x="38838" y="36441"/>
                  </a:cubicBezTo>
                  <a:cubicBezTo>
                    <a:pt x="38935" y="36441"/>
                    <a:pt x="39036" y="36486"/>
                    <a:pt x="39094" y="36570"/>
                  </a:cubicBezTo>
                  <a:cubicBezTo>
                    <a:pt x="40374" y="38517"/>
                    <a:pt x="42222" y="39634"/>
                    <a:pt x="44502" y="39941"/>
                  </a:cubicBezTo>
                  <a:cubicBezTo>
                    <a:pt x="47396" y="35452"/>
                    <a:pt x="47197" y="28520"/>
                    <a:pt x="47585" y="23599"/>
                  </a:cubicBezTo>
                  <a:cubicBezTo>
                    <a:pt x="48135" y="16631"/>
                    <a:pt x="48928" y="9645"/>
                    <a:pt x="48468" y="2668"/>
                  </a:cubicBezTo>
                  <a:cubicBezTo>
                    <a:pt x="33280" y="54"/>
                    <a:pt x="17929" y="1352"/>
                    <a:pt x="2642" y="9"/>
                  </a:cubicBezTo>
                  <a:cubicBezTo>
                    <a:pt x="2633" y="0"/>
                    <a:pt x="2624" y="0"/>
                    <a:pt x="2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0"/>
            <p:cNvSpPr/>
            <p:nvPr/>
          </p:nvSpPr>
          <p:spPr>
            <a:xfrm>
              <a:off x="1857000" y="3245400"/>
              <a:ext cx="1232000" cy="1186575"/>
            </a:xfrm>
            <a:custGeom>
              <a:rect b="b" l="l" r="r" t="t"/>
              <a:pathLst>
                <a:path extrusionOk="0" h="47463" w="49280">
                  <a:moveTo>
                    <a:pt x="3133" y="33"/>
                  </a:moveTo>
                  <a:lnTo>
                    <a:pt x="3147" y="37"/>
                  </a:lnTo>
                  <a:cubicBezTo>
                    <a:pt x="3142" y="37"/>
                    <a:pt x="3138" y="35"/>
                    <a:pt x="3133" y="33"/>
                  </a:cubicBezTo>
                  <a:close/>
                  <a:moveTo>
                    <a:pt x="3174" y="372"/>
                  </a:moveTo>
                  <a:cubicBezTo>
                    <a:pt x="10770" y="1029"/>
                    <a:pt x="18401" y="1047"/>
                    <a:pt x="26015" y="1227"/>
                  </a:cubicBezTo>
                  <a:cubicBezTo>
                    <a:pt x="29837" y="1317"/>
                    <a:pt x="33668" y="1443"/>
                    <a:pt x="37481" y="1714"/>
                  </a:cubicBezTo>
                  <a:lnTo>
                    <a:pt x="40338" y="1948"/>
                  </a:lnTo>
                  <a:lnTo>
                    <a:pt x="43187" y="2245"/>
                  </a:lnTo>
                  <a:lnTo>
                    <a:pt x="46026" y="2606"/>
                  </a:lnTo>
                  <a:cubicBezTo>
                    <a:pt x="46927" y="2750"/>
                    <a:pt x="47829" y="2867"/>
                    <a:pt x="48739" y="2985"/>
                  </a:cubicBezTo>
                  <a:cubicBezTo>
                    <a:pt x="48730" y="3354"/>
                    <a:pt x="48730" y="3697"/>
                    <a:pt x="48739" y="4048"/>
                  </a:cubicBezTo>
                  <a:lnTo>
                    <a:pt x="48766" y="5211"/>
                  </a:lnTo>
                  <a:cubicBezTo>
                    <a:pt x="48784" y="5995"/>
                    <a:pt x="48793" y="6779"/>
                    <a:pt x="48784" y="7564"/>
                  </a:cubicBezTo>
                  <a:cubicBezTo>
                    <a:pt x="48766" y="9132"/>
                    <a:pt x="48721" y="10700"/>
                    <a:pt x="48631" y="12269"/>
                  </a:cubicBezTo>
                  <a:cubicBezTo>
                    <a:pt x="48478" y="15415"/>
                    <a:pt x="48207" y="18542"/>
                    <a:pt x="47955" y="21688"/>
                  </a:cubicBezTo>
                  <a:cubicBezTo>
                    <a:pt x="47892" y="22473"/>
                    <a:pt x="47829" y="23257"/>
                    <a:pt x="47775" y="24041"/>
                  </a:cubicBezTo>
                  <a:cubicBezTo>
                    <a:pt x="47721" y="24834"/>
                    <a:pt x="47676" y="25618"/>
                    <a:pt x="47639" y="26403"/>
                  </a:cubicBezTo>
                  <a:cubicBezTo>
                    <a:pt x="47558" y="27980"/>
                    <a:pt x="47486" y="29548"/>
                    <a:pt x="47333" y="31108"/>
                  </a:cubicBezTo>
                  <a:cubicBezTo>
                    <a:pt x="47180" y="32667"/>
                    <a:pt x="46954" y="34218"/>
                    <a:pt x="46567" y="35732"/>
                  </a:cubicBezTo>
                  <a:cubicBezTo>
                    <a:pt x="46188" y="37213"/>
                    <a:pt x="45645" y="38651"/>
                    <a:pt x="44846" y="39944"/>
                  </a:cubicBezTo>
                  <a:lnTo>
                    <a:pt x="44846" y="39944"/>
                  </a:lnTo>
                  <a:cubicBezTo>
                    <a:pt x="43883" y="39803"/>
                    <a:pt x="42948" y="39509"/>
                    <a:pt x="42105" y="39022"/>
                  </a:cubicBezTo>
                  <a:cubicBezTo>
                    <a:pt x="41240" y="38526"/>
                    <a:pt x="40482" y="37832"/>
                    <a:pt x="39887" y="37021"/>
                  </a:cubicBezTo>
                  <a:lnTo>
                    <a:pt x="39671" y="36714"/>
                  </a:lnTo>
                  <a:lnTo>
                    <a:pt x="39644" y="36669"/>
                  </a:lnTo>
                  <a:cubicBezTo>
                    <a:pt x="39635" y="36660"/>
                    <a:pt x="39617" y="36633"/>
                    <a:pt x="39608" y="36615"/>
                  </a:cubicBezTo>
                  <a:cubicBezTo>
                    <a:pt x="39572" y="36579"/>
                    <a:pt x="39527" y="36552"/>
                    <a:pt x="39491" y="36525"/>
                  </a:cubicBezTo>
                  <a:cubicBezTo>
                    <a:pt x="39416" y="36488"/>
                    <a:pt x="39341" y="36469"/>
                    <a:pt x="39260" y="36469"/>
                  </a:cubicBezTo>
                  <a:cubicBezTo>
                    <a:pt x="39244" y="36469"/>
                    <a:pt x="39228" y="36470"/>
                    <a:pt x="39211" y="36471"/>
                  </a:cubicBezTo>
                  <a:cubicBezTo>
                    <a:pt x="39112" y="36480"/>
                    <a:pt x="39013" y="36534"/>
                    <a:pt x="38941" y="36615"/>
                  </a:cubicBezTo>
                  <a:cubicBezTo>
                    <a:pt x="38905" y="36660"/>
                    <a:pt x="38887" y="36705"/>
                    <a:pt x="38869" y="36760"/>
                  </a:cubicBezTo>
                  <a:cubicBezTo>
                    <a:pt x="38860" y="36787"/>
                    <a:pt x="38860" y="36796"/>
                    <a:pt x="38860" y="36814"/>
                  </a:cubicBezTo>
                  <a:lnTo>
                    <a:pt x="38842" y="36859"/>
                  </a:lnTo>
                  <a:lnTo>
                    <a:pt x="38761" y="37228"/>
                  </a:lnTo>
                  <a:cubicBezTo>
                    <a:pt x="38626" y="37715"/>
                    <a:pt x="38463" y="38193"/>
                    <a:pt x="38256" y="38652"/>
                  </a:cubicBezTo>
                  <a:cubicBezTo>
                    <a:pt x="38058" y="39112"/>
                    <a:pt x="37823" y="39563"/>
                    <a:pt x="37544" y="39987"/>
                  </a:cubicBezTo>
                  <a:cubicBezTo>
                    <a:pt x="37273" y="40410"/>
                    <a:pt x="36976" y="40825"/>
                    <a:pt x="36652" y="41203"/>
                  </a:cubicBezTo>
                  <a:cubicBezTo>
                    <a:pt x="35344" y="42754"/>
                    <a:pt x="33650" y="43953"/>
                    <a:pt x="31838" y="44872"/>
                  </a:cubicBezTo>
                  <a:cubicBezTo>
                    <a:pt x="30026" y="45782"/>
                    <a:pt x="28079" y="46449"/>
                    <a:pt x="26096" y="46891"/>
                  </a:cubicBezTo>
                  <a:lnTo>
                    <a:pt x="26123" y="46891"/>
                  </a:lnTo>
                  <a:cubicBezTo>
                    <a:pt x="23978" y="46972"/>
                    <a:pt x="21842" y="47098"/>
                    <a:pt x="19687" y="47117"/>
                  </a:cubicBezTo>
                  <a:cubicBezTo>
                    <a:pt x="18556" y="47136"/>
                    <a:pt x="17424" y="47147"/>
                    <a:pt x="16292" y="47147"/>
                  </a:cubicBezTo>
                  <a:cubicBezTo>
                    <a:pt x="15279" y="47147"/>
                    <a:pt x="14265" y="47138"/>
                    <a:pt x="13251" y="47117"/>
                  </a:cubicBezTo>
                  <a:cubicBezTo>
                    <a:pt x="11106" y="47071"/>
                    <a:pt x="8970" y="46981"/>
                    <a:pt x="6833" y="46810"/>
                  </a:cubicBezTo>
                  <a:cubicBezTo>
                    <a:pt x="4777" y="46645"/>
                    <a:pt x="2720" y="46413"/>
                    <a:pt x="687" y="46091"/>
                  </a:cubicBezTo>
                  <a:lnTo>
                    <a:pt x="687" y="46091"/>
                  </a:lnTo>
                  <a:cubicBezTo>
                    <a:pt x="694" y="46042"/>
                    <a:pt x="686" y="46024"/>
                    <a:pt x="695" y="45990"/>
                  </a:cubicBezTo>
                  <a:lnTo>
                    <a:pt x="704" y="45900"/>
                  </a:lnTo>
                  <a:lnTo>
                    <a:pt x="731" y="45539"/>
                  </a:lnTo>
                  <a:lnTo>
                    <a:pt x="785" y="44818"/>
                  </a:lnTo>
                  <a:cubicBezTo>
                    <a:pt x="830" y="44340"/>
                    <a:pt x="848" y="43853"/>
                    <a:pt x="884" y="43376"/>
                  </a:cubicBezTo>
                  <a:cubicBezTo>
                    <a:pt x="902" y="42898"/>
                    <a:pt x="920" y="42411"/>
                    <a:pt x="947" y="41934"/>
                  </a:cubicBezTo>
                  <a:lnTo>
                    <a:pt x="983" y="40482"/>
                  </a:lnTo>
                  <a:cubicBezTo>
                    <a:pt x="1020" y="38553"/>
                    <a:pt x="1001" y="36624"/>
                    <a:pt x="974" y="34704"/>
                  </a:cubicBezTo>
                  <a:cubicBezTo>
                    <a:pt x="911" y="30846"/>
                    <a:pt x="785" y="26998"/>
                    <a:pt x="902" y="23158"/>
                  </a:cubicBezTo>
                  <a:cubicBezTo>
                    <a:pt x="1135" y="15524"/>
                    <a:pt x="1919" y="7908"/>
                    <a:pt x="3174" y="372"/>
                  </a:cubicBezTo>
                  <a:close/>
                  <a:moveTo>
                    <a:pt x="2894" y="1"/>
                  </a:moveTo>
                  <a:lnTo>
                    <a:pt x="2867" y="145"/>
                  </a:lnTo>
                  <a:cubicBezTo>
                    <a:pt x="1587" y="7753"/>
                    <a:pt x="803" y="15442"/>
                    <a:pt x="569" y="23149"/>
                  </a:cubicBezTo>
                  <a:cubicBezTo>
                    <a:pt x="452" y="27007"/>
                    <a:pt x="578" y="30855"/>
                    <a:pt x="641" y="34704"/>
                  </a:cubicBezTo>
                  <a:cubicBezTo>
                    <a:pt x="677" y="36633"/>
                    <a:pt x="695" y="38553"/>
                    <a:pt x="659" y="40473"/>
                  </a:cubicBezTo>
                  <a:lnTo>
                    <a:pt x="614" y="41916"/>
                  </a:lnTo>
                  <a:cubicBezTo>
                    <a:pt x="596" y="42402"/>
                    <a:pt x="578" y="42880"/>
                    <a:pt x="551" y="43358"/>
                  </a:cubicBezTo>
                  <a:cubicBezTo>
                    <a:pt x="524" y="43835"/>
                    <a:pt x="506" y="44313"/>
                    <a:pt x="461" y="44800"/>
                  </a:cubicBezTo>
                  <a:lnTo>
                    <a:pt x="407" y="45512"/>
                  </a:lnTo>
                  <a:lnTo>
                    <a:pt x="380" y="45873"/>
                  </a:lnTo>
                  <a:lnTo>
                    <a:pt x="361" y="46035"/>
                  </a:lnTo>
                  <a:cubicBezTo>
                    <a:pt x="361" y="46053"/>
                    <a:pt x="361" y="46062"/>
                    <a:pt x="334" y="46071"/>
                  </a:cubicBezTo>
                  <a:lnTo>
                    <a:pt x="1" y="46305"/>
                  </a:lnTo>
                  <a:lnTo>
                    <a:pt x="398" y="46368"/>
                  </a:lnTo>
                  <a:cubicBezTo>
                    <a:pt x="2525" y="46711"/>
                    <a:pt x="4661" y="46963"/>
                    <a:pt x="6806" y="47135"/>
                  </a:cubicBezTo>
                  <a:cubicBezTo>
                    <a:pt x="8952" y="47306"/>
                    <a:pt x="11097" y="47387"/>
                    <a:pt x="13251" y="47432"/>
                  </a:cubicBezTo>
                  <a:cubicBezTo>
                    <a:pt x="14265" y="47453"/>
                    <a:pt x="15281" y="47463"/>
                    <a:pt x="16296" y="47463"/>
                  </a:cubicBezTo>
                  <a:cubicBezTo>
                    <a:pt x="17430" y="47463"/>
                    <a:pt x="18565" y="47451"/>
                    <a:pt x="19696" y="47432"/>
                  </a:cubicBezTo>
                  <a:cubicBezTo>
                    <a:pt x="21842" y="47414"/>
                    <a:pt x="23996" y="47288"/>
                    <a:pt x="26141" y="47207"/>
                  </a:cubicBezTo>
                  <a:lnTo>
                    <a:pt x="26150" y="47207"/>
                  </a:lnTo>
                  <a:lnTo>
                    <a:pt x="26168" y="47198"/>
                  </a:lnTo>
                  <a:cubicBezTo>
                    <a:pt x="28178" y="46747"/>
                    <a:pt x="30143" y="46080"/>
                    <a:pt x="31982" y="45151"/>
                  </a:cubicBezTo>
                  <a:cubicBezTo>
                    <a:pt x="33821" y="44214"/>
                    <a:pt x="35543" y="42997"/>
                    <a:pt x="36886" y="41411"/>
                  </a:cubicBezTo>
                  <a:cubicBezTo>
                    <a:pt x="37228" y="41014"/>
                    <a:pt x="37535" y="40590"/>
                    <a:pt x="37805" y="40149"/>
                  </a:cubicBezTo>
                  <a:cubicBezTo>
                    <a:pt x="38094" y="39716"/>
                    <a:pt x="38328" y="39247"/>
                    <a:pt x="38544" y="38779"/>
                  </a:cubicBezTo>
                  <a:cubicBezTo>
                    <a:pt x="38761" y="38301"/>
                    <a:pt x="38914" y="37805"/>
                    <a:pt x="39058" y="37300"/>
                  </a:cubicBezTo>
                  <a:lnTo>
                    <a:pt x="39148" y="36922"/>
                  </a:lnTo>
                  <a:lnTo>
                    <a:pt x="39157" y="36877"/>
                  </a:lnTo>
                  <a:cubicBezTo>
                    <a:pt x="39166" y="36868"/>
                    <a:pt x="39166" y="36841"/>
                    <a:pt x="39166" y="36841"/>
                  </a:cubicBezTo>
                  <a:cubicBezTo>
                    <a:pt x="39175" y="36832"/>
                    <a:pt x="39175" y="36814"/>
                    <a:pt x="39184" y="36814"/>
                  </a:cubicBezTo>
                  <a:cubicBezTo>
                    <a:pt x="39193" y="36796"/>
                    <a:pt x="39220" y="36787"/>
                    <a:pt x="39248" y="36778"/>
                  </a:cubicBezTo>
                  <a:cubicBezTo>
                    <a:pt x="39275" y="36778"/>
                    <a:pt x="39311" y="36787"/>
                    <a:pt x="39338" y="36796"/>
                  </a:cubicBezTo>
                  <a:cubicBezTo>
                    <a:pt x="39356" y="36805"/>
                    <a:pt x="39365" y="36814"/>
                    <a:pt x="39374" y="36823"/>
                  </a:cubicBezTo>
                  <a:lnTo>
                    <a:pt x="39392" y="36841"/>
                  </a:lnTo>
                  <a:lnTo>
                    <a:pt x="39419" y="36886"/>
                  </a:lnTo>
                  <a:lnTo>
                    <a:pt x="39644" y="37201"/>
                  </a:lnTo>
                  <a:cubicBezTo>
                    <a:pt x="40266" y="38040"/>
                    <a:pt x="41041" y="38770"/>
                    <a:pt x="41952" y="39292"/>
                  </a:cubicBezTo>
                  <a:cubicBezTo>
                    <a:pt x="42862" y="39824"/>
                    <a:pt x="43872" y="40140"/>
                    <a:pt x="44908" y="40284"/>
                  </a:cubicBezTo>
                  <a:lnTo>
                    <a:pt x="45007" y="40293"/>
                  </a:lnTo>
                  <a:lnTo>
                    <a:pt x="45061" y="40212"/>
                  </a:lnTo>
                  <a:cubicBezTo>
                    <a:pt x="45927" y="38860"/>
                    <a:pt x="46495" y="37354"/>
                    <a:pt x="46900" y="35822"/>
                  </a:cubicBezTo>
                  <a:cubicBezTo>
                    <a:pt x="47297" y="34281"/>
                    <a:pt x="47540" y="32712"/>
                    <a:pt x="47712" y="31144"/>
                  </a:cubicBezTo>
                  <a:cubicBezTo>
                    <a:pt x="47874" y="29575"/>
                    <a:pt x="47964" y="27998"/>
                    <a:pt x="48054" y="26430"/>
                  </a:cubicBezTo>
                  <a:cubicBezTo>
                    <a:pt x="48099" y="25636"/>
                    <a:pt x="48144" y="24852"/>
                    <a:pt x="48207" y="24077"/>
                  </a:cubicBezTo>
                  <a:cubicBezTo>
                    <a:pt x="48261" y="23293"/>
                    <a:pt x="48334" y="22509"/>
                    <a:pt x="48406" y="21724"/>
                  </a:cubicBezTo>
                  <a:cubicBezTo>
                    <a:pt x="48667" y="18588"/>
                    <a:pt x="48965" y="15451"/>
                    <a:pt x="49145" y="12296"/>
                  </a:cubicBezTo>
                  <a:cubicBezTo>
                    <a:pt x="49217" y="10727"/>
                    <a:pt x="49280" y="9141"/>
                    <a:pt x="49280" y="7564"/>
                  </a:cubicBezTo>
                  <a:cubicBezTo>
                    <a:pt x="49280" y="6779"/>
                    <a:pt x="49262" y="5986"/>
                    <a:pt x="49235" y="5193"/>
                  </a:cubicBezTo>
                  <a:lnTo>
                    <a:pt x="49208" y="4607"/>
                  </a:lnTo>
                  <a:lnTo>
                    <a:pt x="49199" y="4310"/>
                  </a:lnTo>
                  <a:lnTo>
                    <a:pt x="49190" y="4165"/>
                  </a:lnTo>
                  <a:lnTo>
                    <a:pt x="49181" y="4003"/>
                  </a:lnTo>
                  <a:cubicBezTo>
                    <a:pt x="49154" y="3561"/>
                    <a:pt x="49109" y="3120"/>
                    <a:pt x="49055" y="2705"/>
                  </a:cubicBezTo>
                  <a:cubicBezTo>
                    <a:pt x="48081" y="2525"/>
                    <a:pt x="47081" y="2345"/>
                    <a:pt x="46089" y="2200"/>
                  </a:cubicBezTo>
                  <a:lnTo>
                    <a:pt x="43232" y="1840"/>
                  </a:lnTo>
                  <a:lnTo>
                    <a:pt x="40374" y="1551"/>
                  </a:lnTo>
                  <a:lnTo>
                    <a:pt x="37508" y="1317"/>
                  </a:lnTo>
                  <a:cubicBezTo>
                    <a:pt x="33686" y="1056"/>
                    <a:pt x="29855" y="938"/>
                    <a:pt x="26024" y="857"/>
                  </a:cubicBezTo>
                  <a:cubicBezTo>
                    <a:pt x="22193" y="776"/>
                    <a:pt x="18362" y="731"/>
                    <a:pt x="14540" y="632"/>
                  </a:cubicBezTo>
                  <a:cubicBezTo>
                    <a:pt x="10726" y="524"/>
                    <a:pt x="6903" y="353"/>
                    <a:pt x="3107" y="21"/>
                  </a:cubicBezTo>
                  <a:lnTo>
                    <a:pt x="3107" y="21"/>
                  </a:lnTo>
                  <a:cubicBezTo>
                    <a:pt x="3091" y="15"/>
                    <a:pt x="3070" y="10"/>
                    <a:pt x="3039" y="10"/>
                  </a:cubicBezTo>
                  <a:lnTo>
                    <a:pt x="28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0"/>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A67A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0"/>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 name="Google Shape;2085;p80"/>
          <p:cNvGrpSpPr/>
          <p:nvPr/>
        </p:nvGrpSpPr>
        <p:grpSpPr>
          <a:xfrm>
            <a:off x="7846724" y="376128"/>
            <a:ext cx="820290" cy="771711"/>
            <a:chOff x="5922691" y="942846"/>
            <a:chExt cx="1414537" cy="1230211"/>
          </a:xfrm>
        </p:grpSpPr>
        <p:sp>
          <p:nvSpPr>
            <p:cNvPr id="2086" name="Google Shape;2086;p80"/>
            <p:cNvSpPr/>
            <p:nvPr/>
          </p:nvSpPr>
          <p:spPr>
            <a:xfrm rot="738324">
              <a:off x="6014086" y="1062725"/>
              <a:ext cx="1231748" cy="990453"/>
            </a:xfrm>
            <a:custGeom>
              <a:rect b="b" l="l" r="r" t="t"/>
              <a:pathLst>
                <a:path extrusionOk="0" h="28372" w="35284">
                  <a:moveTo>
                    <a:pt x="15706" y="518"/>
                  </a:moveTo>
                  <a:cubicBezTo>
                    <a:pt x="14875" y="722"/>
                    <a:pt x="14044" y="1004"/>
                    <a:pt x="13261" y="1302"/>
                  </a:cubicBezTo>
                  <a:cubicBezTo>
                    <a:pt x="13073" y="1380"/>
                    <a:pt x="12900" y="1443"/>
                    <a:pt x="12712" y="1521"/>
                  </a:cubicBezTo>
                  <a:cubicBezTo>
                    <a:pt x="9279" y="2650"/>
                    <a:pt x="6003" y="4531"/>
                    <a:pt x="3887" y="7525"/>
                  </a:cubicBezTo>
                  <a:cubicBezTo>
                    <a:pt x="1630" y="10738"/>
                    <a:pt x="1160" y="14515"/>
                    <a:pt x="2602" y="18058"/>
                  </a:cubicBezTo>
                  <a:cubicBezTo>
                    <a:pt x="1834" y="17007"/>
                    <a:pt x="1223" y="15816"/>
                    <a:pt x="1003" y="14500"/>
                  </a:cubicBezTo>
                  <a:cubicBezTo>
                    <a:pt x="643" y="12337"/>
                    <a:pt x="1411" y="10126"/>
                    <a:pt x="2618" y="8340"/>
                  </a:cubicBezTo>
                  <a:cubicBezTo>
                    <a:pt x="3840" y="6584"/>
                    <a:pt x="5502" y="5173"/>
                    <a:pt x="7210" y="3904"/>
                  </a:cubicBezTo>
                  <a:cubicBezTo>
                    <a:pt x="8903" y="2665"/>
                    <a:pt x="10721" y="1506"/>
                    <a:pt x="12775" y="941"/>
                  </a:cubicBezTo>
                  <a:cubicBezTo>
                    <a:pt x="13731" y="691"/>
                    <a:pt x="14718" y="565"/>
                    <a:pt x="15706" y="518"/>
                  </a:cubicBezTo>
                  <a:close/>
                  <a:moveTo>
                    <a:pt x="7367" y="4625"/>
                  </a:moveTo>
                  <a:lnTo>
                    <a:pt x="7367" y="4625"/>
                  </a:lnTo>
                  <a:cubicBezTo>
                    <a:pt x="5753" y="5941"/>
                    <a:pt x="4405" y="7540"/>
                    <a:pt x="3527" y="9484"/>
                  </a:cubicBezTo>
                  <a:cubicBezTo>
                    <a:pt x="1693" y="13512"/>
                    <a:pt x="2555" y="17399"/>
                    <a:pt x="4797" y="20534"/>
                  </a:cubicBezTo>
                  <a:cubicBezTo>
                    <a:pt x="4530" y="20268"/>
                    <a:pt x="4248" y="19986"/>
                    <a:pt x="3997" y="19719"/>
                  </a:cubicBezTo>
                  <a:cubicBezTo>
                    <a:pt x="3825" y="19531"/>
                    <a:pt x="3652" y="19359"/>
                    <a:pt x="3496" y="19171"/>
                  </a:cubicBezTo>
                  <a:cubicBezTo>
                    <a:pt x="2571" y="17384"/>
                    <a:pt x="2038" y="15456"/>
                    <a:pt x="2132" y="13575"/>
                  </a:cubicBezTo>
                  <a:cubicBezTo>
                    <a:pt x="2336" y="9907"/>
                    <a:pt x="4483" y="6756"/>
                    <a:pt x="7367" y="4625"/>
                  </a:cubicBezTo>
                  <a:close/>
                  <a:moveTo>
                    <a:pt x="32477" y="22133"/>
                  </a:moveTo>
                  <a:cubicBezTo>
                    <a:pt x="32477" y="22635"/>
                    <a:pt x="32477" y="23136"/>
                    <a:pt x="32462" y="23638"/>
                  </a:cubicBezTo>
                  <a:cubicBezTo>
                    <a:pt x="32430" y="23246"/>
                    <a:pt x="32383" y="22870"/>
                    <a:pt x="32336" y="22494"/>
                  </a:cubicBezTo>
                  <a:cubicBezTo>
                    <a:pt x="32336" y="22415"/>
                    <a:pt x="32336" y="22352"/>
                    <a:pt x="32336" y="22290"/>
                  </a:cubicBezTo>
                  <a:cubicBezTo>
                    <a:pt x="32383" y="22243"/>
                    <a:pt x="32430" y="22180"/>
                    <a:pt x="32477" y="22133"/>
                  </a:cubicBezTo>
                  <a:close/>
                  <a:moveTo>
                    <a:pt x="34609" y="11819"/>
                  </a:moveTo>
                  <a:cubicBezTo>
                    <a:pt x="34923" y="14594"/>
                    <a:pt x="34640" y="17650"/>
                    <a:pt x="33355" y="20064"/>
                  </a:cubicBezTo>
                  <a:cubicBezTo>
                    <a:pt x="33073" y="20377"/>
                    <a:pt x="32885" y="20785"/>
                    <a:pt x="32665" y="21130"/>
                  </a:cubicBezTo>
                  <a:cubicBezTo>
                    <a:pt x="32587" y="21240"/>
                    <a:pt x="32509" y="21349"/>
                    <a:pt x="32430" y="21459"/>
                  </a:cubicBezTo>
                  <a:cubicBezTo>
                    <a:pt x="32352" y="21553"/>
                    <a:pt x="32274" y="21647"/>
                    <a:pt x="32195" y="21741"/>
                  </a:cubicBezTo>
                  <a:cubicBezTo>
                    <a:pt x="32195" y="21741"/>
                    <a:pt x="32195" y="21725"/>
                    <a:pt x="32195" y="21725"/>
                  </a:cubicBezTo>
                  <a:cubicBezTo>
                    <a:pt x="32187" y="21671"/>
                    <a:pt x="32144" y="21643"/>
                    <a:pt x="32103" y="21643"/>
                  </a:cubicBezTo>
                  <a:cubicBezTo>
                    <a:pt x="32062" y="21643"/>
                    <a:pt x="32023" y="21671"/>
                    <a:pt x="32023" y="21725"/>
                  </a:cubicBezTo>
                  <a:cubicBezTo>
                    <a:pt x="32023" y="21788"/>
                    <a:pt x="32023" y="21867"/>
                    <a:pt x="32023" y="21929"/>
                  </a:cubicBezTo>
                  <a:cubicBezTo>
                    <a:pt x="32007" y="21945"/>
                    <a:pt x="31991" y="21961"/>
                    <a:pt x="31976" y="21976"/>
                  </a:cubicBezTo>
                  <a:cubicBezTo>
                    <a:pt x="31945" y="21922"/>
                    <a:pt x="31889" y="21895"/>
                    <a:pt x="31833" y="21895"/>
                  </a:cubicBezTo>
                  <a:cubicBezTo>
                    <a:pt x="31745" y="21895"/>
                    <a:pt x="31659" y="21961"/>
                    <a:pt x="31678" y="22086"/>
                  </a:cubicBezTo>
                  <a:cubicBezTo>
                    <a:pt x="31694" y="22149"/>
                    <a:pt x="31694" y="22211"/>
                    <a:pt x="31709" y="22274"/>
                  </a:cubicBezTo>
                  <a:cubicBezTo>
                    <a:pt x="30847" y="23136"/>
                    <a:pt x="29891" y="23904"/>
                    <a:pt x="28857" y="24547"/>
                  </a:cubicBezTo>
                  <a:cubicBezTo>
                    <a:pt x="28841" y="24547"/>
                    <a:pt x="28825" y="24531"/>
                    <a:pt x="28810" y="24515"/>
                  </a:cubicBezTo>
                  <a:cubicBezTo>
                    <a:pt x="28789" y="24501"/>
                    <a:pt x="28767" y="24494"/>
                    <a:pt x="28746" y="24494"/>
                  </a:cubicBezTo>
                  <a:cubicBezTo>
                    <a:pt x="28654" y="24494"/>
                    <a:pt x="28571" y="24614"/>
                    <a:pt x="28622" y="24704"/>
                  </a:cubicBezTo>
                  <a:cubicBezTo>
                    <a:pt x="28104" y="25017"/>
                    <a:pt x="27571" y="25315"/>
                    <a:pt x="27038" y="25566"/>
                  </a:cubicBezTo>
                  <a:cubicBezTo>
                    <a:pt x="28794" y="24421"/>
                    <a:pt x="30596" y="23120"/>
                    <a:pt x="31991" y="21553"/>
                  </a:cubicBezTo>
                  <a:cubicBezTo>
                    <a:pt x="34390" y="18888"/>
                    <a:pt x="34844" y="15299"/>
                    <a:pt x="34609" y="11819"/>
                  </a:cubicBezTo>
                  <a:close/>
                  <a:moveTo>
                    <a:pt x="29013" y="25221"/>
                  </a:moveTo>
                  <a:cubicBezTo>
                    <a:pt x="29123" y="25362"/>
                    <a:pt x="29264" y="25550"/>
                    <a:pt x="29311" y="25597"/>
                  </a:cubicBezTo>
                  <a:cubicBezTo>
                    <a:pt x="29405" y="25675"/>
                    <a:pt x="29499" y="25754"/>
                    <a:pt x="29578" y="25832"/>
                  </a:cubicBezTo>
                  <a:cubicBezTo>
                    <a:pt x="29264" y="25660"/>
                    <a:pt x="28935" y="25519"/>
                    <a:pt x="28606" y="25440"/>
                  </a:cubicBezTo>
                  <a:cubicBezTo>
                    <a:pt x="28716" y="25393"/>
                    <a:pt x="28825" y="25331"/>
                    <a:pt x="28919" y="25268"/>
                  </a:cubicBezTo>
                  <a:cubicBezTo>
                    <a:pt x="28951" y="25252"/>
                    <a:pt x="28982" y="25237"/>
                    <a:pt x="29013" y="25221"/>
                  </a:cubicBezTo>
                  <a:close/>
                  <a:moveTo>
                    <a:pt x="31772" y="22870"/>
                  </a:moveTo>
                  <a:cubicBezTo>
                    <a:pt x="31913" y="24139"/>
                    <a:pt x="31976" y="25440"/>
                    <a:pt x="31960" y="26726"/>
                  </a:cubicBezTo>
                  <a:cubicBezTo>
                    <a:pt x="31098" y="26161"/>
                    <a:pt x="30283" y="25550"/>
                    <a:pt x="29452" y="24970"/>
                  </a:cubicBezTo>
                  <a:cubicBezTo>
                    <a:pt x="29922" y="24672"/>
                    <a:pt x="30393" y="24374"/>
                    <a:pt x="30847" y="24061"/>
                  </a:cubicBezTo>
                  <a:cubicBezTo>
                    <a:pt x="30988" y="23967"/>
                    <a:pt x="30910" y="23763"/>
                    <a:pt x="30785" y="23732"/>
                  </a:cubicBezTo>
                  <a:cubicBezTo>
                    <a:pt x="31129" y="23465"/>
                    <a:pt x="31459" y="23168"/>
                    <a:pt x="31772" y="22870"/>
                  </a:cubicBezTo>
                  <a:close/>
                  <a:moveTo>
                    <a:pt x="32227" y="25095"/>
                  </a:moveTo>
                  <a:lnTo>
                    <a:pt x="32227" y="25095"/>
                  </a:lnTo>
                  <a:cubicBezTo>
                    <a:pt x="32289" y="25409"/>
                    <a:pt x="32336" y="25738"/>
                    <a:pt x="32399" y="26036"/>
                  </a:cubicBezTo>
                  <a:cubicBezTo>
                    <a:pt x="32383" y="26459"/>
                    <a:pt x="32383" y="26867"/>
                    <a:pt x="32368" y="27290"/>
                  </a:cubicBezTo>
                  <a:cubicBezTo>
                    <a:pt x="32321" y="27258"/>
                    <a:pt x="32289" y="27243"/>
                    <a:pt x="32242" y="27211"/>
                  </a:cubicBezTo>
                  <a:cubicBezTo>
                    <a:pt x="32289" y="27180"/>
                    <a:pt x="32321" y="27133"/>
                    <a:pt x="32321" y="27070"/>
                  </a:cubicBezTo>
                  <a:cubicBezTo>
                    <a:pt x="32305" y="26412"/>
                    <a:pt x="32274" y="25754"/>
                    <a:pt x="32227" y="25095"/>
                  </a:cubicBezTo>
                  <a:close/>
                  <a:moveTo>
                    <a:pt x="4797" y="21271"/>
                  </a:moveTo>
                  <a:lnTo>
                    <a:pt x="4797" y="21271"/>
                  </a:lnTo>
                  <a:cubicBezTo>
                    <a:pt x="5894" y="22305"/>
                    <a:pt x="7085" y="23230"/>
                    <a:pt x="8135" y="24061"/>
                  </a:cubicBezTo>
                  <a:cubicBezTo>
                    <a:pt x="9875" y="25393"/>
                    <a:pt x="11803" y="26585"/>
                    <a:pt x="13872" y="27368"/>
                  </a:cubicBezTo>
                  <a:cubicBezTo>
                    <a:pt x="11693" y="26851"/>
                    <a:pt x="9593" y="25879"/>
                    <a:pt x="7696" y="24359"/>
                  </a:cubicBezTo>
                  <a:cubicBezTo>
                    <a:pt x="6662" y="23528"/>
                    <a:pt x="5659" y="22462"/>
                    <a:pt x="4797" y="21271"/>
                  </a:cubicBezTo>
                  <a:close/>
                  <a:moveTo>
                    <a:pt x="19154" y="549"/>
                  </a:moveTo>
                  <a:cubicBezTo>
                    <a:pt x="19217" y="549"/>
                    <a:pt x="19280" y="549"/>
                    <a:pt x="19342" y="565"/>
                  </a:cubicBezTo>
                  <a:cubicBezTo>
                    <a:pt x="21552" y="659"/>
                    <a:pt x="23778" y="879"/>
                    <a:pt x="25910" y="1506"/>
                  </a:cubicBezTo>
                  <a:cubicBezTo>
                    <a:pt x="28904" y="2383"/>
                    <a:pt x="31474" y="4092"/>
                    <a:pt x="33010" y="6631"/>
                  </a:cubicBezTo>
                  <a:cubicBezTo>
                    <a:pt x="34311" y="9249"/>
                    <a:pt x="34421" y="12478"/>
                    <a:pt x="34139" y="15362"/>
                  </a:cubicBezTo>
                  <a:cubicBezTo>
                    <a:pt x="33904" y="17619"/>
                    <a:pt x="33120" y="19719"/>
                    <a:pt x="31568" y="21396"/>
                  </a:cubicBezTo>
                  <a:cubicBezTo>
                    <a:pt x="30173" y="22932"/>
                    <a:pt x="28418" y="24202"/>
                    <a:pt x="26678" y="25331"/>
                  </a:cubicBezTo>
                  <a:cubicBezTo>
                    <a:pt x="25988" y="25785"/>
                    <a:pt x="25283" y="26193"/>
                    <a:pt x="24546" y="26553"/>
                  </a:cubicBezTo>
                  <a:cubicBezTo>
                    <a:pt x="23543" y="26867"/>
                    <a:pt x="22509" y="27102"/>
                    <a:pt x="21474" y="27227"/>
                  </a:cubicBezTo>
                  <a:cubicBezTo>
                    <a:pt x="20731" y="27324"/>
                    <a:pt x="19983" y="27372"/>
                    <a:pt x="19236" y="27372"/>
                  </a:cubicBezTo>
                  <a:cubicBezTo>
                    <a:pt x="15875" y="27372"/>
                    <a:pt x="12534" y="26405"/>
                    <a:pt x="9687" y="24610"/>
                  </a:cubicBezTo>
                  <a:cubicBezTo>
                    <a:pt x="6317" y="22478"/>
                    <a:pt x="3355" y="18998"/>
                    <a:pt x="2931" y="14907"/>
                  </a:cubicBezTo>
                  <a:cubicBezTo>
                    <a:pt x="2492" y="10597"/>
                    <a:pt x="5063" y="6631"/>
                    <a:pt x="8449" y="4186"/>
                  </a:cubicBezTo>
                  <a:cubicBezTo>
                    <a:pt x="9342" y="3543"/>
                    <a:pt x="10314" y="2948"/>
                    <a:pt x="11348" y="2415"/>
                  </a:cubicBezTo>
                  <a:cubicBezTo>
                    <a:pt x="13747" y="1396"/>
                    <a:pt x="16443" y="738"/>
                    <a:pt x="19154" y="549"/>
                  </a:cubicBezTo>
                  <a:close/>
                  <a:moveTo>
                    <a:pt x="15032" y="27321"/>
                  </a:moveTo>
                  <a:cubicBezTo>
                    <a:pt x="15251" y="27384"/>
                    <a:pt x="15455" y="27431"/>
                    <a:pt x="15675" y="27462"/>
                  </a:cubicBezTo>
                  <a:cubicBezTo>
                    <a:pt x="16678" y="27666"/>
                    <a:pt x="17697" y="27776"/>
                    <a:pt x="18700" y="27807"/>
                  </a:cubicBezTo>
                  <a:cubicBezTo>
                    <a:pt x="18415" y="27825"/>
                    <a:pt x="18136" y="27833"/>
                    <a:pt x="17856" y="27833"/>
                  </a:cubicBezTo>
                  <a:cubicBezTo>
                    <a:pt x="17657" y="27833"/>
                    <a:pt x="17459" y="27829"/>
                    <a:pt x="17258" y="27823"/>
                  </a:cubicBezTo>
                  <a:cubicBezTo>
                    <a:pt x="16505" y="27713"/>
                    <a:pt x="15753" y="27541"/>
                    <a:pt x="15032" y="27321"/>
                  </a:cubicBezTo>
                  <a:close/>
                  <a:moveTo>
                    <a:pt x="19507" y="0"/>
                  </a:moveTo>
                  <a:cubicBezTo>
                    <a:pt x="19102" y="0"/>
                    <a:pt x="18697" y="18"/>
                    <a:pt x="18292" y="48"/>
                  </a:cubicBezTo>
                  <a:cubicBezTo>
                    <a:pt x="17831" y="33"/>
                    <a:pt x="17368" y="23"/>
                    <a:pt x="16904" y="23"/>
                  </a:cubicBezTo>
                  <a:cubicBezTo>
                    <a:pt x="15411" y="23"/>
                    <a:pt x="13912" y="131"/>
                    <a:pt x="12477" y="549"/>
                  </a:cubicBezTo>
                  <a:cubicBezTo>
                    <a:pt x="10298" y="1176"/>
                    <a:pt x="8355" y="2462"/>
                    <a:pt x="6568" y="3825"/>
                  </a:cubicBezTo>
                  <a:cubicBezTo>
                    <a:pt x="3323" y="6271"/>
                    <a:pt x="0" y="9813"/>
                    <a:pt x="502" y="14233"/>
                  </a:cubicBezTo>
                  <a:cubicBezTo>
                    <a:pt x="768" y="16459"/>
                    <a:pt x="2038" y="18418"/>
                    <a:pt x="3652" y="20142"/>
                  </a:cubicBezTo>
                  <a:cubicBezTo>
                    <a:pt x="5565" y="23418"/>
                    <a:pt x="8308" y="25911"/>
                    <a:pt x="11975" y="27258"/>
                  </a:cubicBezTo>
                  <a:cubicBezTo>
                    <a:pt x="13888" y="27964"/>
                    <a:pt x="15894" y="28309"/>
                    <a:pt x="17916" y="28324"/>
                  </a:cubicBezTo>
                  <a:cubicBezTo>
                    <a:pt x="18265" y="28355"/>
                    <a:pt x="18617" y="28371"/>
                    <a:pt x="18971" y="28371"/>
                  </a:cubicBezTo>
                  <a:cubicBezTo>
                    <a:pt x="19521" y="28371"/>
                    <a:pt x="20074" y="28332"/>
                    <a:pt x="20628" y="28246"/>
                  </a:cubicBezTo>
                  <a:cubicBezTo>
                    <a:pt x="21223" y="28168"/>
                    <a:pt x="21788" y="28027"/>
                    <a:pt x="22352" y="27854"/>
                  </a:cubicBezTo>
                  <a:cubicBezTo>
                    <a:pt x="23183" y="27682"/>
                    <a:pt x="23982" y="27462"/>
                    <a:pt x="24781" y="27180"/>
                  </a:cubicBezTo>
                  <a:cubicBezTo>
                    <a:pt x="26020" y="26757"/>
                    <a:pt x="27195" y="26224"/>
                    <a:pt x="28324" y="25597"/>
                  </a:cubicBezTo>
                  <a:cubicBezTo>
                    <a:pt x="28857" y="26005"/>
                    <a:pt x="29531" y="26224"/>
                    <a:pt x="30095" y="26569"/>
                  </a:cubicBezTo>
                  <a:cubicBezTo>
                    <a:pt x="30926" y="27055"/>
                    <a:pt x="31694" y="27619"/>
                    <a:pt x="32415" y="28246"/>
                  </a:cubicBezTo>
                  <a:cubicBezTo>
                    <a:pt x="32456" y="28288"/>
                    <a:pt x="32509" y="28307"/>
                    <a:pt x="32560" y="28307"/>
                  </a:cubicBezTo>
                  <a:cubicBezTo>
                    <a:pt x="32662" y="28307"/>
                    <a:pt x="32760" y="28230"/>
                    <a:pt x="32760" y="28105"/>
                  </a:cubicBezTo>
                  <a:cubicBezTo>
                    <a:pt x="32760" y="27980"/>
                    <a:pt x="32760" y="27854"/>
                    <a:pt x="32760" y="27729"/>
                  </a:cubicBezTo>
                  <a:cubicBezTo>
                    <a:pt x="32791" y="27697"/>
                    <a:pt x="32822" y="27666"/>
                    <a:pt x="32822" y="27603"/>
                  </a:cubicBezTo>
                  <a:cubicBezTo>
                    <a:pt x="32807" y="27447"/>
                    <a:pt x="32791" y="27290"/>
                    <a:pt x="32775" y="27117"/>
                  </a:cubicBezTo>
                  <a:cubicBezTo>
                    <a:pt x="32807" y="25299"/>
                    <a:pt x="32807" y="23465"/>
                    <a:pt x="32885" y="21647"/>
                  </a:cubicBezTo>
                  <a:cubicBezTo>
                    <a:pt x="32948" y="21584"/>
                    <a:pt x="33010" y="21506"/>
                    <a:pt x="33073" y="21428"/>
                  </a:cubicBezTo>
                  <a:cubicBezTo>
                    <a:pt x="34311" y="19798"/>
                    <a:pt x="34829" y="17854"/>
                    <a:pt x="35001" y="15832"/>
                  </a:cubicBezTo>
                  <a:cubicBezTo>
                    <a:pt x="35283" y="12587"/>
                    <a:pt x="35017" y="9076"/>
                    <a:pt x="33355" y="6271"/>
                  </a:cubicBezTo>
                  <a:cubicBezTo>
                    <a:pt x="31333" y="2336"/>
                    <a:pt x="26882" y="628"/>
                    <a:pt x="22273" y="314"/>
                  </a:cubicBezTo>
                  <a:cubicBezTo>
                    <a:pt x="21584" y="173"/>
                    <a:pt x="20878" y="64"/>
                    <a:pt x="20173" y="17"/>
                  </a:cubicBezTo>
                  <a:cubicBezTo>
                    <a:pt x="19951" y="5"/>
                    <a:pt x="19729" y="0"/>
                    <a:pt x="19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7" name="Google Shape;2087;p80"/>
            <p:cNvGrpSpPr/>
            <p:nvPr/>
          </p:nvGrpSpPr>
          <p:grpSpPr>
            <a:xfrm rot="1499210">
              <a:off x="6487155" y="1258471"/>
              <a:ext cx="294083" cy="625381"/>
              <a:chOff x="6614344" y="1167155"/>
              <a:chExt cx="177387" cy="377220"/>
            </a:xfrm>
          </p:grpSpPr>
          <p:sp>
            <p:nvSpPr>
              <p:cNvPr id="2088" name="Google Shape;2088;p80"/>
              <p:cNvSpPr/>
              <p:nvPr/>
            </p:nvSpPr>
            <p:spPr>
              <a:xfrm>
                <a:off x="6614344" y="1167155"/>
                <a:ext cx="177387" cy="286139"/>
              </a:xfrm>
              <a:custGeom>
                <a:rect b="b" l="l" r="r" t="t"/>
                <a:pathLst>
                  <a:path extrusionOk="0" h="13958" w="8653">
                    <a:moveTo>
                      <a:pt x="4027" y="424"/>
                    </a:moveTo>
                    <a:cubicBezTo>
                      <a:pt x="4722" y="424"/>
                      <a:pt x="5433" y="584"/>
                      <a:pt x="6082" y="896"/>
                    </a:cubicBezTo>
                    <a:cubicBezTo>
                      <a:pt x="7210" y="1429"/>
                      <a:pt x="7649" y="2244"/>
                      <a:pt x="7634" y="3138"/>
                    </a:cubicBezTo>
                    <a:cubicBezTo>
                      <a:pt x="7383" y="1962"/>
                      <a:pt x="6583" y="1288"/>
                      <a:pt x="5596" y="975"/>
                    </a:cubicBezTo>
                    <a:cubicBezTo>
                      <a:pt x="5109" y="805"/>
                      <a:pt x="4566" y="749"/>
                      <a:pt x="4036" y="749"/>
                    </a:cubicBezTo>
                    <a:cubicBezTo>
                      <a:pt x="3831" y="749"/>
                      <a:pt x="3629" y="758"/>
                      <a:pt x="3433" y="771"/>
                    </a:cubicBezTo>
                    <a:cubicBezTo>
                      <a:pt x="2618" y="833"/>
                      <a:pt x="1850" y="1053"/>
                      <a:pt x="1254" y="1554"/>
                    </a:cubicBezTo>
                    <a:cubicBezTo>
                      <a:pt x="1962" y="790"/>
                      <a:pt x="2976" y="424"/>
                      <a:pt x="4027" y="424"/>
                    </a:cubicBezTo>
                    <a:close/>
                    <a:moveTo>
                      <a:pt x="2445" y="1711"/>
                    </a:moveTo>
                    <a:lnTo>
                      <a:pt x="2445" y="1711"/>
                    </a:lnTo>
                    <a:cubicBezTo>
                      <a:pt x="2116" y="1931"/>
                      <a:pt x="1834" y="2228"/>
                      <a:pt x="1615" y="2573"/>
                    </a:cubicBezTo>
                    <a:cubicBezTo>
                      <a:pt x="1411" y="2918"/>
                      <a:pt x="1270" y="3279"/>
                      <a:pt x="1191" y="3655"/>
                    </a:cubicBezTo>
                    <a:cubicBezTo>
                      <a:pt x="1082" y="4078"/>
                      <a:pt x="1207" y="4642"/>
                      <a:pt x="1066" y="5034"/>
                    </a:cubicBezTo>
                    <a:cubicBezTo>
                      <a:pt x="1066" y="5144"/>
                      <a:pt x="1082" y="5254"/>
                      <a:pt x="1082" y="5379"/>
                    </a:cubicBezTo>
                    <a:cubicBezTo>
                      <a:pt x="1082" y="5363"/>
                      <a:pt x="1066" y="5363"/>
                      <a:pt x="1066" y="5363"/>
                    </a:cubicBezTo>
                    <a:cubicBezTo>
                      <a:pt x="721" y="3780"/>
                      <a:pt x="1003" y="2260"/>
                      <a:pt x="2445" y="1711"/>
                    </a:cubicBezTo>
                    <a:close/>
                    <a:moveTo>
                      <a:pt x="3746" y="12135"/>
                    </a:moveTo>
                    <a:cubicBezTo>
                      <a:pt x="3793" y="12574"/>
                      <a:pt x="3872" y="13028"/>
                      <a:pt x="3950" y="13467"/>
                    </a:cubicBezTo>
                    <a:cubicBezTo>
                      <a:pt x="3856" y="13436"/>
                      <a:pt x="3778" y="13373"/>
                      <a:pt x="3715" y="13295"/>
                    </a:cubicBezTo>
                    <a:cubicBezTo>
                      <a:pt x="3809" y="13248"/>
                      <a:pt x="3887" y="13153"/>
                      <a:pt x="3856" y="13012"/>
                    </a:cubicBezTo>
                    <a:cubicBezTo>
                      <a:pt x="3809" y="12809"/>
                      <a:pt x="3778" y="12605"/>
                      <a:pt x="3746" y="12385"/>
                    </a:cubicBezTo>
                    <a:cubicBezTo>
                      <a:pt x="3746" y="12307"/>
                      <a:pt x="3746" y="12213"/>
                      <a:pt x="3746" y="12135"/>
                    </a:cubicBezTo>
                    <a:close/>
                    <a:moveTo>
                      <a:pt x="4016" y="0"/>
                    </a:moveTo>
                    <a:cubicBezTo>
                      <a:pt x="3967" y="0"/>
                      <a:pt x="3919" y="1"/>
                      <a:pt x="3872" y="3"/>
                    </a:cubicBezTo>
                    <a:cubicBezTo>
                      <a:pt x="2367" y="50"/>
                      <a:pt x="1050" y="912"/>
                      <a:pt x="596" y="2338"/>
                    </a:cubicBezTo>
                    <a:cubicBezTo>
                      <a:pt x="533" y="2432"/>
                      <a:pt x="502" y="2526"/>
                      <a:pt x="455" y="2636"/>
                    </a:cubicBezTo>
                    <a:cubicBezTo>
                      <a:pt x="439" y="2652"/>
                      <a:pt x="423" y="2667"/>
                      <a:pt x="408" y="2683"/>
                    </a:cubicBezTo>
                    <a:cubicBezTo>
                      <a:pt x="408" y="2683"/>
                      <a:pt x="408" y="2699"/>
                      <a:pt x="408" y="2714"/>
                    </a:cubicBezTo>
                    <a:cubicBezTo>
                      <a:pt x="47" y="3576"/>
                      <a:pt x="0" y="4642"/>
                      <a:pt x="470" y="5442"/>
                    </a:cubicBezTo>
                    <a:cubicBezTo>
                      <a:pt x="517" y="5536"/>
                      <a:pt x="596" y="5630"/>
                      <a:pt x="690" y="5724"/>
                    </a:cubicBezTo>
                    <a:cubicBezTo>
                      <a:pt x="690" y="5740"/>
                      <a:pt x="706" y="5740"/>
                      <a:pt x="706" y="5755"/>
                    </a:cubicBezTo>
                    <a:cubicBezTo>
                      <a:pt x="706" y="5771"/>
                      <a:pt x="706" y="5771"/>
                      <a:pt x="706" y="5771"/>
                    </a:cubicBezTo>
                    <a:cubicBezTo>
                      <a:pt x="721" y="5802"/>
                      <a:pt x="721" y="5818"/>
                      <a:pt x="737" y="5834"/>
                    </a:cubicBezTo>
                    <a:cubicBezTo>
                      <a:pt x="766" y="5911"/>
                      <a:pt x="831" y="5941"/>
                      <a:pt x="899" y="5941"/>
                    </a:cubicBezTo>
                    <a:cubicBezTo>
                      <a:pt x="941" y="5941"/>
                      <a:pt x="983" y="5930"/>
                      <a:pt x="1019" y="5912"/>
                    </a:cubicBezTo>
                    <a:cubicBezTo>
                      <a:pt x="1033" y="5914"/>
                      <a:pt x="1047" y="5914"/>
                      <a:pt x="1060" y="5914"/>
                    </a:cubicBezTo>
                    <a:cubicBezTo>
                      <a:pt x="1185" y="5914"/>
                      <a:pt x="1296" y="5849"/>
                      <a:pt x="1395" y="5708"/>
                    </a:cubicBezTo>
                    <a:cubicBezTo>
                      <a:pt x="1505" y="5551"/>
                      <a:pt x="1442" y="5363"/>
                      <a:pt x="1442" y="5207"/>
                    </a:cubicBezTo>
                    <a:cubicBezTo>
                      <a:pt x="1458" y="4705"/>
                      <a:pt x="1427" y="4250"/>
                      <a:pt x="1536" y="3749"/>
                    </a:cubicBezTo>
                    <a:cubicBezTo>
                      <a:pt x="1771" y="2746"/>
                      <a:pt x="2351" y="2040"/>
                      <a:pt x="3260" y="1586"/>
                    </a:cubicBezTo>
                    <a:cubicBezTo>
                      <a:pt x="3292" y="1570"/>
                      <a:pt x="3308" y="1554"/>
                      <a:pt x="3308" y="1523"/>
                    </a:cubicBezTo>
                    <a:cubicBezTo>
                      <a:pt x="3386" y="1523"/>
                      <a:pt x="3449" y="1507"/>
                      <a:pt x="3511" y="1507"/>
                    </a:cubicBezTo>
                    <a:cubicBezTo>
                      <a:pt x="3603" y="1504"/>
                      <a:pt x="3696" y="1502"/>
                      <a:pt x="3790" y="1502"/>
                    </a:cubicBezTo>
                    <a:cubicBezTo>
                      <a:pt x="4510" y="1502"/>
                      <a:pt x="5268" y="1617"/>
                      <a:pt x="5878" y="1978"/>
                    </a:cubicBezTo>
                    <a:cubicBezTo>
                      <a:pt x="6176" y="2150"/>
                      <a:pt x="6380" y="2370"/>
                      <a:pt x="6536" y="2605"/>
                    </a:cubicBezTo>
                    <a:cubicBezTo>
                      <a:pt x="6709" y="3169"/>
                      <a:pt x="6677" y="3827"/>
                      <a:pt x="6458" y="4439"/>
                    </a:cubicBezTo>
                    <a:cubicBezTo>
                      <a:pt x="6082" y="5473"/>
                      <a:pt x="5267" y="6304"/>
                      <a:pt x="4640" y="7182"/>
                    </a:cubicBezTo>
                    <a:cubicBezTo>
                      <a:pt x="4389" y="7526"/>
                      <a:pt x="4170" y="7918"/>
                      <a:pt x="3966" y="8310"/>
                    </a:cubicBezTo>
                    <a:cubicBezTo>
                      <a:pt x="3527" y="9157"/>
                      <a:pt x="3229" y="10081"/>
                      <a:pt x="3119" y="11037"/>
                    </a:cubicBezTo>
                    <a:cubicBezTo>
                      <a:pt x="3010" y="11805"/>
                      <a:pt x="2775" y="13780"/>
                      <a:pt x="3903" y="13953"/>
                    </a:cubicBezTo>
                    <a:cubicBezTo>
                      <a:pt x="3920" y="13956"/>
                      <a:pt x="3937" y="13957"/>
                      <a:pt x="3952" y="13957"/>
                    </a:cubicBezTo>
                    <a:cubicBezTo>
                      <a:pt x="4020" y="13957"/>
                      <a:pt x="4068" y="13931"/>
                      <a:pt x="4107" y="13906"/>
                    </a:cubicBezTo>
                    <a:cubicBezTo>
                      <a:pt x="4143" y="13926"/>
                      <a:pt x="4185" y="13935"/>
                      <a:pt x="4227" y="13935"/>
                    </a:cubicBezTo>
                    <a:cubicBezTo>
                      <a:pt x="4384" y="13935"/>
                      <a:pt x="4551" y="13806"/>
                      <a:pt x="4514" y="13608"/>
                    </a:cubicBezTo>
                    <a:cubicBezTo>
                      <a:pt x="4248" y="12260"/>
                      <a:pt x="3966" y="10834"/>
                      <a:pt x="4373" y="9501"/>
                    </a:cubicBezTo>
                    <a:cubicBezTo>
                      <a:pt x="4734" y="8326"/>
                      <a:pt x="5674" y="7464"/>
                      <a:pt x="6474" y="6586"/>
                    </a:cubicBezTo>
                    <a:cubicBezTo>
                      <a:pt x="7524" y="5426"/>
                      <a:pt x="8652" y="3765"/>
                      <a:pt x="7994" y="2134"/>
                    </a:cubicBezTo>
                    <a:cubicBezTo>
                      <a:pt x="7417" y="693"/>
                      <a:pt x="5489" y="0"/>
                      <a:pt x="4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0"/>
              <p:cNvSpPr/>
              <p:nvPr/>
            </p:nvSpPr>
            <p:spPr>
              <a:xfrm>
                <a:off x="6717200" y="1487875"/>
                <a:ext cx="58800" cy="56500"/>
              </a:xfrm>
              <a:custGeom>
                <a:rect b="b" l="l" r="r" t="t"/>
                <a:pathLst>
                  <a:path extrusionOk="0" h="2260" w="2352">
                    <a:moveTo>
                      <a:pt x="1259" y="0"/>
                    </a:moveTo>
                    <a:cubicBezTo>
                      <a:pt x="1113" y="0"/>
                      <a:pt x="962" y="32"/>
                      <a:pt x="815" y="97"/>
                    </a:cubicBezTo>
                    <a:cubicBezTo>
                      <a:pt x="282" y="316"/>
                      <a:pt x="0" y="959"/>
                      <a:pt x="220" y="1492"/>
                    </a:cubicBezTo>
                    <a:cubicBezTo>
                      <a:pt x="220" y="1507"/>
                      <a:pt x="235" y="1523"/>
                      <a:pt x="235" y="1539"/>
                    </a:cubicBezTo>
                    <a:cubicBezTo>
                      <a:pt x="251" y="1554"/>
                      <a:pt x="251" y="1570"/>
                      <a:pt x="251" y="1601"/>
                    </a:cubicBezTo>
                    <a:cubicBezTo>
                      <a:pt x="282" y="1695"/>
                      <a:pt x="329" y="1789"/>
                      <a:pt x="392" y="1868"/>
                    </a:cubicBezTo>
                    <a:cubicBezTo>
                      <a:pt x="536" y="2129"/>
                      <a:pt x="810" y="2260"/>
                      <a:pt x="1097" y="2260"/>
                    </a:cubicBezTo>
                    <a:cubicBezTo>
                      <a:pt x="1154" y="2260"/>
                      <a:pt x="1212" y="2254"/>
                      <a:pt x="1270" y="2244"/>
                    </a:cubicBezTo>
                    <a:cubicBezTo>
                      <a:pt x="1379" y="2228"/>
                      <a:pt x="1489" y="2213"/>
                      <a:pt x="1583" y="2166"/>
                    </a:cubicBezTo>
                    <a:cubicBezTo>
                      <a:pt x="1740" y="2087"/>
                      <a:pt x="1865" y="1993"/>
                      <a:pt x="1959" y="1868"/>
                    </a:cubicBezTo>
                    <a:cubicBezTo>
                      <a:pt x="2022" y="1821"/>
                      <a:pt x="2085" y="1774"/>
                      <a:pt x="2132" y="1711"/>
                    </a:cubicBezTo>
                    <a:cubicBezTo>
                      <a:pt x="2289" y="1492"/>
                      <a:pt x="2351" y="1194"/>
                      <a:pt x="2226" y="943"/>
                    </a:cubicBezTo>
                    <a:cubicBezTo>
                      <a:pt x="2210" y="833"/>
                      <a:pt x="2195" y="723"/>
                      <a:pt x="2148" y="629"/>
                    </a:cubicBezTo>
                    <a:cubicBezTo>
                      <a:pt x="2000" y="220"/>
                      <a:pt x="1646" y="0"/>
                      <a:pt x="1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0" name="Google Shape;2090;p80"/>
            <p:cNvSpPr/>
            <p:nvPr/>
          </p:nvSpPr>
          <p:spPr>
            <a:xfrm rot="738324">
              <a:off x="7105070" y="1368053"/>
              <a:ext cx="90171" cy="504478"/>
            </a:xfrm>
            <a:custGeom>
              <a:rect b="b" l="l" r="r" t="t"/>
              <a:pathLst>
                <a:path extrusionOk="0" h="14451" w="2583">
                  <a:moveTo>
                    <a:pt x="46" y="1"/>
                  </a:moveTo>
                  <a:cubicBezTo>
                    <a:pt x="20" y="1"/>
                    <a:pt x="0" y="40"/>
                    <a:pt x="27" y="67"/>
                  </a:cubicBezTo>
                  <a:cubicBezTo>
                    <a:pt x="1093" y="835"/>
                    <a:pt x="1438" y="2527"/>
                    <a:pt x="1705" y="3750"/>
                  </a:cubicBezTo>
                  <a:cubicBezTo>
                    <a:pt x="1987" y="5035"/>
                    <a:pt x="2112" y="6383"/>
                    <a:pt x="2175" y="7700"/>
                  </a:cubicBezTo>
                  <a:cubicBezTo>
                    <a:pt x="2285" y="10161"/>
                    <a:pt x="1861" y="12293"/>
                    <a:pt x="529" y="14377"/>
                  </a:cubicBezTo>
                  <a:cubicBezTo>
                    <a:pt x="505" y="14414"/>
                    <a:pt x="546" y="14450"/>
                    <a:pt x="581" y="14450"/>
                  </a:cubicBezTo>
                  <a:cubicBezTo>
                    <a:pt x="591" y="14450"/>
                    <a:pt x="600" y="14447"/>
                    <a:pt x="607" y="14440"/>
                  </a:cubicBezTo>
                  <a:cubicBezTo>
                    <a:pt x="2488" y="12653"/>
                    <a:pt x="2582" y="9612"/>
                    <a:pt x="2426" y="7214"/>
                  </a:cubicBezTo>
                  <a:cubicBezTo>
                    <a:pt x="2332" y="5725"/>
                    <a:pt x="2112" y="4220"/>
                    <a:pt x="1689" y="2778"/>
                  </a:cubicBezTo>
                  <a:cubicBezTo>
                    <a:pt x="1407" y="1822"/>
                    <a:pt x="1062" y="443"/>
                    <a:pt x="59" y="4"/>
                  </a:cubicBezTo>
                  <a:cubicBezTo>
                    <a:pt x="55" y="2"/>
                    <a:pt x="50"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0"/>
            <p:cNvSpPr/>
            <p:nvPr/>
          </p:nvSpPr>
          <p:spPr>
            <a:xfrm rot="738324">
              <a:off x="6245236" y="1109334"/>
              <a:ext cx="815940" cy="275087"/>
            </a:xfrm>
            <a:custGeom>
              <a:rect b="b" l="l" r="r" t="t"/>
              <a:pathLst>
                <a:path extrusionOk="0" h="7880" w="23373">
                  <a:moveTo>
                    <a:pt x="14977" y="1"/>
                  </a:moveTo>
                  <a:cubicBezTo>
                    <a:pt x="13240" y="1"/>
                    <a:pt x="11516" y="239"/>
                    <a:pt x="9933" y="688"/>
                  </a:cubicBezTo>
                  <a:cubicBezTo>
                    <a:pt x="5936" y="1816"/>
                    <a:pt x="2362" y="4434"/>
                    <a:pt x="11" y="7851"/>
                  </a:cubicBezTo>
                  <a:cubicBezTo>
                    <a:pt x="0" y="7862"/>
                    <a:pt x="19" y="7880"/>
                    <a:pt x="37" y="7880"/>
                  </a:cubicBezTo>
                  <a:cubicBezTo>
                    <a:pt x="45" y="7880"/>
                    <a:pt x="53" y="7876"/>
                    <a:pt x="58" y="7866"/>
                  </a:cubicBezTo>
                  <a:cubicBezTo>
                    <a:pt x="2472" y="4449"/>
                    <a:pt x="5920" y="1926"/>
                    <a:pt x="9964" y="813"/>
                  </a:cubicBezTo>
                  <a:cubicBezTo>
                    <a:pt x="11491" y="388"/>
                    <a:pt x="13067" y="182"/>
                    <a:pt x="14639" y="182"/>
                  </a:cubicBezTo>
                  <a:cubicBezTo>
                    <a:pt x="15214" y="182"/>
                    <a:pt x="15789" y="210"/>
                    <a:pt x="16359" y="264"/>
                  </a:cubicBezTo>
                  <a:cubicBezTo>
                    <a:pt x="18836" y="484"/>
                    <a:pt x="20983" y="1315"/>
                    <a:pt x="23225" y="2318"/>
                  </a:cubicBezTo>
                  <a:cubicBezTo>
                    <a:pt x="23236" y="2321"/>
                    <a:pt x="23247" y="2323"/>
                    <a:pt x="23258" y="2323"/>
                  </a:cubicBezTo>
                  <a:cubicBezTo>
                    <a:pt x="23332" y="2323"/>
                    <a:pt x="23372" y="2234"/>
                    <a:pt x="23303" y="2192"/>
                  </a:cubicBezTo>
                  <a:cubicBezTo>
                    <a:pt x="20899" y="685"/>
                    <a:pt x="17918" y="1"/>
                    <a:pt x="14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0"/>
            <p:cNvSpPr/>
            <p:nvPr/>
          </p:nvSpPr>
          <p:spPr>
            <a:xfrm rot="738324">
              <a:off x="7231995" y="1296386"/>
              <a:ext cx="19480" cy="16757"/>
            </a:xfrm>
            <a:custGeom>
              <a:rect b="b" l="l" r="r" t="t"/>
              <a:pathLst>
                <a:path extrusionOk="0" h="480" w="558">
                  <a:moveTo>
                    <a:pt x="55" y="0"/>
                  </a:moveTo>
                  <a:cubicBezTo>
                    <a:pt x="27" y="0"/>
                    <a:pt x="0" y="26"/>
                    <a:pt x="26" y="52"/>
                  </a:cubicBezTo>
                  <a:cubicBezTo>
                    <a:pt x="120" y="161"/>
                    <a:pt x="167" y="302"/>
                    <a:pt x="245" y="412"/>
                  </a:cubicBezTo>
                  <a:cubicBezTo>
                    <a:pt x="270" y="461"/>
                    <a:pt x="305" y="480"/>
                    <a:pt x="342" y="480"/>
                  </a:cubicBezTo>
                  <a:cubicBezTo>
                    <a:pt x="447" y="480"/>
                    <a:pt x="557" y="321"/>
                    <a:pt x="418" y="240"/>
                  </a:cubicBezTo>
                  <a:cubicBezTo>
                    <a:pt x="308" y="161"/>
                    <a:pt x="167" y="99"/>
                    <a:pt x="73" y="5"/>
                  </a:cubicBezTo>
                  <a:cubicBezTo>
                    <a:pt x="67" y="2"/>
                    <a:pt x="61"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93" name="Google Shape;2093;p80"/>
          <p:cNvPicPr preferRelativeResize="0"/>
          <p:nvPr/>
        </p:nvPicPr>
        <p:blipFill>
          <a:blip r:embed="rId4">
            <a:alphaModFix/>
          </a:blip>
          <a:stretch>
            <a:fillRect/>
          </a:stretch>
        </p:blipFill>
        <p:spPr>
          <a:xfrm>
            <a:off x="554219" y="1764175"/>
            <a:ext cx="3817130" cy="2927299"/>
          </a:xfrm>
          <a:prstGeom prst="rect">
            <a:avLst/>
          </a:prstGeom>
          <a:noFill/>
          <a:ln>
            <a:noFill/>
          </a:ln>
        </p:spPr>
      </p:pic>
      <p:sp>
        <p:nvSpPr>
          <p:cNvPr id="2094" name="Google Shape;2094;p80"/>
          <p:cNvSpPr txBox="1"/>
          <p:nvPr/>
        </p:nvSpPr>
        <p:spPr>
          <a:xfrm>
            <a:off x="527788" y="4657650"/>
            <a:ext cx="3870000" cy="400200"/>
          </a:xfrm>
          <a:prstGeom prst="rect">
            <a:avLst/>
          </a:prstGeom>
          <a:noFill/>
          <a:ln cap="flat" cmpd="sng" w="9525">
            <a:solidFill>
              <a:srgbClr val="FFBE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Muli"/>
                <a:ea typeface="Muli"/>
                <a:cs typeface="Muli"/>
                <a:sym typeface="Muli"/>
              </a:rPr>
              <a:t>There is an increasing trend of concreteness for both US and UK student newspapers over time and the concreteness of articles converge.</a:t>
            </a:r>
            <a:endParaRPr sz="800">
              <a:latin typeface="Muli"/>
              <a:ea typeface="Muli"/>
              <a:cs typeface="Muli"/>
              <a:sym typeface="Muli"/>
            </a:endParaRPr>
          </a:p>
        </p:txBody>
      </p:sp>
      <p:sp>
        <p:nvSpPr>
          <p:cNvPr id="2095" name="Google Shape;2095;p80"/>
          <p:cNvSpPr txBox="1"/>
          <p:nvPr/>
        </p:nvSpPr>
        <p:spPr>
          <a:xfrm>
            <a:off x="4850600" y="4657650"/>
            <a:ext cx="3870000" cy="400200"/>
          </a:xfrm>
          <a:prstGeom prst="rect">
            <a:avLst/>
          </a:prstGeom>
          <a:noFill/>
          <a:ln cap="flat" cmpd="sng" w="9525">
            <a:solidFill>
              <a:srgbClr val="FFBE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latin typeface="Muli"/>
                <a:ea typeface="Muli"/>
                <a:cs typeface="Muli"/>
                <a:sym typeface="Muli"/>
              </a:rPr>
              <a:t>Student Life, Opinion, Sports, Politics, and Arts articles have statistical significance in their concreteness score between 2 corpuses.</a:t>
            </a:r>
            <a:endParaRPr sz="800">
              <a:latin typeface="Muli"/>
              <a:ea typeface="Muli"/>
              <a:cs typeface="Muli"/>
              <a:sym typeface="Mul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209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9" name="Shape 2099"/>
        <p:cNvGrpSpPr/>
        <p:nvPr/>
      </p:nvGrpSpPr>
      <p:grpSpPr>
        <a:xfrm>
          <a:off x="0" y="0"/>
          <a:ext cx="0" cy="0"/>
          <a:chOff x="0" y="0"/>
          <a:chExt cx="0" cy="0"/>
        </a:xfrm>
      </p:grpSpPr>
      <p:grpSp>
        <p:nvGrpSpPr>
          <p:cNvPr id="2100" name="Google Shape;2100;p81"/>
          <p:cNvGrpSpPr/>
          <p:nvPr/>
        </p:nvGrpSpPr>
        <p:grpSpPr>
          <a:xfrm>
            <a:off x="2310362" y="985117"/>
            <a:ext cx="4523277" cy="176025"/>
            <a:chOff x="4345425" y="2175475"/>
            <a:chExt cx="800750" cy="176025"/>
          </a:xfrm>
        </p:grpSpPr>
        <p:sp>
          <p:nvSpPr>
            <p:cNvPr id="2101" name="Google Shape;2101;p81"/>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1"/>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3" name="Google Shape;2103;p81"/>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Conclusion</a:t>
            </a:r>
            <a:endParaRPr/>
          </a:p>
        </p:txBody>
      </p:sp>
      <p:grpSp>
        <p:nvGrpSpPr>
          <p:cNvPr id="2104" name="Google Shape;2104;p81"/>
          <p:cNvGrpSpPr/>
          <p:nvPr/>
        </p:nvGrpSpPr>
        <p:grpSpPr>
          <a:xfrm rot="5400000">
            <a:off x="-67247" y="260862"/>
            <a:ext cx="806657" cy="421744"/>
            <a:chOff x="1822875" y="1377000"/>
            <a:chExt cx="548075" cy="286550"/>
          </a:xfrm>
        </p:grpSpPr>
        <p:sp>
          <p:nvSpPr>
            <p:cNvPr id="2105" name="Google Shape;2105;p81"/>
            <p:cNvSpPr/>
            <p:nvPr/>
          </p:nvSpPr>
          <p:spPr>
            <a:xfrm>
              <a:off x="1822875" y="1402500"/>
              <a:ext cx="163425" cy="251950"/>
            </a:xfrm>
            <a:custGeom>
              <a:rect b="b" l="l" r="r" t="t"/>
              <a:pathLst>
                <a:path extrusionOk="0" h="10078" w="6537">
                  <a:moveTo>
                    <a:pt x="849" y="1"/>
                  </a:moveTo>
                  <a:cubicBezTo>
                    <a:pt x="528" y="1"/>
                    <a:pt x="193" y="83"/>
                    <a:pt x="100" y="361"/>
                  </a:cubicBezTo>
                  <a:cubicBezTo>
                    <a:pt x="86" y="404"/>
                    <a:pt x="72" y="443"/>
                    <a:pt x="58" y="486"/>
                  </a:cubicBezTo>
                  <a:cubicBezTo>
                    <a:pt x="0" y="657"/>
                    <a:pt x="189" y="853"/>
                    <a:pt x="300" y="945"/>
                  </a:cubicBezTo>
                  <a:lnTo>
                    <a:pt x="300" y="949"/>
                  </a:lnTo>
                  <a:cubicBezTo>
                    <a:pt x="553" y="628"/>
                    <a:pt x="1445" y="589"/>
                    <a:pt x="1784" y="585"/>
                  </a:cubicBezTo>
                  <a:lnTo>
                    <a:pt x="1819" y="585"/>
                  </a:lnTo>
                  <a:cubicBezTo>
                    <a:pt x="2019" y="585"/>
                    <a:pt x="2215" y="593"/>
                    <a:pt x="2408" y="611"/>
                  </a:cubicBezTo>
                  <a:cubicBezTo>
                    <a:pt x="2247" y="322"/>
                    <a:pt x="1705" y="165"/>
                    <a:pt x="1466" y="97"/>
                  </a:cubicBezTo>
                  <a:cubicBezTo>
                    <a:pt x="1423" y="86"/>
                    <a:pt x="1381" y="76"/>
                    <a:pt x="1338" y="61"/>
                  </a:cubicBezTo>
                  <a:cubicBezTo>
                    <a:pt x="1213" y="29"/>
                    <a:pt x="1035" y="1"/>
                    <a:pt x="849" y="1"/>
                  </a:cubicBezTo>
                  <a:close/>
                  <a:moveTo>
                    <a:pt x="1160" y="1456"/>
                  </a:moveTo>
                  <a:cubicBezTo>
                    <a:pt x="1310" y="1538"/>
                    <a:pt x="1455" y="1612"/>
                    <a:pt x="1562" y="1684"/>
                  </a:cubicBezTo>
                  <a:cubicBezTo>
                    <a:pt x="2358" y="2190"/>
                    <a:pt x="3556" y="2668"/>
                    <a:pt x="4187" y="3360"/>
                  </a:cubicBezTo>
                  <a:cubicBezTo>
                    <a:pt x="4804" y="4037"/>
                    <a:pt x="4308" y="4405"/>
                    <a:pt x="3862" y="4989"/>
                  </a:cubicBezTo>
                  <a:cubicBezTo>
                    <a:pt x="3517" y="5446"/>
                    <a:pt x="3171" y="5899"/>
                    <a:pt x="2824" y="6351"/>
                  </a:cubicBezTo>
                  <a:cubicBezTo>
                    <a:pt x="2133" y="7260"/>
                    <a:pt x="1441" y="8170"/>
                    <a:pt x="749" y="9075"/>
                  </a:cubicBezTo>
                  <a:cubicBezTo>
                    <a:pt x="375" y="9571"/>
                    <a:pt x="1423" y="10078"/>
                    <a:pt x="2190" y="10078"/>
                  </a:cubicBezTo>
                  <a:cubicBezTo>
                    <a:pt x="2472" y="10078"/>
                    <a:pt x="2714" y="10010"/>
                    <a:pt x="2835" y="9849"/>
                  </a:cubicBezTo>
                  <a:cubicBezTo>
                    <a:pt x="3759" y="8641"/>
                    <a:pt x="4679" y="7428"/>
                    <a:pt x="5602" y="6220"/>
                  </a:cubicBezTo>
                  <a:cubicBezTo>
                    <a:pt x="5838" y="5909"/>
                    <a:pt x="6237" y="5520"/>
                    <a:pt x="6537" y="5107"/>
                  </a:cubicBezTo>
                  <a:lnTo>
                    <a:pt x="6537" y="5107"/>
                  </a:lnTo>
                  <a:cubicBezTo>
                    <a:pt x="6351" y="5278"/>
                    <a:pt x="6166" y="5435"/>
                    <a:pt x="6012" y="5585"/>
                  </a:cubicBezTo>
                  <a:cubicBezTo>
                    <a:pt x="4939" y="6636"/>
                    <a:pt x="4044" y="7828"/>
                    <a:pt x="3263" y="9111"/>
                  </a:cubicBezTo>
                  <a:cubicBezTo>
                    <a:pt x="3078" y="9414"/>
                    <a:pt x="2365" y="9546"/>
                    <a:pt x="1797" y="9546"/>
                  </a:cubicBezTo>
                  <a:cubicBezTo>
                    <a:pt x="1334" y="9546"/>
                    <a:pt x="967" y="9461"/>
                    <a:pt x="1060" y="9307"/>
                  </a:cubicBezTo>
                  <a:cubicBezTo>
                    <a:pt x="2040" y="7692"/>
                    <a:pt x="3217" y="6391"/>
                    <a:pt x="4536" y="5061"/>
                  </a:cubicBezTo>
                  <a:cubicBezTo>
                    <a:pt x="5546" y="4037"/>
                    <a:pt x="4832" y="3460"/>
                    <a:pt x="3912" y="2764"/>
                  </a:cubicBezTo>
                  <a:cubicBezTo>
                    <a:pt x="3081" y="2133"/>
                    <a:pt x="2197" y="1569"/>
                    <a:pt x="1160" y="145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1"/>
            <p:cNvSpPr/>
            <p:nvPr/>
          </p:nvSpPr>
          <p:spPr>
            <a:xfrm>
              <a:off x="1824750" y="1417750"/>
              <a:ext cx="188550" cy="112450"/>
            </a:xfrm>
            <a:custGeom>
              <a:rect b="b" l="l" r="r" t="t"/>
              <a:pathLst>
                <a:path extrusionOk="0" h="4498" w="7542">
                  <a:moveTo>
                    <a:pt x="225" y="339"/>
                  </a:moveTo>
                  <a:cubicBezTo>
                    <a:pt x="215" y="353"/>
                    <a:pt x="203" y="371"/>
                    <a:pt x="193" y="389"/>
                  </a:cubicBezTo>
                  <a:cubicBezTo>
                    <a:pt x="1" y="750"/>
                    <a:pt x="286" y="824"/>
                    <a:pt x="674" y="824"/>
                  </a:cubicBezTo>
                  <a:lnTo>
                    <a:pt x="707" y="824"/>
                  </a:lnTo>
                  <a:cubicBezTo>
                    <a:pt x="835" y="824"/>
                    <a:pt x="960" y="831"/>
                    <a:pt x="1085" y="846"/>
                  </a:cubicBezTo>
                  <a:cubicBezTo>
                    <a:pt x="945" y="767"/>
                    <a:pt x="796" y="685"/>
                    <a:pt x="660" y="592"/>
                  </a:cubicBezTo>
                  <a:cubicBezTo>
                    <a:pt x="521" y="546"/>
                    <a:pt x="404" y="489"/>
                    <a:pt x="321" y="421"/>
                  </a:cubicBezTo>
                  <a:cubicBezTo>
                    <a:pt x="289" y="393"/>
                    <a:pt x="257" y="365"/>
                    <a:pt x="225" y="339"/>
                  </a:cubicBezTo>
                  <a:close/>
                  <a:moveTo>
                    <a:pt x="2333" y="1"/>
                  </a:moveTo>
                  <a:lnTo>
                    <a:pt x="2333" y="1"/>
                  </a:lnTo>
                  <a:cubicBezTo>
                    <a:pt x="2347" y="26"/>
                    <a:pt x="2357" y="54"/>
                    <a:pt x="2364" y="82"/>
                  </a:cubicBezTo>
                  <a:cubicBezTo>
                    <a:pt x="3395" y="739"/>
                    <a:pt x="4426" y="1395"/>
                    <a:pt x="5449" y="2055"/>
                  </a:cubicBezTo>
                  <a:cubicBezTo>
                    <a:pt x="5937" y="2368"/>
                    <a:pt x="6814" y="2786"/>
                    <a:pt x="6865" y="3467"/>
                  </a:cubicBezTo>
                  <a:cubicBezTo>
                    <a:pt x="6886" y="3805"/>
                    <a:pt x="6707" y="4158"/>
                    <a:pt x="6462" y="4497"/>
                  </a:cubicBezTo>
                  <a:cubicBezTo>
                    <a:pt x="7003" y="3997"/>
                    <a:pt x="7542" y="3403"/>
                    <a:pt x="7189" y="2685"/>
                  </a:cubicBezTo>
                  <a:cubicBezTo>
                    <a:pt x="6797" y="1894"/>
                    <a:pt x="5556" y="1209"/>
                    <a:pt x="4821" y="788"/>
                  </a:cubicBezTo>
                  <a:cubicBezTo>
                    <a:pt x="4023" y="329"/>
                    <a:pt x="3210" y="75"/>
                    <a:pt x="2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1"/>
            <p:cNvSpPr/>
            <p:nvPr/>
          </p:nvSpPr>
          <p:spPr>
            <a:xfrm>
              <a:off x="1830350" y="1417125"/>
              <a:ext cx="166575" cy="224050"/>
            </a:xfrm>
            <a:custGeom>
              <a:rect b="b" l="l" r="r" t="t"/>
              <a:pathLst>
                <a:path extrusionOk="0" h="8962" w="6663">
                  <a:moveTo>
                    <a:pt x="1485" y="0"/>
                  </a:moveTo>
                  <a:cubicBezTo>
                    <a:pt x="1146" y="4"/>
                    <a:pt x="254" y="43"/>
                    <a:pt x="1" y="364"/>
                  </a:cubicBezTo>
                  <a:cubicBezTo>
                    <a:pt x="33" y="390"/>
                    <a:pt x="65" y="418"/>
                    <a:pt x="97" y="446"/>
                  </a:cubicBezTo>
                  <a:cubicBezTo>
                    <a:pt x="180" y="514"/>
                    <a:pt x="297" y="571"/>
                    <a:pt x="436" y="617"/>
                  </a:cubicBezTo>
                  <a:cubicBezTo>
                    <a:pt x="572" y="710"/>
                    <a:pt x="721" y="792"/>
                    <a:pt x="861" y="871"/>
                  </a:cubicBezTo>
                  <a:cubicBezTo>
                    <a:pt x="1898" y="984"/>
                    <a:pt x="2782" y="1548"/>
                    <a:pt x="3613" y="2179"/>
                  </a:cubicBezTo>
                  <a:cubicBezTo>
                    <a:pt x="4533" y="2875"/>
                    <a:pt x="5247" y="3452"/>
                    <a:pt x="4237" y="4476"/>
                  </a:cubicBezTo>
                  <a:cubicBezTo>
                    <a:pt x="2918" y="5806"/>
                    <a:pt x="1741" y="7107"/>
                    <a:pt x="761" y="8722"/>
                  </a:cubicBezTo>
                  <a:cubicBezTo>
                    <a:pt x="668" y="8876"/>
                    <a:pt x="1035" y="8961"/>
                    <a:pt x="1498" y="8961"/>
                  </a:cubicBezTo>
                  <a:cubicBezTo>
                    <a:pt x="2066" y="8961"/>
                    <a:pt x="2779" y="8829"/>
                    <a:pt x="2964" y="8526"/>
                  </a:cubicBezTo>
                  <a:cubicBezTo>
                    <a:pt x="3745" y="7243"/>
                    <a:pt x="4640" y="6051"/>
                    <a:pt x="5713" y="5000"/>
                  </a:cubicBezTo>
                  <a:cubicBezTo>
                    <a:pt x="5867" y="4850"/>
                    <a:pt x="6052" y="4693"/>
                    <a:pt x="6238" y="4522"/>
                  </a:cubicBezTo>
                  <a:cubicBezTo>
                    <a:pt x="6483" y="4183"/>
                    <a:pt x="6662" y="3830"/>
                    <a:pt x="6641" y="3492"/>
                  </a:cubicBezTo>
                  <a:cubicBezTo>
                    <a:pt x="6590" y="2811"/>
                    <a:pt x="5713" y="2393"/>
                    <a:pt x="5225" y="2080"/>
                  </a:cubicBezTo>
                  <a:cubicBezTo>
                    <a:pt x="4202" y="1420"/>
                    <a:pt x="3171" y="764"/>
                    <a:pt x="2140" y="107"/>
                  </a:cubicBezTo>
                  <a:cubicBezTo>
                    <a:pt x="2133" y="79"/>
                    <a:pt x="2123" y="51"/>
                    <a:pt x="2109" y="26"/>
                  </a:cubicBezTo>
                  <a:cubicBezTo>
                    <a:pt x="1916" y="8"/>
                    <a:pt x="1720" y="0"/>
                    <a:pt x="1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1"/>
            <p:cNvSpPr/>
            <p:nvPr/>
          </p:nvSpPr>
          <p:spPr>
            <a:xfrm>
              <a:off x="1983600" y="1387975"/>
              <a:ext cx="118150" cy="230725"/>
            </a:xfrm>
            <a:custGeom>
              <a:rect b="b" l="l" r="r" t="t"/>
              <a:pathLst>
                <a:path extrusionOk="0" h="9229" w="4726">
                  <a:moveTo>
                    <a:pt x="425" y="1"/>
                  </a:moveTo>
                  <a:cubicBezTo>
                    <a:pt x="236" y="1"/>
                    <a:pt x="315" y="336"/>
                    <a:pt x="489" y="700"/>
                  </a:cubicBezTo>
                  <a:cubicBezTo>
                    <a:pt x="521" y="478"/>
                    <a:pt x="610" y="282"/>
                    <a:pt x="738" y="144"/>
                  </a:cubicBezTo>
                  <a:cubicBezTo>
                    <a:pt x="596" y="43"/>
                    <a:pt x="493" y="1"/>
                    <a:pt x="425" y="1"/>
                  </a:cubicBezTo>
                  <a:close/>
                  <a:moveTo>
                    <a:pt x="3781" y="4408"/>
                  </a:moveTo>
                  <a:cubicBezTo>
                    <a:pt x="3246" y="4961"/>
                    <a:pt x="2433" y="5588"/>
                    <a:pt x="2236" y="5787"/>
                  </a:cubicBezTo>
                  <a:cubicBezTo>
                    <a:pt x="1534" y="6505"/>
                    <a:pt x="863" y="7247"/>
                    <a:pt x="211" y="8006"/>
                  </a:cubicBezTo>
                  <a:cubicBezTo>
                    <a:pt x="1" y="8248"/>
                    <a:pt x="304" y="8797"/>
                    <a:pt x="685" y="9229"/>
                  </a:cubicBezTo>
                  <a:cubicBezTo>
                    <a:pt x="721" y="9172"/>
                    <a:pt x="764" y="9118"/>
                    <a:pt x="814" y="9065"/>
                  </a:cubicBezTo>
                  <a:cubicBezTo>
                    <a:pt x="1556" y="8316"/>
                    <a:pt x="2297" y="7567"/>
                    <a:pt x="3042" y="6814"/>
                  </a:cubicBezTo>
                  <a:cubicBezTo>
                    <a:pt x="3438" y="6416"/>
                    <a:pt x="4329" y="5792"/>
                    <a:pt x="4726" y="5231"/>
                  </a:cubicBezTo>
                  <a:cubicBezTo>
                    <a:pt x="4469" y="4946"/>
                    <a:pt x="4115" y="4668"/>
                    <a:pt x="3781" y="4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1"/>
            <p:cNvSpPr/>
            <p:nvPr/>
          </p:nvSpPr>
          <p:spPr>
            <a:xfrm>
              <a:off x="1989850" y="1386450"/>
              <a:ext cx="169475" cy="277100"/>
            </a:xfrm>
            <a:custGeom>
              <a:rect b="b" l="l" r="r" t="t"/>
              <a:pathLst>
                <a:path extrusionOk="0" h="11084" w="6779">
                  <a:moveTo>
                    <a:pt x="239" y="761"/>
                  </a:moveTo>
                  <a:lnTo>
                    <a:pt x="239" y="761"/>
                  </a:lnTo>
                  <a:cubicBezTo>
                    <a:pt x="186" y="1142"/>
                    <a:pt x="300" y="1591"/>
                    <a:pt x="660" y="1923"/>
                  </a:cubicBezTo>
                  <a:cubicBezTo>
                    <a:pt x="1377" y="2575"/>
                    <a:pt x="2090" y="3231"/>
                    <a:pt x="2803" y="3884"/>
                  </a:cubicBezTo>
                  <a:cubicBezTo>
                    <a:pt x="2992" y="4059"/>
                    <a:pt x="3256" y="4255"/>
                    <a:pt x="3531" y="4469"/>
                  </a:cubicBezTo>
                  <a:cubicBezTo>
                    <a:pt x="3698" y="4301"/>
                    <a:pt x="3837" y="4137"/>
                    <a:pt x="3926" y="3998"/>
                  </a:cubicBezTo>
                  <a:cubicBezTo>
                    <a:pt x="2927" y="3171"/>
                    <a:pt x="1854" y="2415"/>
                    <a:pt x="842" y="1620"/>
                  </a:cubicBezTo>
                  <a:cubicBezTo>
                    <a:pt x="653" y="1470"/>
                    <a:pt x="403" y="1103"/>
                    <a:pt x="239" y="761"/>
                  </a:cubicBezTo>
                  <a:close/>
                  <a:moveTo>
                    <a:pt x="945" y="1"/>
                  </a:moveTo>
                  <a:cubicBezTo>
                    <a:pt x="767" y="1"/>
                    <a:pt x="610" y="76"/>
                    <a:pt x="488" y="205"/>
                  </a:cubicBezTo>
                  <a:cubicBezTo>
                    <a:pt x="536" y="233"/>
                    <a:pt x="582" y="269"/>
                    <a:pt x="635" y="311"/>
                  </a:cubicBezTo>
                  <a:cubicBezTo>
                    <a:pt x="1737" y="1174"/>
                    <a:pt x="2860" y="2023"/>
                    <a:pt x="3944" y="2907"/>
                  </a:cubicBezTo>
                  <a:cubicBezTo>
                    <a:pt x="4568" y="3417"/>
                    <a:pt x="5413" y="4056"/>
                    <a:pt x="5570" y="4915"/>
                  </a:cubicBezTo>
                  <a:cubicBezTo>
                    <a:pt x="5738" y="5817"/>
                    <a:pt x="4700" y="6373"/>
                    <a:pt x="4126" y="6929"/>
                  </a:cubicBezTo>
                  <a:cubicBezTo>
                    <a:pt x="3167" y="7860"/>
                    <a:pt x="2261" y="8837"/>
                    <a:pt x="1391" y="9849"/>
                  </a:cubicBezTo>
                  <a:cubicBezTo>
                    <a:pt x="1362" y="9882"/>
                    <a:pt x="1327" y="9896"/>
                    <a:pt x="1280" y="9896"/>
                  </a:cubicBezTo>
                  <a:cubicBezTo>
                    <a:pt x="1081" y="9896"/>
                    <a:pt x="735" y="9628"/>
                    <a:pt x="435" y="9290"/>
                  </a:cubicBezTo>
                  <a:lnTo>
                    <a:pt x="435" y="9290"/>
                  </a:lnTo>
                  <a:cubicBezTo>
                    <a:pt x="1" y="10007"/>
                    <a:pt x="792" y="11083"/>
                    <a:pt x="1530" y="11083"/>
                  </a:cubicBezTo>
                  <a:cubicBezTo>
                    <a:pt x="1719" y="11083"/>
                    <a:pt x="1905" y="11016"/>
                    <a:pt x="2065" y="10851"/>
                  </a:cubicBezTo>
                  <a:cubicBezTo>
                    <a:pt x="3056" y="9853"/>
                    <a:pt x="4044" y="8851"/>
                    <a:pt x="5035" y="7853"/>
                  </a:cubicBezTo>
                  <a:cubicBezTo>
                    <a:pt x="5670" y="7207"/>
                    <a:pt x="6778" y="6465"/>
                    <a:pt x="6643" y="5432"/>
                  </a:cubicBezTo>
                  <a:cubicBezTo>
                    <a:pt x="6522" y="4533"/>
                    <a:pt x="5509" y="3891"/>
                    <a:pt x="4903" y="3335"/>
                  </a:cubicBezTo>
                  <a:cubicBezTo>
                    <a:pt x="3801" y="2326"/>
                    <a:pt x="2696" y="1317"/>
                    <a:pt x="1594" y="304"/>
                  </a:cubicBezTo>
                  <a:cubicBezTo>
                    <a:pt x="1359" y="90"/>
                    <a:pt x="1138" y="1"/>
                    <a:pt x="9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1"/>
            <p:cNvSpPr/>
            <p:nvPr/>
          </p:nvSpPr>
          <p:spPr>
            <a:xfrm>
              <a:off x="1995825" y="1391550"/>
              <a:ext cx="137475" cy="242325"/>
            </a:xfrm>
            <a:custGeom>
              <a:rect b="b" l="l" r="r" t="t"/>
              <a:pathLst>
                <a:path extrusionOk="0" h="9693" w="5499">
                  <a:moveTo>
                    <a:pt x="249" y="1"/>
                  </a:moveTo>
                  <a:cubicBezTo>
                    <a:pt x="121" y="139"/>
                    <a:pt x="32" y="335"/>
                    <a:pt x="0" y="557"/>
                  </a:cubicBezTo>
                  <a:cubicBezTo>
                    <a:pt x="164" y="899"/>
                    <a:pt x="414" y="1266"/>
                    <a:pt x="603" y="1416"/>
                  </a:cubicBezTo>
                  <a:cubicBezTo>
                    <a:pt x="1615" y="2211"/>
                    <a:pt x="2688" y="2967"/>
                    <a:pt x="3687" y="3794"/>
                  </a:cubicBezTo>
                  <a:cubicBezTo>
                    <a:pt x="3598" y="3933"/>
                    <a:pt x="3459" y="4097"/>
                    <a:pt x="3292" y="4265"/>
                  </a:cubicBezTo>
                  <a:cubicBezTo>
                    <a:pt x="3626" y="4525"/>
                    <a:pt x="3980" y="4803"/>
                    <a:pt x="4237" y="5088"/>
                  </a:cubicBezTo>
                  <a:cubicBezTo>
                    <a:pt x="3840" y="5649"/>
                    <a:pt x="2949" y="6273"/>
                    <a:pt x="2553" y="6671"/>
                  </a:cubicBezTo>
                  <a:cubicBezTo>
                    <a:pt x="1808" y="7424"/>
                    <a:pt x="1067" y="8173"/>
                    <a:pt x="325" y="8922"/>
                  </a:cubicBezTo>
                  <a:cubicBezTo>
                    <a:pt x="275" y="8975"/>
                    <a:pt x="232" y="9029"/>
                    <a:pt x="196" y="9086"/>
                  </a:cubicBezTo>
                  <a:cubicBezTo>
                    <a:pt x="496" y="9424"/>
                    <a:pt x="842" y="9692"/>
                    <a:pt x="1041" y="9692"/>
                  </a:cubicBezTo>
                  <a:cubicBezTo>
                    <a:pt x="1088" y="9692"/>
                    <a:pt x="1123" y="9678"/>
                    <a:pt x="1152" y="9645"/>
                  </a:cubicBezTo>
                  <a:cubicBezTo>
                    <a:pt x="2022" y="8633"/>
                    <a:pt x="2928" y="7656"/>
                    <a:pt x="3887" y="6725"/>
                  </a:cubicBezTo>
                  <a:cubicBezTo>
                    <a:pt x="4461" y="6169"/>
                    <a:pt x="5499" y="5613"/>
                    <a:pt x="5331" y="4711"/>
                  </a:cubicBezTo>
                  <a:cubicBezTo>
                    <a:pt x="5174" y="3852"/>
                    <a:pt x="4329" y="3213"/>
                    <a:pt x="3705" y="2703"/>
                  </a:cubicBezTo>
                  <a:cubicBezTo>
                    <a:pt x="2621" y="1819"/>
                    <a:pt x="1498" y="970"/>
                    <a:pt x="396" y="107"/>
                  </a:cubicBezTo>
                  <a:cubicBezTo>
                    <a:pt x="343" y="65"/>
                    <a:pt x="297" y="29"/>
                    <a:pt x="2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1"/>
            <p:cNvSpPr/>
            <p:nvPr/>
          </p:nvSpPr>
          <p:spPr>
            <a:xfrm>
              <a:off x="2127325" y="1397150"/>
              <a:ext cx="167675" cy="219250"/>
            </a:xfrm>
            <a:custGeom>
              <a:rect b="b" l="l" r="r" t="t"/>
              <a:pathLst>
                <a:path extrusionOk="0" h="8770" w="6707">
                  <a:moveTo>
                    <a:pt x="374" y="1"/>
                  </a:moveTo>
                  <a:cubicBezTo>
                    <a:pt x="292" y="12"/>
                    <a:pt x="214" y="26"/>
                    <a:pt x="132" y="47"/>
                  </a:cubicBezTo>
                  <a:cubicBezTo>
                    <a:pt x="107" y="68"/>
                    <a:pt x="86" y="90"/>
                    <a:pt x="60" y="111"/>
                  </a:cubicBezTo>
                  <a:cubicBezTo>
                    <a:pt x="0" y="389"/>
                    <a:pt x="50" y="435"/>
                    <a:pt x="217" y="661"/>
                  </a:cubicBezTo>
                  <a:cubicBezTo>
                    <a:pt x="520" y="1070"/>
                    <a:pt x="1337" y="1409"/>
                    <a:pt x="1921" y="1409"/>
                  </a:cubicBezTo>
                  <a:cubicBezTo>
                    <a:pt x="2015" y="1409"/>
                    <a:pt x="2100" y="1403"/>
                    <a:pt x="2178" y="1385"/>
                  </a:cubicBezTo>
                  <a:cubicBezTo>
                    <a:pt x="2225" y="1373"/>
                    <a:pt x="2275" y="1363"/>
                    <a:pt x="2321" y="1352"/>
                  </a:cubicBezTo>
                  <a:cubicBezTo>
                    <a:pt x="2456" y="1320"/>
                    <a:pt x="2424" y="1231"/>
                    <a:pt x="2328" y="1124"/>
                  </a:cubicBezTo>
                  <a:lnTo>
                    <a:pt x="2328" y="1124"/>
                  </a:lnTo>
                  <a:cubicBezTo>
                    <a:pt x="3676" y="1598"/>
                    <a:pt x="5006" y="2251"/>
                    <a:pt x="6318" y="2857"/>
                  </a:cubicBezTo>
                  <a:cubicBezTo>
                    <a:pt x="4863" y="3666"/>
                    <a:pt x="3583" y="4686"/>
                    <a:pt x="2489" y="5906"/>
                  </a:cubicBezTo>
                  <a:cubicBezTo>
                    <a:pt x="3843" y="4768"/>
                    <a:pt x="5245" y="3702"/>
                    <a:pt x="6707" y="2708"/>
                  </a:cubicBezTo>
                  <a:cubicBezTo>
                    <a:pt x="4892" y="1873"/>
                    <a:pt x="3027" y="1153"/>
                    <a:pt x="1123" y="529"/>
                  </a:cubicBezTo>
                  <a:cubicBezTo>
                    <a:pt x="802" y="425"/>
                    <a:pt x="538" y="218"/>
                    <a:pt x="374" y="1"/>
                  </a:cubicBezTo>
                  <a:close/>
                  <a:moveTo>
                    <a:pt x="1761" y="6786"/>
                  </a:moveTo>
                  <a:cubicBezTo>
                    <a:pt x="1519" y="7104"/>
                    <a:pt x="1284" y="7436"/>
                    <a:pt x="1062" y="7774"/>
                  </a:cubicBezTo>
                  <a:cubicBezTo>
                    <a:pt x="905" y="8024"/>
                    <a:pt x="2214" y="8769"/>
                    <a:pt x="2867" y="8769"/>
                  </a:cubicBezTo>
                  <a:cubicBezTo>
                    <a:pt x="3009" y="8769"/>
                    <a:pt x="3124" y="8733"/>
                    <a:pt x="3177" y="8644"/>
                  </a:cubicBezTo>
                  <a:cubicBezTo>
                    <a:pt x="3455" y="8216"/>
                    <a:pt x="3751" y="7806"/>
                    <a:pt x="4068" y="7414"/>
                  </a:cubicBezTo>
                  <a:lnTo>
                    <a:pt x="4068" y="7414"/>
                  </a:lnTo>
                  <a:cubicBezTo>
                    <a:pt x="3932" y="7528"/>
                    <a:pt x="3801" y="7642"/>
                    <a:pt x="3669" y="7757"/>
                  </a:cubicBezTo>
                  <a:cubicBezTo>
                    <a:pt x="3583" y="7831"/>
                    <a:pt x="3462" y="7864"/>
                    <a:pt x="3326" y="7864"/>
                  </a:cubicBezTo>
                  <a:cubicBezTo>
                    <a:pt x="2749" y="7864"/>
                    <a:pt x="1857" y="7275"/>
                    <a:pt x="1761" y="67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1"/>
            <p:cNvSpPr/>
            <p:nvPr/>
          </p:nvSpPr>
          <p:spPr>
            <a:xfrm>
              <a:off x="2129450" y="1377000"/>
              <a:ext cx="241500" cy="205525"/>
            </a:xfrm>
            <a:custGeom>
              <a:rect b="b" l="l" r="r" t="t"/>
              <a:pathLst>
                <a:path extrusionOk="0" h="8221" w="9660">
                  <a:moveTo>
                    <a:pt x="2404" y="6712"/>
                  </a:moveTo>
                  <a:lnTo>
                    <a:pt x="2404" y="6712"/>
                  </a:lnTo>
                  <a:cubicBezTo>
                    <a:pt x="2204" y="6883"/>
                    <a:pt x="2004" y="7051"/>
                    <a:pt x="1808" y="7225"/>
                  </a:cubicBezTo>
                  <a:cubicBezTo>
                    <a:pt x="1687" y="7329"/>
                    <a:pt x="1651" y="7457"/>
                    <a:pt x="1676" y="7592"/>
                  </a:cubicBezTo>
                  <a:cubicBezTo>
                    <a:pt x="1908" y="7289"/>
                    <a:pt x="2150" y="6993"/>
                    <a:pt x="2404" y="6712"/>
                  </a:cubicBezTo>
                  <a:close/>
                  <a:moveTo>
                    <a:pt x="518" y="1"/>
                  </a:moveTo>
                  <a:cubicBezTo>
                    <a:pt x="7" y="1"/>
                    <a:pt x="1" y="422"/>
                    <a:pt x="289" y="807"/>
                  </a:cubicBezTo>
                  <a:cubicBezTo>
                    <a:pt x="381" y="792"/>
                    <a:pt x="475" y="789"/>
                    <a:pt x="567" y="789"/>
                  </a:cubicBezTo>
                  <a:cubicBezTo>
                    <a:pt x="1416" y="789"/>
                    <a:pt x="2243" y="1274"/>
                    <a:pt x="3017" y="1605"/>
                  </a:cubicBezTo>
                  <a:cubicBezTo>
                    <a:pt x="4600" y="2280"/>
                    <a:pt x="6184" y="2957"/>
                    <a:pt x="7767" y="3634"/>
                  </a:cubicBezTo>
                  <a:cubicBezTo>
                    <a:pt x="7827" y="3663"/>
                    <a:pt x="9015" y="4237"/>
                    <a:pt x="8626" y="4437"/>
                  </a:cubicBezTo>
                  <a:cubicBezTo>
                    <a:pt x="6800" y="5378"/>
                    <a:pt x="5246" y="6644"/>
                    <a:pt x="3983" y="8220"/>
                  </a:cubicBezTo>
                  <a:cubicBezTo>
                    <a:pt x="5623" y="6822"/>
                    <a:pt x="7346" y="5535"/>
                    <a:pt x="9150" y="4351"/>
                  </a:cubicBezTo>
                  <a:cubicBezTo>
                    <a:pt x="9660" y="4016"/>
                    <a:pt x="8786" y="3321"/>
                    <a:pt x="8533" y="3196"/>
                  </a:cubicBezTo>
                  <a:cubicBezTo>
                    <a:pt x="6105" y="1983"/>
                    <a:pt x="3616" y="942"/>
                    <a:pt x="1038" y="97"/>
                  </a:cubicBezTo>
                  <a:cubicBezTo>
                    <a:pt x="824" y="30"/>
                    <a:pt x="653" y="1"/>
                    <a:pt x="5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1"/>
            <p:cNvSpPr/>
            <p:nvPr/>
          </p:nvSpPr>
          <p:spPr>
            <a:xfrm>
              <a:off x="2136675" y="1396700"/>
              <a:ext cx="218150" cy="197050"/>
            </a:xfrm>
            <a:custGeom>
              <a:rect b="b" l="l" r="r" t="t"/>
              <a:pathLst>
                <a:path extrusionOk="0" h="7882" w="8726">
                  <a:moveTo>
                    <a:pt x="278" y="1"/>
                  </a:moveTo>
                  <a:cubicBezTo>
                    <a:pt x="186" y="1"/>
                    <a:pt x="92" y="4"/>
                    <a:pt x="0" y="19"/>
                  </a:cubicBezTo>
                  <a:cubicBezTo>
                    <a:pt x="164" y="236"/>
                    <a:pt x="428" y="443"/>
                    <a:pt x="749" y="547"/>
                  </a:cubicBezTo>
                  <a:cubicBezTo>
                    <a:pt x="2653" y="1171"/>
                    <a:pt x="4518" y="1891"/>
                    <a:pt x="6333" y="2726"/>
                  </a:cubicBezTo>
                  <a:cubicBezTo>
                    <a:pt x="4871" y="3720"/>
                    <a:pt x="3469" y="4786"/>
                    <a:pt x="2115" y="5924"/>
                  </a:cubicBezTo>
                  <a:cubicBezTo>
                    <a:pt x="1861" y="6205"/>
                    <a:pt x="1619" y="6501"/>
                    <a:pt x="1387" y="6804"/>
                  </a:cubicBezTo>
                  <a:cubicBezTo>
                    <a:pt x="1483" y="7293"/>
                    <a:pt x="2375" y="7882"/>
                    <a:pt x="2952" y="7882"/>
                  </a:cubicBezTo>
                  <a:cubicBezTo>
                    <a:pt x="3088" y="7882"/>
                    <a:pt x="3209" y="7849"/>
                    <a:pt x="3295" y="7775"/>
                  </a:cubicBezTo>
                  <a:cubicBezTo>
                    <a:pt x="3427" y="7660"/>
                    <a:pt x="3558" y="7546"/>
                    <a:pt x="3694" y="7432"/>
                  </a:cubicBezTo>
                  <a:cubicBezTo>
                    <a:pt x="4957" y="5856"/>
                    <a:pt x="6511" y="4590"/>
                    <a:pt x="8337" y="3649"/>
                  </a:cubicBezTo>
                  <a:cubicBezTo>
                    <a:pt x="8726" y="3449"/>
                    <a:pt x="7538" y="2875"/>
                    <a:pt x="7478" y="2846"/>
                  </a:cubicBezTo>
                  <a:cubicBezTo>
                    <a:pt x="5895" y="2169"/>
                    <a:pt x="4311" y="1492"/>
                    <a:pt x="2728" y="817"/>
                  </a:cubicBezTo>
                  <a:cubicBezTo>
                    <a:pt x="1954" y="486"/>
                    <a:pt x="1127" y="1"/>
                    <a:pt x="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 name="Google Shape;2114;p81"/>
          <p:cNvGrpSpPr/>
          <p:nvPr/>
        </p:nvGrpSpPr>
        <p:grpSpPr>
          <a:xfrm>
            <a:off x="6328120" y="3046035"/>
            <a:ext cx="1840155" cy="2005246"/>
            <a:chOff x="6562292" y="3785209"/>
            <a:chExt cx="1875030" cy="1511226"/>
          </a:xfrm>
        </p:grpSpPr>
        <p:grpSp>
          <p:nvGrpSpPr>
            <p:cNvPr id="2115" name="Google Shape;2115;p81"/>
            <p:cNvGrpSpPr/>
            <p:nvPr/>
          </p:nvGrpSpPr>
          <p:grpSpPr>
            <a:xfrm>
              <a:off x="7717466" y="3785209"/>
              <a:ext cx="719856" cy="680112"/>
              <a:chOff x="7717200" y="3905550"/>
              <a:chExt cx="592377" cy="559671"/>
            </a:xfrm>
          </p:grpSpPr>
          <p:sp>
            <p:nvSpPr>
              <p:cNvPr id="2116" name="Google Shape;2116;p81"/>
              <p:cNvSpPr/>
              <p:nvPr/>
            </p:nvSpPr>
            <p:spPr>
              <a:xfrm>
                <a:off x="7724869" y="3917054"/>
                <a:ext cx="581268" cy="532152"/>
              </a:xfrm>
              <a:custGeom>
                <a:rect b="b" l="l" r="r" t="t"/>
                <a:pathLst>
                  <a:path extrusionOk="0" h="9437" w="10308">
                    <a:moveTo>
                      <a:pt x="10129" y="1"/>
                    </a:moveTo>
                    <a:cubicBezTo>
                      <a:pt x="9518" y="1"/>
                      <a:pt x="4203" y="2425"/>
                      <a:pt x="3814" y="2672"/>
                    </a:cubicBezTo>
                    <a:cubicBezTo>
                      <a:pt x="3407" y="2932"/>
                      <a:pt x="0" y="4549"/>
                      <a:pt x="0" y="4684"/>
                    </a:cubicBezTo>
                    <a:cubicBezTo>
                      <a:pt x="0" y="4808"/>
                      <a:pt x="2382" y="5425"/>
                      <a:pt x="2382" y="5425"/>
                    </a:cubicBezTo>
                    <a:cubicBezTo>
                      <a:pt x="2382" y="5425"/>
                      <a:pt x="2456" y="6129"/>
                      <a:pt x="2580" y="6771"/>
                    </a:cubicBezTo>
                    <a:cubicBezTo>
                      <a:pt x="2703" y="7400"/>
                      <a:pt x="2963" y="8511"/>
                      <a:pt x="2963" y="8511"/>
                    </a:cubicBezTo>
                    <a:cubicBezTo>
                      <a:pt x="3308" y="8474"/>
                      <a:pt x="4901" y="7104"/>
                      <a:pt x="4901" y="7104"/>
                    </a:cubicBezTo>
                    <a:cubicBezTo>
                      <a:pt x="4901" y="7104"/>
                      <a:pt x="6308" y="9424"/>
                      <a:pt x="6542" y="9437"/>
                    </a:cubicBezTo>
                    <a:cubicBezTo>
                      <a:pt x="6543" y="9437"/>
                      <a:pt x="6543" y="9437"/>
                      <a:pt x="6543" y="9437"/>
                    </a:cubicBezTo>
                    <a:cubicBezTo>
                      <a:pt x="6786" y="9437"/>
                      <a:pt x="10307" y="265"/>
                      <a:pt x="10184" y="18"/>
                    </a:cubicBezTo>
                    <a:cubicBezTo>
                      <a:pt x="10177" y="6"/>
                      <a:pt x="10159" y="1"/>
                      <a:pt x="101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1"/>
              <p:cNvSpPr/>
              <p:nvPr/>
            </p:nvSpPr>
            <p:spPr>
              <a:xfrm>
                <a:off x="7717200" y="3905550"/>
                <a:ext cx="592377" cy="559671"/>
              </a:xfrm>
              <a:custGeom>
                <a:rect b="b" l="l" r="r" t="t"/>
                <a:pathLst>
                  <a:path extrusionOk="0" h="9925" w="10505">
                    <a:moveTo>
                      <a:pt x="9764" y="420"/>
                    </a:moveTo>
                    <a:cubicBezTo>
                      <a:pt x="9147" y="827"/>
                      <a:pt x="8518" y="1247"/>
                      <a:pt x="7913" y="1654"/>
                    </a:cubicBezTo>
                    <a:cubicBezTo>
                      <a:pt x="7715" y="1802"/>
                      <a:pt x="7505" y="1938"/>
                      <a:pt x="7283" y="2086"/>
                    </a:cubicBezTo>
                    <a:cubicBezTo>
                      <a:pt x="6111" y="2889"/>
                      <a:pt x="4728" y="3839"/>
                      <a:pt x="3382" y="4851"/>
                    </a:cubicBezTo>
                    <a:cubicBezTo>
                      <a:pt x="3148" y="5037"/>
                      <a:pt x="2926" y="5209"/>
                      <a:pt x="2728" y="5382"/>
                    </a:cubicBezTo>
                    <a:lnTo>
                      <a:pt x="2679" y="5419"/>
                    </a:lnTo>
                    <a:lnTo>
                      <a:pt x="2605" y="5493"/>
                    </a:lnTo>
                    <a:cubicBezTo>
                      <a:pt x="2506" y="5432"/>
                      <a:pt x="2407" y="5382"/>
                      <a:pt x="2296" y="5370"/>
                    </a:cubicBezTo>
                    <a:lnTo>
                      <a:pt x="2197" y="5345"/>
                    </a:lnTo>
                    <a:cubicBezTo>
                      <a:pt x="1963" y="5259"/>
                      <a:pt x="1728" y="5197"/>
                      <a:pt x="1482" y="5123"/>
                    </a:cubicBezTo>
                    <a:cubicBezTo>
                      <a:pt x="1087" y="5000"/>
                      <a:pt x="716" y="4913"/>
                      <a:pt x="358" y="4839"/>
                    </a:cubicBezTo>
                    <a:lnTo>
                      <a:pt x="371" y="4839"/>
                    </a:lnTo>
                    <a:lnTo>
                      <a:pt x="420" y="4802"/>
                    </a:lnTo>
                    <a:cubicBezTo>
                      <a:pt x="506" y="4740"/>
                      <a:pt x="605" y="4679"/>
                      <a:pt x="704" y="4629"/>
                    </a:cubicBezTo>
                    <a:cubicBezTo>
                      <a:pt x="815" y="4568"/>
                      <a:pt x="938" y="4518"/>
                      <a:pt x="1062" y="4456"/>
                    </a:cubicBezTo>
                    <a:lnTo>
                      <a:pt x="1210" y="4382"/>
                    </a:lnTo>
                    <a:cubicBezTo>
                      <a:pt x="1802" y="4098"/>
                      <a:pt x="2407" y="3790"/>
                      <a:pt x="3062" y="3457"/>
                    </a:cubicBezTo>
                    <a:cubicBezTo>
                      <a:pt x="3432" y="3259"/>
                      <a:pt x="3827" y="3062"/>
                      <a:pt x="4296" y="2827"/>
                    </a:cubicBezTo>
                    <a:cubicBezTo>
                      <a:pt x="5975" y="1988"/>
                      <a:pt x="7382" y="1309"/>
                      <a:pt x="8876" y="729"/>
                    </a:cubicBezTo>
                    <a:cubicBezTo>
                      <a:pt x="9159" y="605"/>
                      <a:pt x="9468" y="506"/>
                      <a:pt x="9764" y="420"/>
                    </a:cubicBezTo>
                    <a:close/>
                    <a:moveTo>
                      <a:pt x="9949" y="494"/>
                    </a:moveTo>
                    <a:lnTo>
                      <a:pt x="9949" y="494"/>
                    </a:lnTo>
                    <a:cubicBezTo>
                      <a:pt x="9814" y="630"/>
                      <a:pt x="9678" y="790"/>
                      <a:pt x="9542" y="938"/>
                    </a:cubicBezTo>
                    <a:cubicBezTo>
                      <a:pt x="9468" y="1037"/>
                      <a:pt x="9394" y="1124"/>
                      <a:pt x="9320" y="1198"/>
                    </a:cubicBezTo>
                    <a:cubicBezTo>
                      <a:pt x="8900" y="1654"/>
                      <a:pt x="8468" y="2111"/>
                      <a:pt x="8049" y="2568"/>
                    </a:cubicBezTo>
                    <a:cubicBezTo>
                      <a:pt x="7296" y="3358"/>
                      <a:pt x="6543" y="4148"/>
                      <a:pt x="5790" y="4938"/>
                    </a:cubicBezTo>
                    <a:lnTo>
                      <a:pt x="5283" y="5469"/>
                    </a:lnTo>
                    <a:lnTo>
                      <a:pt x="4913" y="5864"/>
                    </a:lnTo>
                    <a:cubicBezTo>
                      <a:pt x="4777" y="6012"/>
                      <a:pt x="4642" y="6160"/>
                      <a:pt x="4493" y="6308"/>
                    </a:cubicBezTo>
                    <a:lnTo>
                      <a:pt x="4469" y="6308"/>
                    </a:lnTo>
                    <a:cubicBezTo>
                      <a:pt x="4358" y="6370"/>
                      <a:pt x="4259" y="6456"/>
                      <a:pt x="4197" y="6567"/>
                    </a:cubicBezTo>
                    <a:cubicBezTo>
                      <a:pt x="4173" y="6580"/>
                      <a:pt x="4160" y="6604"/>
                      <a:pt x="4148" y="6617"/>
                    </a:cubicBezTo>
                    <a:cubicBezTo>
                      <a:pt x="4061" y="6740"/>
                      <a:pt x="3987" y="6863"/>
                      <a:pt x="3913" y="6987"/>
                    </a:cubicBezTo>
                    <a:lnTo>
                      <a:pt x="3864" y="7086"/>
                    </a:lnTo>
                    <a:cubicBezTo>
                      <a:pt x="3790" y="7209"/>
                      <a:pt x="3716" y="7320"/>
                      <a:pt x="3642" y="7431"/>
                    </a:cubicBezTo>
                    <a:cubicBezTo>
                      <a:pt x="3580" y="7555"/>
                      <a:pt x="3518" y="7641"/>
                      <a:pt x="3444" y="7752"/>
                    </a:cubicBezTo>
                    <a:lnTo>
                      <a:pt x="3173" y="8221"/>
                    </a:lnTo>
                    <a:lnTo>
                      <a:pt x="3123" y="8295"/>
                    </a:lnTo>
                    <a:cubicBezTo>
                      <a:pt x="3025" y="7876"/>
                      <a:pt x="2950" y="7444"/>
                      <a:pt x="2889" y="7024"/>
                    </a:cubicBezTo>
                    <a:cubicBezTo>
                      <a:pt x="2827" y="6592"/>
                      <a:pt x="2765" y="6148"/>
                      <a:pt x="2654" y="5728"/>
                    </a:cubicBezTo>
                    <a:cubicBezTo>
                      <a:pt x="2679" y="5678"/>
                      <a:pt x="2691" y="5629"/>
                      <a:pt x="2679" y="5580"/>
                    </a:cubicBezTo>
                    <a:cubicBezTo>
                      <a:pt x="2827" y="5456"/>
                      <a:pt x="2975" y="5333"/>
                      <a:pt x="3136" y="5222"/>
                    </a:cubicBezTo>
                    <a:cubicBezTo>
                      <a:pt x="3210" y="5172"/>
                      <a:pt x="3284" y="5123"/>
                      <a:pt x="3358" y="5074"/>
                    </a:cubicBezTo>
                    <a:cubicBezTo>
                      <a:pt x="3950" y="4629"/>
                      <a:pt x="4568" y="4197"/>
                      <a:pt x="5098" y="3815"/>
                    </a:cubicBezTo>
                    <a:cubicBezTo>
                      <a:pt x="6333" y="2950"/>
                      <a:pt x="7666" y="2025"/>
                      <a:pt x="9024" y="1111"/>
                    </a:cubicBezTo>
                    <a:lnTo>
                      <a:pt x="9196" y="988"/>
                    </a:lnTo>
                    <a:cubicBezTo>
                      <a:pt x="9443" y="827"/>
                      <a:pt x="9703" y="654"/>
                      <a:pt x="9949" y="494"/>
                    </a:cubicBezTo>
                    <a:close/>
                    <a:moveTo>
                      <a:pt x="4530" y="6530"/>
                    </a:moveTo>
                    <a:cubicBezTo>
                      <a:pt x="4555" y="6555"/>
                      <a:pt x="4580" y="6580"/>
                      <a:pt x="4592" y="6617"/>
                    </a:cubicBezTo>
                    <a:lnTo>
                      <a:pt x="4617" y="6641"/>
                    </a:lnTo>
                    <a:cubicBezTo>
                      <a:pt x="4679" y="6777"/>
                      <a:pt x="4753" y="6901"/>
                      <a:pt x="4802" y="7036"/>
                    </a:cubicBezTo>
                    <a:lnTo>
                      <a:pt x="4839" y="7110"/>
                    </a:lnTo>
                    <a:cubicBezTo>
                      <a:pt x="4864" y="7160"/>
                      <a:pt x="4888" y="7221"/>
                      <a:pt x="4925" y="7283"/>
                    </a:cubicBezTo>
                    <a:cubicBezTo>
                      <a:pt x="4802" y="7345"/>
                      <a:pt x="4691" y="7419"/>
                      <a:pt x="4580" y="7505"/>
                    </a:cubicBezTo>
                    <a:cubicBezTo>
                      <a:pt x="4555" y="7530"/>
                      <a:pt x="4530" y="7542"/>
                      <a:pt x="4493" y="7567"/>
                    </a:cubicBezTo>
                    <a:cubicBezTo>
                      <a:pt x="4333" y="7691"/>
                      <a:pt x="4160" y="7826"/>
                      <a:pt x="4000" y="7950"/>
                    </a:cubicBezTo>
                    <a:cubicBezTo>
                      <a:pt x="3901" y="8024"/>
                      <a:pt x="3815" y="8098"/>
                      <a:pt x="3728" y="8172"/>
                    </a:cubicBezTo>
                    <a:lnTo>
                      <a:pt x="3580" y="8308"/>
                    </a:lnTo>
                    <a:lnTo>
                      <a:pt x="3518" y="8357"/>
                    </a:lnTo>
                    <a:cubicBezTo>
                      <a:pt x="3457" y="8406"/>
                      <a:pt x="3395" y="8456"/>
                      <a:pt x="3321" y="8505"/>
                    </a:cubicBezTo>
                    <a:cubicBezTo>
                      <a:pt x="3407" y="8382"/>
                      <a:pt x="3481" y="8258"/>
                      <a:pt x="3555" y="8135"/>
                    </a:cubicBezTo>
                    <a:cubicBezTo>
                      <a:pt x="3703" y="7876"/>
                      <a:pt x="3864" y="7629"/>
                      <a:pt x="4000" y="7370"/>
                    </a:cubicBezTo>
                    <a:cubicBezTo>
                      <a:pt x="4049" y="7296"/>
                      <a:pt x="4086" y="7209"/>
                      <a:pt x="4135" y="7123"/>
                    </a:cubicBezTo>
                    <a:cubicBezTo>
                      <a:pt x="4222" y="6925"/>
                      <a:pt x="4333" y="6752"/>
                      <a:pt x="4469" y="6592"/>
                    </a:cubicBezTo>
                    <a:cubicBezTo>
                      <a:pt x="4493" y="6567"/>
                      <a:pt x="4506" y="6543"/>
                      <a:pt x="4530" y="6530"/>
                    </a:cubicBezTo>
                    <a:close/>
                    <a:moveTo>
                      <a:pt x="9912" y="877"/>
                    </a:moveTo>
                    <a:lnTo>
                      <a:pt x="9912" y="877"/>
                    </a:lnTo>
                    <a:cubicBezTo>
                      <a:pt x="9826" y="1087"/>
                      <a:pt x="9752" y="1296"/>
                      <a:pt x="9690" y="1469"/>
                    </a:cubicBezTo>
                    <a:cubicBezTo>
                      <a:pt x="9431" y="2222"/>
                      <a:pt x="9147" y="2963"/>
                      <a:pt x="8876" y="3654"/>
                    </a:cubicBezTo>
                    <a:cubicBezTo>
                      <a:pt x="8567" y="4444"/>
                      <a:pt x="8258" y="5246"/>
                      <a:pt x="7950" y="6049"/>
                    </a:cubicBezTo>
                    <a:cubicBezTo>
                      <a:pt x="7654" y="6802"/>
                      <a:pt x="7357" y="7567"/>
                      <a:pt x="7073" y="8320"/>
                    </a:cubicBezTo>
                    <a:cubicBezTo>
                      <a:pt x="7012" y="8456"/>
                      <a:pt x="6962" y="8604"/>
                      <a:pt x="6913" y="8740"/>
                    </a:cubicBezTo>
                    <a:cubicBezTo>
                      <a:pt x="6839" y="8962"/>
                      <a:pt x="6752" y="9196"/>
                      <a:pt x="6666" y="9406"/>
                    </a:cubicBezTo>
                    <a:cubicBezTo>
                      <a:pt x="6580" y="9258"/>
                      <a:pt x="6506" y="9110"/>
                      <a:pt x="6407" y="8974"/>
                    </a:cubicBezTo>
                    <a:lnTo>
                      <a:pt x="6333" y="8863"/>
                    </a:lnTo>
                    <a:lnTo>
                      <a:pt x="6197" y="8666"/>
                    </a:lnTo>
                    <a:cubicBezTo>
                      <a:pt x="6073" y="8468"/>
                      <a:pt x="5938" y="8258"/>
                      <a:pt x="5814" y="8061"/>
                    </a:cubicBezTo>
                    <a:cubicBezTo>
                      <a:pt x="5580" y="7715"/>
                      <a:pt x="5345" y="7345"/>
                      <a:pt x="5086" y="6851"/>
                    </a:cubicBezTo>
                    <a:lnTo>
                      <a:pt x="5061" y="6814"/>
                    </a:lnTo>
                    <a:cubicBezTo>
                      <a:pt x="4975" y="6666"/>
                      <a:pt x="4839" y="6407"/>
                      <a:pt x="4654" y="6333"/>
                    </a:cubicBezTo>
                    <a:cubicBezTo>
                      <a:pt x="5197" y="5839"/>
                      <a:pt x="5703" y="5308"/>
                      <a:pt x="6197" y="4790"/>
                    </a:cubicBezTo>
                    <a:cubicBezTo>
                      <a:pt x="6320" y="4654"/>
                      <a:pt x="6444" y="4530"/>
                      <a:pt x="6567" y="4395"/>
                    </a:cubicBezTo>
                    <a:cubicBezTo>
                      <a:pt x="7394" y="3531"/>
                      <a:pt x="8382" y="2494"/>
                      <a:pt x="9345" y="1469"/>
                    </a:cubicBezTo>
                    <a:cubicBezTo>
                      <a:pt x="9419" y="1383"/>
                      <a:pt x="9493" y="1309"/>
                      <a:pt x="9579" y="1222"/>
                    </a:cubicBezTo>
                    <a:cubicBezTo>
                      <a:pt x="9690" y="1111"/>
                      <a:pt x="9801" y="1000"/>
                      <a:pt x="9912" y="877"/>
                    </a:cubicBezTo>
                    <a:close/>
                    <a:moveTo>
                      <a:pt x="10172" y="0"/>
                    </a:moveTo>
                    <a:cubicBezTo>
                      <a:pt x="10085" y="0"/>
                      <a:pt x="10011" y="13"/>
                      <a:pt x="9937" y="25"/>
                    </a:cubicBezTo>
                    <a:cubicBezTo>
                      <a:pt x="9653" y="99"/>
                      <a:pt x="9369" y="185"/>
                      <a:pt x="9098" y="297"/>
                    </a:cubicBezTo>
                    <a:cubicBezTo>
                      <a:pt x="8258" y="605"/>
                      <a:pt x="7444" y="988"/>
                      <a:pt x="6691" y="1346"/>
                    </a:cubicBezTo>
                    <a:cubicBezTo>
                      <a:pt x="5506" y="1914"/>
                      <a:pt x="4271" y="2543"/>
                      <a:pt x="2913" y="3247"/>
                    </a:cubicBezTo>
                    <a:cubicBezTo>
                      <a:pt x="2407" y="3518"/>
                      <a:pt x="1889" y="3777"/>
                      <a:pt x="1370" y="4024"/>
                    </a:cubicBezTo>
                    <a:lnTo>
                      <a:pt x="667" y="4382"/>
                    </a:lnTo>
                    <a:cubicBezTo>
                      <a:pt x="482" y="4469"/>
                      <a:pt x="309" y="4568"/>
                      <a:pt x="161" y="4703"/>
                    </a:cubicBezTo>
                    <a:cubicBezTo>
                      <a:pt x="136" y="4728"/>
                      <a:pt x="111" y="4765"/>
                      <a:pt x="99" y="4802"/>
                    </a:cubicBezTo>
                    <a:cubicBezTo>
                      <a:pt x="50" y="4814"/>
                      <a:pt x="25" y="4851"/>
                      <a:pt x="13" y="4888"/>
                    </a:cubicBezTo>
                    <a:cubicBezTo>
                      <a:pt x="0" y="4938"/>
                      <a:pt x="25" y="4975"/>
                      <a:pt x="62" y="5000"/>
                    </a:cubicBezTo>
                    <a:cubicBezTo>
                      <a:pt x="482" y="5172"/>
                      <a:pt x="914" y="5333"/>
                      <a:pt x="1346" y="5456"/>
                    </a:cubicBezTo>
                    <a:cubicBezTo>
                      <a:pt x="1593" y="5530"/>
                      <a:pt x="1827" y="5617"/>
                      <a:pt x="2074" y="5691"/>
                    </a:cubicBezTo>
                    <a:cubicBezTo>
                      <a:pt x="2160" y="5715"/>
                      <a:pt x="2235" y="5740"/>
                      <a:pt x="2321" y="5765"/>
                    </a:cubicBezTo>
                    <a:lnTo>
                      <a:pt x="2395" y="5790"/>
                    </a:lnTo>
                    <a:lnTo>
                      <a:pt x="2407" y="5802"/>
                    </a:lnTo>
                    <a:cubicBezTo>
                      <a:pt x="2432" y="5814"/>
                      <a:pt x="2444" y="5827"/>
                      <a:pt x="2469" y="5827"/>
                    </a:cubicBezTo>
                    <a:cubicBezTo>
                      <a:pt x="2494" y="6061"/>
                      <a:pt x="2518" y="6283"/>
                      <a:pt x="2543" y="6518"/>
                    </a:cubicBezTo>
                    <a:cubicBezTo>
                      <a:pt x="2617" y="7246"/>
                      <a:pt x="2691" y="7999"/>
                      <a:pt x="2950" y="8690"/>
                    </a:cubicBezTo>
                    <a:lnTo>
                      <a:pt x="2950" y="8703"/>
                    </a:lnTo>
                    <a:cubicBezTo>
                      <a:pt x="2950" y="8740"/>
                      <a:pt x="2963" y="8764"/>
                      <a:pt x="2987" y="8789"/>
                    </a:cubicBezTo>
                    <a:cubicBezTo>
                      <a:pt x="3012" y="8838"/>
                      <a:pt x="3062" y="8876"/>
                      <a:pt x="3111" y="8876"/>
                    </a:cubicBezTo>
                    <a:lnTo>
                      <a:pt x="3148" y="8876"/>
                    </a:lnTo>
                    <a:cubicBezTo>
                      <a:pt x="3457" y="8764"/>
                      <a:pt x="3728" y="8604"/>
                      <a:pt x="3975" y="8382"/>
                    </a:cubicBezTo>
                    <a:cubicBezTo>
                      <a:pt x="4012" y="8345"/>
                      <a:pt x="4061" y="8308"/>
                      <a:pt x="4111" y="8271"/>
                    </a:cubicBezTo>
                    <a:cubicBezTo>
                      <a:pt x="4222" y="8184"/>
                      <a:pt x="4333" y="8098"/>
                      <a:pt x="4444" y="8024"/>
                    </a:cubicBezTo>
                    <a:lnTo>
                      <a:pt x="4617" y="7900"/>
                    </a:lnTo>
                    <a:lnTo>
                      <a:pt x="4765" y="7789"/>
                    </a:lnTo>
                    <a:cubicBezTo>
                      <a:pt x="4864" y="7728"/>
                      <a:pt x="4963" y="7653"/>
                      <a:pt x="5049" y="7579"/>
                    </a:cubicBezTo>
                    <a:cubicBezTo>
                      <a:pt x="5160" y="7777"/>
                      <a:pt x="5296" y="7999"/>
                      <a:pt x="5444" y="8258"/>
                    </a:cubicBezTo>
                    <a:cubicBezTo>
                      <a:pt x="5617" y="8530"/>
                      <a:pt x="5790" y="8814"/>
                      <a:pt x="5950" y="9061"/>
                    </a:cubicBezTo>
                    <a:cubicBezTo>
                      <a:pt x="6012" y="9147"/>
                      <a:pt x="6061" y="9246"/>
                      <a:pt x="6123" y="9345"/>
                    </a:cubicBezTo>
                    <a:cubicBezTo>
                      <a:pt x="6222" y="9530"/>
                      <a:pt x="6345" y="9703"/>
                      <a:pt x="6468" y="9875"/>
                    </a:cubicBezTo>
                    <a:cubicBezTo>
                      <a:pt x="6493" y="9900"/>
                      <a:pt x="6543" y="9925"/>
                      <a:pt x="6580" y="9925"/>
                    </a:cubicBezTo>
                    <a:cubicBezTo>
                      <a:pt x="6629" y="9925"/>
                      <a:pt x="6666" y="9900"/>
                      <a:pt x="6703" y="9875"/>
                    </a:cubicBezTo>
                    <a:cubicBezTo>
                      <a:pt x="6728" y="9838"/>
                      <a:pt x="6752" y="9789"/>
                      <a:pt x="6752" y="9740"/>
                    </a:cubicBezTo>
                    <a:cubicBezTo>
                      <a:pt x="6925" y="9431"/>
                      <a:pt x="7073" y="9110"/>
                      <a:pt x="7209" y="8801"/>
                    </a:cubicBezTo>
                    <a:lnTo>
                      <a:pt x="7258" y="8703"/>
                    </a:lnTo>
                    <a:cubicBezTo>
                      <a:pt x="7555" y="8024"/>
                      <a:pt x="7851" y="7333"/>
                      <a:pt x="8123" y="6666"/>
                    </a:cubicBezTo>
                    <a:lnTo>
                      <a:pt x="8147" y="6592"/>
                    </a:lnTo>
                    <a:cubicBezTo>
                      <a:pt x="8740" y="5185"/>
                      <a:pt x="9406" y="3518"/>
                      <a:pt x="10024" y="1827"/>
                    </a:cubicBezTo>
                    <a:cubicBezTo>
                      <a:pt x="10135" y="1519"/>
                      <a:pt x="10258" y="1210"/>
                      <a:pt x="10357" y="877"/>
                    </a:cubicBezTo>
                    <a:lnTo>
                      <a:pt x="10369" y="827"/>
                    </a:lnTo>
                    <a:cubicBezTo>
                      <a:pt x="10443" y="654"/>
                      <a:pt x="10480" y="469"/>
                      <a:pt x="10468" y="284"/>
                    </a:cubicBezTo>
                    <a:cubicBezTo>
                      <a:pt x="10505" y="222"/>
                      <a:pt x="10493" y="148"/>
                      <a:pt x="10443" y="111"/>
                    </a:cubicBezTo>
                    <a:cubicBezTo>
                      <a:pt x="10369" y="37"/>
                      <a:pt x="10270" y="0"/>
                      <a:pt x="10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8" name="Google Shape;2118;p81"/>
            <p:cNvSpPr/>
            <p:nvPr/>
          </p:nvSpPr>
          <p:spPr>
            <a:xfrm>
              <a:off x="6562292" y="4354432"/>
              <a:ext cx="1368335" cy="942004"/>
            </a:xfrm>
            <a:custGeom>
              <a:rect b="b" l="l" r="r" t="t"/>
              <a:pathLst>
                <a:path extrusionOk="0" h="11703" w="16999">
                  <a:moveTo>
                    <a:pt x="16961" y="211"/>
                  </a:moveTo>
                  <a:cubicBezTo>
                    <a:pt x="16998" y="87"/>
                    <a:pt x="16850" y="1"/>
                    <a:pt x="16764" y="100"/>
                  </a:cubicBezTo>
                  <a:cubicBezTo>
                    <a:pt x="16752" y="112"/>
                    <a:pt x="16752" y="124"/>
                    <a:pt x="16739" y="137"/>
                  </a:cubicBezTo>
                  <a:lnTo>
                    <a:pt x="16727" y="186"/>
                  </a:lnTo>
                  <a:lnTo>
                    <a:pt x="16715" y="235"/>
                  </a:lnTo>
                  <a:lnTo>
                    <a:pt x="16690" y="285"/>
                  </a:lnTo>
                  <a:lnTo>
                    <a:pt x="16665" y="346"/>
                  </a:lnTo>
                  <a:cubicBezTo>
                    <a:pt x="16616" y="495"/>
                    <a:pt x="16826" y="569"/>
                    <a:pt x="16887" y="433"/>
                  </a:cubicBezTo>
                  <a:lnTo>
                    <a:pt x="16912" y="359"/>
                  </a:lnTo>
                  <a:lnTo>
                    <a:pt x="16924" y="309"/>
                  </a:lnTo>
                  <a:lnTo>
                    <a:pt x="16949" y="260"/>
                  </a:lnTo>
                  <a:close/>
                  <a:moveTo>
                    <a:pt x="260" y="10197"/>
                  </a:moveTo>
                  <a:cubicBezTo>
                    <a:pt x="137" y="10110"/>
                    <a:pt x="1" y="10283"/>
                    <a:pt x="112" y="10382"/>
                  </a:cubicBezTo>
                  <a:lnTo>
                    <a:pt x="186" y="10444"/>
                  </a:lnTo>
                  <a:lnTo>
                    <a:pt x="248" y="10481"/>
                  </a:lnTo>
                  <a:lnTo>
                    <a:pt x="309" y="10530"/>
                  </a:lnTo>
                  <a:cubicBezTo>
                    <a:pt x="433" y="10617"/>
                    <a:pt x="569" y="10431"/>
                    <a:pt x="445" y="10345"/>
                  </a:cubicBezTo>
                  <a:lnTo>
                    <a:pt x="384" y="10296"/>
                  </a:lnTo>
                  <a:lnTo>
                    <a:pt x="334" y="10259"/>
                  </a:lnTo>
                  <a:close/>
                  <a:moveTo>
                    <a:pt x="1013" y="10728"/>
                  </a:moveTo>
                  <a:cubicBezTo>
                    <a:pt x="890" y="10617"/>
                    <a:pt x="741" y="10789"/>
                    <a:pt x="853" y="10900"/>
                  </a:cubicBezTo>
                  <a:cubicBezTo>
                    <a:pt x="865" y="10900"/>
                    <a:pt x="877" y="10913"/>
                    <a:pt x="890" y="10925"/>
                  </a:cubicBezTo>
                  <a:lnTo>
                    <a:pt x="951" y="10962"/>
                  </a:lnTo>
                  <a:lnTo>
                    <a:pt x="1013" y="10999"/>
                  </a:lnTo>
                  <a:lnTo>
                    <a:pt x="1087" y="11036"/>
                  </a:lnTo>
                  <a:cubicBezTo>
                    <a:pt x="1211" y="11135"/>
                    <a:pt x="1359" y="10962"/>
                    <a:pt x="1248" y="10863"/>
                  </a:cubicBezTo>
                  <a:cubicBezTo>
                    <a:pt x="1235" y="10851"/>
                    <a:pt x="1223" y="10839"/>
                    <a:pt x="1211" y="10839"/>
                  </a:cubicBezTo>
                  <a:lnTo>
                    <a:pt x="1136" y="10802"/>
                  </a:lnTo>
                  <a:lnTo>
                    <a:pt x="1075" y="10765"/>
                  </a:lnTo>
                  <a:close/>
                  <a:moveTo>
                    <a:pt x="1828" y="11123"/>
                  </a:moveTo>
                  <a:cubicBezTo>
                    <a:pt x="1680" y="11073"/>
                    <a:pt x="1593" y="11283"/>
                    <a:pt x="1741" y="11345"/>
                  </a:cubicBezTo>
                  <a:lnTo>
                    <a:pt x="1791" y="11370"/>
                  </a:lnTo>
                  <a:lnTo>
                    <a:pt x="1852" y="11382"/>
                  </a:lnTo>
                  <a:lnTo>
                    <a:pt x="1914" y="11407"/>
                  </a:lnTo>
                  <a:lnTo>
                    <a:pt x="1964" y="11431"/>
                  </a:lnTo>
                  <a:cubicBezTo>
                    <a:pt x="2001" y="11444"/>
                    <a:pt x="2050" y="11431"/>
                    <a:pt x="2075" y="11394"/>
                  </a:cubicBezTo>
                  <a:cubicBezTo>
                    <a:pt x="2136" y="11345"/>
                    <a:pt x="2124" y="11234"/>
                    <a:pt x="2038" y="11209"/>
                  </a:cubicBezTo>
                  <a:lnTo>
                    <a:pt x="1988" y="11184"/>
                  </a:lnTo>
                  <a:lnTo>
                    <a:pt x="1927" y="11172"/>
                  </a:lnTo>
                  <a:lnTo>
                    <a:pt x="1877" y="11147"/>
                  </a:lnTo>
                  <a:close/>
                  <a:moveTo>
                    <a:pt x="2692" y="11382"/>
                  </a:moveTo>
                  <a:cubicBezTo>
                    <a:pt x="2568" y="11370"/>
                    <a:pt x="2507" y="11518"/>
                    <a:pt x="2605" y="11592"/>
                  </a:cubicBezTo>
                  <a:cubicBezTo>
                    <a:pt x="2618" y="11604"/>
                    <a:pt x="2630" y="11616"/>
                    <a:pt x="2642" y="11616"/>
                  </a:cubicBezTo>
                  <a:lnTo>
                    <a:pt x="2717" y="11629"/>
                  </a:lnTo>
                  <a:lnTo>
                    <a:pt x="2778" y="11641"/>
                  </a:lnTo>
                  <a:lnTo>
                    <a:pt x="2840" y="11653"/>
                  </a:lnTo>
                  <a:lnTo>
                    <a:pt x="2877" y="11653"/>
                  </a:lnTo>
                  <a:cubicBezTo>
                    <a:pt x="3013" y="11666"/>
                    <a:pt x="3062" y="11481"/>
                    <a:pt x="2939" y="11431"/>
                  </a:cubicBezTo>
                  <a:lnTo>
                    <a:pt x="2914" y="11431"/>
                  </a:lnTo>
                  <a:lnTo>
                    <a:pt x="2865" y="11431"/>
                  </a:lnTo>
                  <a:lnTo>
                    <a:pt x="2815" y="11419"/>
                  </a:lnTo>
                  <a:lnTo>
                    <a:pt x="2766" y="11407"/>
                  </a:lnTo>
                  <a:lnTo>
                    <a:pt x="2692" y="11394"/>
                  </a:lnTo>
                  <a:close/>
                  <a:moveTo>
                    <a:pt x="3593" y="11468"/>
                  </a:moveTo>
                  <a:cubicBezTo>
                    <a:pt x="3457" y="11481"/>
                    <a:pt x="3432" y="11653"/>
                    <a:pt x="3556" y="11690"/>
                  </a:cubicBezTo>
                  <a:cubicBezTo>
                    <a:pt x="3568" y="11703"/>
                    <a:pt x="3581" y="11703"/>
                    <a:pt x="3593" y="11690"/>
                  </a:cubicBezTo>
                  <a:lnTo>
                    <a:pt x="3679" y="11690"/>
                  </a:lnTo>
                  <a:lnTo>
                    <a:pt x="3741" y="11690"/>
                  </a:lnTo>
                  <a:lnTo>
                    <a:pt x="3790" y="11690"/>
                  </a:lnTo>
                  <a:lnTo>
                    <a:pt x="3827" y="11690"/>
                  </a:lnTo>
                  <a:cubicBezTo>
                    <a:pt x="3963" y="11690"/>
                    <a:pt x="3988" y="11518"/>
                    <a:pt x="3865" y="11468"/>
                  </a:cubicBezTo>
                  <a:cubicBezTo>
                    <a:pt x="3852" y="11468"/>
                    <a:pt x="3840" y="11468"/>
                    <a:pt x="3815" y="11468"/>
                  </a:cubicBezTo>
                  <a:lnTo>
                    <a:pt x="3778" y="11468"/>
                  </a:lnTo>
                  <a:lnTo>
                    <a:pt x="3729" y="11468"/>
                  </a:lnTo>
                  <a:lnTo>
                    <a:pt x="3593" y="11468"/>
                  </a:lnTo>
                  <a:close/>
                  <a:moveTo>
                    <a:pt x="4482" y="11357"/>
                  </a:moveTo>
                  <a:cubicBezTo>
                    <a:pt x="4371" y="11394"/>
                    <a:pt x="4371" y="11567"/>
                    <a:pt x="4482" y="11592"/>
                  </a:cubicBezTo>
                  <a:cubicBezTo>
                    <a:pt x="4506" y="11592"/>
                    <a:pt x="4519" y="11592"/>
                    <a:pt x="4531" y="11592"/>
                  </a:cubicBezTo>
                  <a:lnTo>
                    <a:pt x="4593" y="11579"/>
                  </a:lnTo>
                  <a:lnTo>
                    <a:pt x="4642" y="11567"/>
                  </a:lnTo>
                  <a:lnTo>
                    <a:pt x="4704" y="11555"/>
                  </a:lnTo>
                  <a:lnTo>
                    <a:pt x="4766" y="11530"/>
                  </a:lnTo>
                  <a:cubicBezTo>
                    <a:pt x="4864" y="11505"/>
                    <a:pt x="4877" y="11370"/>
                    <a:pt x="4790" y="11320"/>
                  </a:cubicBezTo>
                  <a:cubicBezTo>
                    <a:pt x="4766" y="11308"/>
                    <a:pt x="4729" y="11295"/>
                    <a:pt x="4704" y="11308"/>
                  </a:cubicBezTo>
                  <a:lnTo>
                    <a:pt x="4642" y="11320"/>
                  </a:lnTo>
                  <a:lnTo>
                    <a:pt x="4593" y="11333"/>
                  </a:lnTo>
                  <a:lnTo>
                    <a:pt x="4543" y="11345"/>
                  </a:lnTo>
                  <a:lnTo>
                    <a:pt x="4482" y="11370"/>
                  </a:lnTo>
                  <a:close/>
                  <a:moveTo>
                    <a:pt x="5346" y="11073"/>
                  </a:moveTo>
                  <a:cubicBezTo>
                    <a:pt x="5222" y="11123"/>
                    <a:pt x="5272" y="11308"/>
                    <a:pt x="5395" y="11295"/>
                  </a:cubicBezTo>
                  <a:cubicBezTo>
                    <a:pt x="5408" y="11295"/>
                    <a:pt x="5432" y="11295"/>
                    <a:pt x="5445" y="11283"/>
                  </a:cubicBezTo>
                  <a:lnTo>
                    <a:pt x="5469" y="11271"/>
                  </a:lnTo>
                  <a:lnTo>
                    <a:pt x="5519" y="11258"/>
                  </a:lnTo>
                  <a:lnTo>
                    <a:pt x="5568" y="11234"/>
                  </a:lnTo>
                  <a:lnTo>
                    <a:pt x="5617" y="11209"/>
                  </a:lnTo>
                  <a:lnTo>
                    <a:pt x="5654" y="11184"/>
                  </a:lnTo>
                  <a:cubicBezTo>
                    <a:pt x="5741" y="11147"/>
                    <a:pt x="5741" y="11012"/>
                    <a:pt x="5642" y="10975"/>
                  </a:cubicBezTo>
                  <a:cubicBezTo>
                    <a:pt x="5617" y="10962"/>
                    <a:pt x="5580" y="10962"/>
                    <a:pt x="5556" y="10975"/>
                  </a:cubicBezTo>
                  <a:lnTo>
                    <a:pt x="5469" y="11012"/>
                  </a:lnTo>
                  <a:lnTo>
                    <a:pt x="5420" y="11036"/>
                  </a:lnTo>
                  <a:lnTo>
                    <a:pt x="5346" y="11073"/>
                  </a:lnTo>
                  <a:close/>
                  <a:moveTo>
                    <a:pt x="6136" y="10641"/>
                  </a:moveTo>
                  <a:cubicBezTo>
                    <a:pt x="6099" y="10666"/>
                    <a:pt x="6086" y="10703"/>
                    <a:pt x="6086" y="10752"/>
                  </a:cubicBezTo>
                  <a:cubicBezTo>
                    <a:pt x="6111" y="10839"/>
                    <a:pt x="6198" y="10876"/>
                    <a:pt x="6272" y="10839"/>
                  </a:cubicBezTo>
                  <a:lnTo>
                    <a:pt x="6333" y="10789"/>
                  </a:lnTo>
                  <a:lnTo>
                    <a:pt x="6370" y="10765"/>
                  </a:lnTo>
                  <a:lnTo>
                    <a:pt x="6420" y="10728"/>
                  </a:lnTo>
                  <a:lnTo>
                    <a:pt x="6469" y="10703"/>
                  </a:lnTo>
                  <a:cubicBezTo>
                    <a:pt x="6580" y="10617"/>
                    <a:pt x="6481" y="10444"/>
                    <a:pt x="6358" y="10493"/>
                  </a:cubicBezTo>
                  <a:lnTo>
                    <a:pt x="6333" y="10505"/>
                  </a:lnTo>
                  <a:lnTo>
                    <a:pt x="6247" y="10567"/>
                  </a:lnTo>
                  <a:cubicBezTo>
                    <a:pt x="6210" y="10592"/>
                    <a:pt x="6173" y="10617"/>
                    <a:pt x="6136" y="10641"/>
                  </a:cubicBezTo>
                  <a:close/>
                  <a:moveTo>
                    <a:pt x="6864" y="10086"/>
                  </a:moveTo>
                  <a:cubicBezTo>
                    <a:pt x="6753" y="10160"/>
                    <a:pt x="6864" y="10333"/>
                    <a:pt x="6988" y="10271"/>
                  </a:cubicBezTo>
                  <a:cubicBezTo>
                    <a:pt x="7000" y="10271"/>
                    <a:pt x="7000" y="10259"/>
                    <a:pt x="7012" y="10259"/>
                  </a:cubicBezTo>
                  <a:lnTo>
                    <a:pt x="7185" y="10098"/>
                  </a:lnTo>
                  <a:cubicBezTo>
                    <a:pt x="7222" y="10061"/>
                    <a:pt x="7234" y="10012"/>
                    <a:pt x="7210" y="9962"/>
                  </a:cubicBezTo>
                  <a:cubicBezTo>
                    <a:pt x="7173" y="9888"/>
                    <a:pt x="7086" y="9876"/>
                    <a:pt x="7025" y="9925"/>
                  </a:cubicBezTo>
                  <a:cubicBezTo>
                    <a:pt x="6975" y="9987"/>
                    <a:pt x="6913" y="10036"/>
                    <a:pt x="6864" y="10086"/>
                  </a:cubicBezTo>
                  <a:close/>
                  <a:moveTo>
                    <a:pt x="7494" y="9432"/>
                  </a:moveTo>
                  <a:cubicBezTo>
                    <a:pt x="7395" y="9543"/>
                    <a:pt x="7568" y="9703"/>
                    <a:pt x="7679" y="9580"/>
                  </a:cubicBezTo>
                  <a:lnTo>
                    <a:pt x="7827" y="9407"/>
                  </a:lnTo>
                  <a:cubicBezTo>
                    <a:pt x="7926" y="9296"/>
                    <a:pt x="7790" y="9148"/>
                    <a:pt x="7679" y="9222"/>
                  </a:cubicBezTo>
                  <a:cubicBezTo>
                    <a:pt x="7666" y="9234"/>
                    <a:pt x="7654" y="9246"/>
                    <a:pt x="7642" y="9259"/>
                  </a:cubicBezTo>
                  <a:cubicBezTo>
                    <a:pt x="7592" y="9320"/>
                    <a:pt x="7543" y="9370"/>
                    <a:pt x="7494" y="9432"/>
                  </a:cubicBezTo>
                  <a:close/>
                  <a:moveTo>
                    <a:pt x="8049" y="8703"/>
                  </a:moveTo>
                  <a:cubicBezTo>
                    <a:pt x="7963" y="8827"/>
                    <a:pt x="8160" y="8975"/>
                    <a:pt x="8247" y="8827"/>
                  </a:cubicBezTo>
                  <a:cubicBezTo>
                    <a:pt x="8296" y="8765"/>
                    <a:pt x="8333" y="8703"/>
                    <a:pt x="8382" y="8629"/>
                  </a:cubicBezTo>
                  <a:cubicBezTo>
                    <a:pt x="8456" y="8518"/>
                    <a:pt x="8308" y="8382"/>
                    <a:pt x="8210" y="8481"/>
                  </a:cubicBezTo>
                  <a:cubicBezTo>
                    <a:pt x="8197" y="8493"/>
                    <a:pt x="8185" y="8493"/>
                    <a:pt x="8185" y="8506"/>
                  </a:cubicBezTo>
                  <a:cubicBezTo>
                    <a:pt x="8136" y="8567"/>
                    <a:pt x="8098" y="8642"/>
                    <a:pt x="8061" y="8703"/>
                  </a:cubicBezTo>
                  <a:close/>
                  <a:moveTo>
                    <a:pt x="8518" y="7913"/>
                  </a:moveTo>
                  <a:cubicBezTo>
                    <a:pt x="8493" y="7963"/>
                    <a:pt x="8506" y="8024"/>
                    <a:pt x="8543" y="8061"/>
                  </a:cubicBezTo>
                  <a:cubicBezTo>
                    <a:pt x="8605" y="8111"/>
                    <a:pt x="8691" y="8086"/>
                    <a:pt x="8728" y="8024"/>
                  </a:cubicBezTo>
                  <a:cubicBezTo>
                    <a:pt x="8765" y="7950"/>
                    <a:pt x="8802" y="7889"/>
                    <a:pt x="8827" y="7814"/>
                  </a:cubicBezTo>
                  <a:cubicBezTo>
                    <a:pt x="8888" y="7703"/>
                    <a:pt x="8740" y="7592"/>
                    <a:pt x="8654" y="7679"/>
                  </a:cubicBezTo>
                  <a:cubicBezTo>
                    <a:pt x="8642" y="7691"/>
                    <a:pt x="8629" y="7703"/>
                    <a:pt x="8629" y="7716"/>
                  </a:cubicBezTo>
                  <a:cubicBezTo>
                    <a:pt x="8592" y="7777"/>
                    <a:pt x="8555" y="7852"/>
                    <a:pt x="8518" y="7913"/>
                  </a:cubicBezTo>
                  <a:close/>
                  <a:moveTo>
                    <a:pt x="8901" y="7086"/>
                  </a:moveTo>
                  <a:cubicBezTo>
                    <a:pt x="8851" y="7197"/>
                    <a:pt x="9000" y="7296"/>
                    <a:pt x="9098" y="7210"/>
                  </a:cubicBezTo>
                  <a:cubicBezTo>
                    <a:pt x="9111" y="7197"/>
                    <a:pt x="9111" y="7185"/>
                    <a:pt x="9123" y="7173"/>
                  </a:cubicBezTo>
                  <a:cubicBezTo>
                    <a:pt x="9148" y="7099"/>
                    <a:pt x="9172" y="7024"/>
                    <a:pt x="9197" y="6950"/>
                  </a:cubicBezTo>
                  <a:cubicBezTo>
                    <a:pt x="9246" y="6827"/>
                    <a:pt x="9086" y="6728"/>
                    <a:pt x="9012" y="6839"/>
                  </a:cubicBezTo>
                  <a:cubicBezTo>
                    <a:pt x="9000" y="6839"/>
                    <a:pt x="8987" y="6852"/>
                    <a:pt x="8987" y="6876"/>
                  </a:cubicBezTo>
                  <a:cubicBezTo>
                    <a:pt x="8963" y="6938"/>
                    <a:pt x="8926" y="7012"/>
                    <a:pt x="8901" y="7086"/>
                  </a:cubicBezTo>
                  <a:close/>
                  <a:moveTo>
                    <a:pt x="9197" y="6222"/>
                  </a:moveTo>
                  <a:cubicBezTo>
                    <a:pt x="9160" y="6370"/>
                    <a:pt x="9382" y="6432"/>
                    <a:pt x="9419" y="6284"/>
                  </a:cubicBezTo>
                  <a:cubicBezTo>
                    <a:pt x="9444" y="6197"/>
                    <a:pt x="9456" y="6123"/>
                    <a:pt x="9481" y="6049"/>
                  </a:cubicBezTo>
                  <a:cubicBezTo>
                    <a:pt x="9506" y="5951"/>
                    <a:pt x="9395" y="5864"/>
                    <a:pt x="9308" y="5926"/>
                  </a:cubicBezTo>
                  <a:cubicBezTo>
                    <a:pt x="9284" y="5938"/>
                    <a:pt x="9259" y="5963"/>
                    <a:pt x="9246" y="6000"/>
                  </a:cubicBezTo>
                  <a:cubicBezTo>
                    <a:pt x="9234" y="6074"/>
                    <a:pt x="9209" y="6148"/>
                    <a:pt x="9197" y="6222"/>
                  </a:cubicBezTo>
                  <a:close/>
                  <a:moveTo>
                    <a:pt x="9382" y="5321"/>
                  </a:moveTo>
                  <a:cubicBezTo>
                    <a:pt x="9358" y="5444"/>
                    <a:pt x="9530" y="5506"/>
                    <a:pt x="9592" y="5407"/>
                  </a:cubicBezTo>
                  <a:cubicBezTo>
                    <a:pt x="9604" y="5395"/>
                    <a:pt x="9617" y="5370"/>
                    <a:pt x="9617" y="5358"/>
                  </a:cubicBezTo>
                  <a:cubicBezTo>
                    <a:pt x="9629" y="5284"/>
                    <a:pt x="9629" y="5198"/>
                    <a:pt x="9641" y="5124"/>
                  </a:cubicBezTo>
                  <a:cubicBezTo>
                    <a:pt x="9641" y="5099"/>
                    <a:pt x="9641" y="5087"/>
                    <a:pt x="9641" y="5062"/>
                  </a:cubicBezTo>
                  <a:cubicBezTo>
                    <a:pt x="9666" y="5000"/>
                    <a:pt x="9629" y="4938"/>
                    <a:pt x="9567" y="4926"/>
                  </a:cubicBezTo>
                  <a:cubicBezTo>
                    <a:pt x="9555" y="4914"/>
                    <a:pt x="9543" y="4914"/>
                    <a:pt x="9530" y="4926"/>
                  </a:cubicBezTo>
                  <a:cubicBezTo>
                    <a:pt x="9456" y="4926"/>
                    <a:pt x="9370" y="4926"/>
                    <a:pt x="9296" y="4926"/>
                  </a:cubicBezTo>
                  <a:cubicBezTo>
                    <a:pt x="9172" y="4926"/>
                    <a:pt x="9135" y="5111"/>
                    <a:pt x="9259" y="5148"/>
                  </a:cubicBezTo>
                  <a:cubicBezTo>
                    <a:pt x="9271" y="5161"/>
                    <a:pt x="9284" y="5161"/>
                    <a:pt x="9308" y="5161"/>
                  </a:cubicBezTo>
                  <a:lnTo>
                    <a:pt x="9419" y="5161"/>
                  </a:lnTo>
                  <a:cubicBezTo>
                    <a:pt x="9419" y="5222"/>
                    <a:pt x="9395" y="5272"/>
                    <a:pt x="9395" y="5333"/>
                  </a:cubicBezTo>
                  <a:close/>
                  <a:moveTo>
                    <a:pt x="9456" y="4420"/>
                  </a:moveTo>
                  <a:cubicBezTo>
                    <a:pt x="9469" y="4556"/>
                    <a:pt x="9666" y="4556"/>
                    <a:pt x="9679" y="4420"/>
                  </a:cubicBezTo>
                  <a:lnTo>
                    <a:pt x="9679" y="4358"/>
                  </a:lnTo>
                  <a:lnTo>
                    <a:pt x="9679" y="4173"/>
                  </a:lnTo>
                  <a:cubicBezTo>
                    <a:pt x="9679" y="4050"/>
                    <a:pt x="9506" y="4025"/>
                    <a:pt x="9456" y="4136"/>
                  </a:cubicBezTo>
                  <a:cubicBezTo>
                    <a:pt x="9456" y="4161"/>
                    <a:pt x="9456" y="4173"/>
                    <a:pt x="9456" y="4185"/>
                  </a:cubicBezTo>
                  <a:lnTo>
                    <a:pt x="9456" y="4420"/>
                  </a:lnTo>
                  <a:close/>
                  <a:moveTo>
                    <a:pt x="9395" y="3506"/>
                  </a:moveTo>
                  <a:cubicBezTo>
                    <a:pt x="9407" y="3642"/>
                    <a:pt x="9604" y="3642"/>
                    <a:pt x="9617" y="3506"/>
                  </a:cubicBezTo>
                  <a:lnTo>
                    <a:pt x="9617" y="3482"/>
                  </a:lnTo>
                  <a:cubicBezTo>
                    <a:pt x="9604" y="3395"/>
                    <a:pt x="9592" y="3321"/>
                    <a:pt x="9580" y="3235"/>
                  </a:cubicBezTo>
                  <a:cubicBezTo>
                    <a:pt x="9555" y="3111"/>
                    <a:pt x="9370" y="3111"/>
                    <a:pt x="9358" y="3235"/>
                  </a:cubicBezTo>
                  <a:cubicBezTo>
                    <a:pt x="9345" y="3260"/>
                    <a:pt x="9345" y="3272"/>
                    <a:pt x="9358" y="3284"/>
                  </a:cubicBezTo>
                  <a:cubicBezTo>
                    <a:pt x="9370" y="3358"/>
                    <a:pt x="9382" y="3432"/>
                    <a:pt x="9395" y="3506"/>
                  </a:cubicBezTo>
                  <a:close/>
                  <a:moveTo>
                    <a:pt x="9111" y="2692"/>
                  </a:moveTo>
                  <a:cubicBezTo>
                    <a:pt x="9197" y="2791"/>
                    <a:pt x="9358" y="2716"/>
                    <a:pt x="9321" y="2593"/>
                  </a:cubicBezTo>
                  <a:cubicBezTo>
                    <a:pt x="9308" y="2568"/>
                    <a:pt x="9308" y="2556"/>
                    <a:pt x="9296" y="2544"/>
                  </a:cubicBezTo>
                  <a:cubicBezTo>
                    <a:pt x="9234" y="2482"/>
                    <a:pt x="9172" y="2420"/>
                    <a:pt x="9098" y="2371"/>
                  </a:cubicBezTo>
                  <a:cubicBezTo>
                    <a:pt x="8987" y="2297"/>
                    <a:pt x="8851" y="2433"/>
                    <a:pt x="8938" y="2544"/>
                  </a:cubicBezTo>
                  <a:cubicBezTo>
                    <a:pt x="8950" y="2544"/>
                    <a:pt x="8963" y="2556"/>
                    <a:pt x="8975" y="2568"/>
                  </a:cubicBezTo>
                  <a:cubicBezTo>
                    <a:pt x="9024" y="2593"/>
                    <a:pt x="9074" y="2642"/>
                    <a:pt x="9111" y="2692"/>
                  </a:cubicBezTo>
                  <a:close/>
                  <a:moveTo>
                    <a:pt x="8395" y="2544"/>
                  </a:moveTo>
                  <a:cubicBezTo>
                    <a:pt x="8531" y="2507"/>
                    <a:pt x="8493" y="2309"/>
                    <a:pt x="8358" y="2321"/>
                  </a:cubicBezTo>
                  <a:cubicBezTo>
                    <a:pt x="8345" y="2321"/>
                    <a:pt x="8333" y="2321"/>
                    <a:pt x="8321" y="2321"/>
                  </a:cubicBezTo>
                  <a:cubicBezTo>
                    <a:pt x="8247" y="2346"/>
                    <a:pt x="8173" y="2383"/>
                    <a:pt x="8098" y="2420"/>
                  </a:cubicBezTo>
                  <a:cubicBezTo>
                    <a:pt x="8074" y="2433"/>
                    <a:pt x="8049" y="2445"/>
                    <a:pt x="8037" y="2470"/>
                  </a:cubicBezTo>
                  <a:cubicBezTo>
                    <a:pt x="8000" y="2568"/>
                    <a:pt x="8098" y="2679"/>
                    <a:pt x="8197" y="2630"/>
                  </a:cubicBezTo>
                  <a:cubicBezTo>
                    <a:pt x="8259" y="2593"/>
                    <a:pt x="8333" y="2568"/>
                    <a:pt x="8395" y="2544"/>
                  </a:cubicBezTo>
                  <a:close/>
                  <a:moveTo>
                    <a:pt x="7642" y="3000"/>
                  </a:moveTo>
                  <a:cubicBezTo>
                    <a:pt x="7666" y="2976"/>
                    <a:pt x="7679" y="2951"/>
                    <a:pt x="7679" y="2926"/>
                  </a:cubicBezTo>
                  <a:cubicBezTo>
                    <a:pt x="7691" y="2815"/>
                    <a:pt x="7568" y="2754"/>
                    <a:pt x="7494" y="2815"/>
                  </a:cubicBezTo>
                  <a:cubicBezTo>
                    <a:pt x="7420" y="2877"/>
                    <a:pt x="7370" y="2926"/>
                    <a:pt x="7308" y="3000"/>
                  </a:cubicBezTo>
                  <a:cubicBezTo>
                    <a:pt x="7284" y="3037"/>
                    <a:pt x="7271" y="3087"/>
                    <a:pt x="7296" y="3136"/>
                  </a:cubicBezTo>
                  <a:cubicBezTo>
                    <a:pt x="7346" y="3198"/>
                    <a:pt x="7432" y="3210"/>
                    <a:pt x="7481" y="3149"/>
                  </a:cubicBezTo>
                  <a:cubicBezTo>
                    <a:pt x="7531" y="3087"/>
                    <a:pt x="7580" y="3037"/>
                    <a:pt x="7642" y="2988"/>
                  </a:cubicBezTo>
                  <a:close/>
                  <a:moveTo>
                    <a:pt x="7259" y="3692"/>
                  </a:moveTo>
                  <a:cubicBezTo>
                    <a:pt x="7259" y="3655"/>
                    <a:pt x="7234" y="3605"/>
                    <a:pt x="7185" y="3593"/>
                  </a:cubicBezTo>
                  <a:cubicBezTo>
                    <a:pt x="7111" y="3568"/>
                    <a:pt x="7025" y="3630"/>
                    <a:pt x="7037" y="3704"/>
                  </a:cubicBezTo>
                  <a:cubicBezTo>
                    <a:pt x="7037" y="3790"/>
                    <a:pt x="7049" y="3877"/>
                    <a:pt x="7086" y="3963"/>
                  </a:cubicBezTo>
                  <a:cubicBezTo>
                    <a:pt x="7123" y="4099"/>
                    <a:pt x="7321" y="4050"/>
                    <a:pt x="7308" y="3914"/>
                  </a:cubicBezTo>
                  <a:cubicBezTo>
                    <a:pt x="7308" y="3914"/>
                    <a:pt x="7308" y="3901"/>
                    <a:pt x="7308" y="3889"/>
                  </a:cubicBezTo>
                  <a:cubicBezTo>
                    <a:pt x="7284" y="3827"/>
                    <a:pt x="7271" y="3766"/>
                    <a:pt x="7271" y="3692"/>
                  </a:cubicBezTo>
                  <a:close/>
                  <a:moveTo>
                    <a:pt x="7666" y="4408"/>
                  </a:moveTo>
                  <a:cubicBezTo>
                    <a:pt x="7568" y="4321"/>
                    <a:pt x="7420" y="4432"/>
                    <a:pt x="7481" y="4556"/>
                  </a:cubicBezTo>
                  <a:cubicBezTo>
                    <a:pt x="7481" y="4556"/>
                    <a:pt x="7494" y="4568"/>
                    <a:pt x="7506" y="4580"/>
                  </a:cubicBezTo>
                  <a:cubicBezTo>
                    <a:pt x="7555" y="4642"/>
                    <a:pt x="7617" y="4691"/>
                    <a:pt x="7679" y="4741"/>
                  </a:cubicBezTo>
                  <a:cubicBezTo>
                    <a:pt x="7802" y="4840"/>
                    <a:pt x="7950" y="4667"/>
                    <a:pt x="7839" y="4568"/>
                  </a:cubicBezTo>
                  <a:cubicBezTo>
                    <a:pt x="7778" y="4519"/>
                    <a:pt x="7728" y="4469"/>
                    <a:pt x="7666" y="4408"/>
                  </a:cubicBezTo>
                  <a:close/>
                  <a:moveTo>
                    <a:pt x="8395" y="4852"/>
                  </a:moveTo>
                  <a:cubicBezTo>
                    <a:pt x="8271" y="4815"/>
                    <a:pt x="8197" y="4988"/>
                    <a:pt x="8308" y="5062"/>
                  </a:cubicBezTo>
                  <a:cubicBezTo>
                    <a:pt x="8321" y="5062"/>
                    <a:pt x="8333" y="5074"/>
                    <a:pt x="8345" y="5074"/>
                  </a:cubicBezTo>
                  <a:cubicBezTo>
                    <a:pt x="8419" y="5099"/>
                    <a:pt x="8493" y="5111"/>
                    <a:pt x="8580" y="5124"/>
                  </a:cubicBezTo>
                  <a:cubicBezTo>
                    <a:pt x="8703" y="5136"/>
                    <a:pt x="8765" y="4963"/>
                    <a:pt x="8654" y="4901"/>
                  </a:cubicBezTo>
                  <a:cubicBezTo>
                    <a:pt x="8642" y="4901"/>
                    <a:pt x="8629" y="4889"/>
                    <a:pt x="8617" y="4889"/>
                  </a:cubicBezTo>
                  <a:cubicBezTo>
                    <a:pt x="8543" y="4877"/>
                    <a:pt x="8469" y="4864"/>
                    <a:pt x="8395" y="4852"/>
                  </a:cubicBezTo>
                  <a:close/>
                  <a:moveTo>
                    <a:pt x="10197" y="4852"/>
                  </a:moveTo>
                  <a:cubicBezTo>
                    <a:pt x="10074" y="4864"/>
                    <a:pt x="10074" y="5049"/>
                    <a:pt x="10197" y="5074"/>
                  </a:cubicBezTo>
                  <a:cubicBezTo>
                    <a:pt x="10209" y="5074"/>
                    <a:pt x="10222" y="5074"/>
                    <a:pt x="10234" y="5074"/>
                  </a:cubicBezTo>
                  <a:lnTo>
                    <a:pt x="10469" y="5037"/>
                  </a:lnTo>
                  <a:cubicBezTo>
                    <a:pt x="10592" y="5012"/>
                    <a:pt x="10592" y="4827"/>
                    <a:pt x="10469" y="4815"/>
                  </a:cubicBezTo>
                  <a:cubicBezTo>
                    <a:pt x="10456" y="4803"/>
                    <a:pt x="10431" y="4803"/>
                    <a:pt x="10419" y="4815"/>
                  </a:cubicBezTo>
                  <a:cubicBezTo>
                    <a:pt x="10345" y="4827"/>
                    <a:pt x="10271" y="4840"/>
                    <a:pt x="10197" y="4852"/>
                  </a:cubicBezTo>
                  <a:close/>
                  <a:moveTo>
                    <a:pt x="11098" y="4667"/>
                  </a:moveTo>
                  <a:cubicBezTo>
                    <a:pt x="11012" y="4691"/>
                    <a:pt x="10975" y="4803"/>
                    <a:pt x="11049" y="4864"/>
                  </a:cubicBezTo>
                  <a:cubicBezTo>
                    <a:pt x="11073" y="4889"/>
                    <a:pt x="11123" y="4901"/>
                    <a:pt x="11160" y="4901"/>
                  </a:cubicBezTo>
                  <a:lnTo>
                    <a:pt x="11382" y="4840"/>
                  </a:lnTo>
                  <a:cubicBezTo>
                    <a:pt x="11518" y="4803"/>
                    <a:pt x="11493" y="4593"/>
                    <a:pt x="11345" y="4605"/>
                  </a:cubicBezTo>
                  <a:lnTo>
                    <a:pt x="11320" y="4605"/>
                  </a:lnTo>
                  <a:lnTo>
                    <a:pt x="11098" y="4667"/>
                  </a:lnTo>
                  <a:close/>
                  <a:moveTo>
                    <a:pt x="11987" y="4408"/>
                  </a:moveTo>
                  <a:cubicBezTo>
                    <a:pt x="11851" y="4457"/>
                    <a:pt x="11888" y="4642"/>
                    <a:pt x="12024" y="4642"/>
                  </a:cubicBezTo>
                  <a:cubicBezTo>
                    <a:pt x="12036" y="4642"/>
                    <a:pt x="12049" y="4642"/>
                    <a:pt x="12061" y="4642"/>
                  </a:cubicBezTo>
                  <a:lnTo>
                    <a:pt x="12283" y="4556"/>
                  </a:lnTo>
                  <a:cubicBezTo>
                    <a:pt x="12394" y="4519"/>
                    <a:pt x="12369" y="4334"/>
                    <a:pt x="12246" y="4334"/>
                  </a:cubicBezTo>
                  <a:cubicBezTo>
                    <a:pt x="12221" y="4334"/>
                    <a:pt x="12209" y="4334"/>
                    <a:pt x="12197" y="4346"/>
                  </a:cubicBezTo>
                  <a:lnTo>
                    <a:pt x="11987" y="4420"/>
                  </a:lnTo>
                  <a:close/>
                  <a:moveTo>
                    <a:pt x="12839" y="4074"/>
                  </a:moveTo>
                  <a:cubicBezTo>
                    <a:pt x="12727" y="4124"/>
                    <a:pt x="12764" y="4296"/>
                    <a:pt x="12888" y="4296"/>
                  </a:cubicBezTo>
                  <a:cubicBezTo>
                    <a:pt x="12900" y="4296"/>
                    <a:pt x="12913" y="4296"/>
                    <a:pt x="12925" y="4284"/>
                  </a:cubicBezTo>
                  <a:lnTo>
                    <a:pt x="13147" y="4185"/>
                  </a:lnTo>
                  <a:cubicBezTo>
                    <a:pt x="13258" y="4136"/>
                    <a:pt x="13209" y="3951"/>
                    <a:pt x="13085" y="3963"/>
                  </a:cubicBezTo>
                  <a:cubicBezTo>
                    <a:pt x="13073" y="3963"/>
                    <a:pt x="13061" y="3976"/>
                    <a:pt x="13048" y="3976"/>
                  </a:cubicBezTo>
                  <a:close/>
                  <a:moveTo>
                    <a:pt x="13653" y="3655"/>
                  </a:moveTo>
                  <a:cubicBezTo>
                    <a:pt x="13542" y="3729"/>
                    <a:pt x="13604" y="3889"/>
                    <a:pt x="13727" y="3877"/>
                  </a:cubicBezTo>
                  <a:cubicBezTo>
                    <a:pt x="13740" y="3877"/>
                    <a:pt x="13752" y="3864"/>
                    <a:pt x="13764" y="3864"/>
                  </a:cubicBezTo>
                  <a:cubicBezTo>
                    <a:pt x="13838" y="3827"/>
                    <a:pt x="13900" y="3778"/>
                    <a:pt x="13974" y="3741"/>
                  </a:cubicBezTo>
                  <a:cubicBezTo>
                    <a:pt x="14098" y="3655"/>
                    <a:pt x="13987" y="3457"/>
                    <a:pt x="13851" y="3544"/>
                  </a:cubicBezTo>
                  <a:close/>
                  <a:moveTo>
                    <a:pt x="14419" y="3161"/>
                  </a:moveTo>
                  <a:cubicBezTo>
                    <a:pt x="14320" y="3235"/>
                    <a:pt x="14394" y="3395"/>
                    <a:pt x="14517" y="3371"/>
                  </a:cubicBezTo>
                  <a:cubicBezTo>
                    <a:pt x="14530" y="3371"/>
                    <a:pt x="14554" y="3358"/>
                    <a:pt x="14567" y="3358"/>
                  </a:cubicBezTo>
                  <a:cubicBezTo>
                    <a:pt x="14628" y="3309"/>
                    <a:pt x="14690" y="3260"/>
                    <a:pt x="14752" y="3210"/>
                  </a:cubicBezTo>
                  <a:cubicBezTo>
                    <a:pt x="14826" y="3149"/>
                    <a:pt x="14801" y="3013"/>
                    <a:pt x="14690" y="3000"/>
                  </a:cubicBezTo>
                  <a:cubicBezTo>
                    <a:pt x="14665" y="3000"/>
                    <a:pt x="14628" y="3013"/>
                    <a:pt x="14604" y="3025"/>
                  </a:cubicBezTo>
                  <a:close/>
                  <a:moveTo>
                    <a:pt x="15135" y="2581"/>
                  </a:moveTo>
                  <a:cubicBezTo>
                    <a:pt x="15097" y="2605"/>
                    <a:pt x="15085" y="2655"/>
                    <a:pt x="15097" y="2692"/>
                  </a:cubicBezTo>
                  <a:cubicBezTo>
                    <a:pt x="15110" y="2778"/>
                    <a:pt x="15221" y="2815"/>
                    <a:pt x="15295" y="2754"/>
                  </a:cubicBezTo>
                  <a:cubicBezTo>
                    <a:pt x="15344" y="2704"/>
                    <a:pt x="15406" y="2642"/>
                    <a:pt x="15455" y="2593"/>
                  </a:cubicBezTo>
                  <a:cubicBezTo>
                    <a:pt x="15579" y="2482"/>
                    <a:pt x="15418" y="2309"/>
                    <a:pt x="15307" y="2420"/>
                  </a:cubicBezTo>
                  <a:cubicBezTo>
                    <a:pt x="15246" y="2470"/>
                    <a:pt x="15196" y="2531"/>
                    <a:pt x="15135" y="2581"/>
                  </a:cubicBezTo>
                  <a:close/>
                  <a:moveTo>
                    <a:pt x="15752" y="1926"/>
                  </a:moveTo>
                  <a:cubicBezTo>
                    <a:pt x="15715" y="1951"/>
                    <a:pt x="15715" y="2001"/>
                    <a:pt x="15739" y="2050"/>
                  </a:cubicBezTo>
                  <a:cubicBezTo>
                    <a:pt x="15776" y="2124"/>
                    <a:pt x="15875" y="2124"/>
                    <a:pt x="15925" y="2062"/>
                  </a:cubicBezTo>
                  <a:cubicBezTo>
                    <a:pt x="15974" y="2001"/>
                    <a:pt x="16023" y="1939"/>
                    <a:pt x="16073" y="1877"/>
                  </a:cubicBezTo>
                  <a:cubicBezTo>
                    <a:pt x="16134" y="1778"/>
                    <a:pt x="16023" y="1655"/>
                    <a:pt x="15925" y="1717"/>
                  </a:cubicBezTo>
                  <a:cubicBezTo>
                    <a:pt x="15912" y="1717"/>
                    <a:pt x="15900" y="1729"/>
                    <a:pt x="15900" y="1741"/>
                  </a:cubicBezTo>
                  <a:cubicBezTo>
                    <a:pt x="15850" y="1803"/>
                    <a:pt x="15801" y="1865"/>
                    <a:pt x="15752" y="1926"/>
                  </a:cubicBezTo>
                  <a:close/>
                  <a:moveTo>
                    <a:pt x="16270" y="1173"/>
                  </a:moveTo>
                  <a:cubicBezTo>
                    <a:pt x="16159" y="1285"/>
                    <a:pt x="16332" y="1445"/>
                    <a:pt x="16443" y="1322"/>
                  </a:cubicBezTo>
                  <a:cubicBezTo>
                    <a:pt x="16455" y="1322"/>
                    <a:pt x="16455" y="1309"/>
                    <a:pt x="16468" y="1297"/>
                  </a:cubicBezTo>
                  <a:lnTo>
                    <a:pt x="16492" y="1248"/>
                  </a:lnTo>
                  <a:lnTo>
                    <a:pt x="16542" y="1149"/>
                  </a:lnTo>
                  <a:lnTo>
                    <a:pt x="16579" y="1087"/>
                  </a:lnTo>
                  <a:cubicBezTo>
                    <a:pt x="16653" y="964"/>
                    <a:pt x="16480" y="853"/>
                    <a:pt x="16394" y="951"/>
                  </a:cubicBezTo>
                  <a:cubicBezTo>
                    <a:pt x="16381" y="964"/>
                    <a:pt x="16381" y="976"/>
                    <a:pt x="16381" y="976"/>
                  </a:cubicBezTo>
                  <a:lnTo>
                    <a:pt x="16344" y="1038"/>
                  </a:lnTo>
                  <a:lnTo>
                    <a:pt x="16295" y="1136"/>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 name="Google Shape;2119;p81"/>
          <p:cNvGrpSpPr/>
          <p:nvPr/>
        </p:nvGrpSpPr>
        <p:grpSpPr>
          <a:xfrm flipH="1" rot="636565">
            <a:off x="8369344" y="704710"/>
            <a:ext cx="604557" cy="1086116"/>
            <a:chOff x="5941025" y="1169275"/>
            <a:chExt cx="976375" cy="1313150"/>
          </a:xfrm>
        </p:grpSpPr>
        <p:sp>
          <p:nvSpPr>
            <p:cNvPr id="2120" name="Google Shape;2120;p81"/>
            <p:cNvSpPr/>
            <p:nvPr/>
          </p:nvSpPr>
          <p:spPr>
            <a:xfrm>
              <a:off x="5957175" y="1169275"/>
              <a:ext cx="960225" cy="1294975"/>
            </a:xfrm>
            <a:custGeom>
              <a:rect b="b" l="l" r="r" t="t"/>
              <a:pathLst>
                <a:path extrusionOk="0" h="51799" w="38409">
                  <a:moveTo>
                    <a:pt x="24906" y="11400"/>
                  </a:moveTo>
                  <a:cubicBezTo>
                    <a:pt x="26915" y="11400"/>
                    <a:pt x="28559" y="13330"/>
                    <a:pt x="29437" y="15627"/>
                  </a:cubicBezTo>
                  <a:lnTo>
                    <a:pt x="29437" y="15627"/>
                  </a:lnTo>
                  <a:cubicBezTo>
                    <a:pt x="28804" y="15759"/>
                    <a:pt x="28165" y="15830"/>
                    <a:pt x="27538" y="15830"/>
                  </a:cubicBezTo>
                  <a:cubicBezTo>
                    <a:pt x="25304" y="15830"/>
                    <a:pt x="23217" y="14928"/>
                    <a:pt x="22048" y="12679"/>
                  </a:cubicBezTo>
                  <a:lnTo>
                    <a:pt x="22048" y="12679"/>
                  </a:lnTo>
                  <a:cubicBezTo>
                    <a:pt x="23050" y="11780"/>
                    <a:pt x="24014" y="11400"/>
                    <a:pt x="24906" y="11400"/>
                  </a:cubicBezTo>
                  <a:close/>
                  <a:moveTo>
                    <a:pt x="16098" y="22002"/>
                  </a:moveTo>
                  <a:cubicBezTo>
                    <a:pt x="17912" y="22002"/>
                    <a:pt x="19841" y="23543"/>
                    <a:pt x="20924" y="24766"/>
                  </a:cubicBezTo>
                  <a:cubicBezTo>
                    <a:pt x="21653" y="25600"/>
                    <a:pt x="22307" y="26598"/>
                    <a:pt x="22544" y="27617"/>
                  </a:cubicBezTo>
                  <a:lnTo>
                    <a:pt x="22544" y="27617"/>
                  </a:lnTo>
                  <a:cubicBezTo>
                    <a:pt x="22079" y="27689"/>
                    <a:pt x="21602" y="27724"/>
                    <a:pt x="21120" y="27724"/>
                  </a:cubicBezTo>
                  <a:cubicBezTo>
                    <a:pt x="18809" y="27724"/>
                    <a:pt x="16382" y="26930"/>
                    <a:pt x="14579" y="25702"/>
                  </a:cubicBezTo>
                  <a:cubicBezTo>
                    <a:pt x="14054" y="25314"/>
                    <a:pt x="13323" y="24789"/>
                    <a:pt x="13323" y="24081"/>
                  </a:cubicBezTo>
                  <a:cubicBezTo>
                    <a:pt x="13323" y="23145"/>
                    <a:pt x="14556" y="22301"/>
                    <a:pt x="15355" y="22095"/>
                  </a:cubicBezTo>
                  <a:cubicBezTo>
                    <a:pt x="15599" y="22032"/>
                    <a:pt x="15847" y="22002"/>
                    <a:pt x="16098" y="22002"/>
                  </a:cubicBezTo>
                  <a:close/>
                  <a:moveTo>
                    <a:pt x="9232" y="31775"/>
                  </a:moveTo>
                  <a:cubicBezTo>
                    <a:pt x="10916" y="31775"/>
                    <a:pt x="13002" y="32678"/>
                    <a:pt x="14389" y="33975"/>
                  </a:cubicBezTo>
                  <a:lnTo>
                    <a:pt x="14389" y="33975"/>
                  </a:lnTo>
                  <a:cubicBezTo>
                    <a:pt x="13462" y="34171"/>
                    <a:pt x="12527" y="34290"/>
                    <a:pt x="11580" y="34290"/>
                  </a:cubicBezTo>
                  <a:cubicBezTo>
                    <a:pt x="11227" y="34290"/>
                    <a:pt x="10872" y="34274"/>
                    <a:pt x="10516" y="34238"/>
                  </a:cubicBezTo>
                  <a:cubicBezTo>
                    <a:pt x="9785" y="34170"/>
                    <a:pt x="5585" y="33051"/>
                    <a:pt x="7822" y="32047"/>
                  </a:cubicBezTo>
                  <a:cubicBezTo>
                    <a:pt x="8233" y="31861"/>
                    <a:pt x="8713" y="31775"/>
                    <a:pt x="9232" y="31775"/>
                  </a:cubicBezTo>
                  <a:close/>
                  <a:moveTo>
                    <a:pt x="33094" y="0"/>
                  </a:moveTo>
                  <a:cubicBezTo>
                    <a:pt x="32622" y="0"/>
                    <a:pt x="32308" y="765"/>
                    <a:pt x="32816" y="1142"/>
                  </a:cubicBezTo>
                  <a:cubicBezTo>
                    <a:pt x="35076" y="2831"/>
                    <a:pt x="37381" y="5273"/>
                    <a:pt x="37130" y="8355"/>
                  </a:cubicBezTo>
                  <a:cubicBezTo>
                    <a:pt x="36947" y="10660"/>
                    <a:pt x="35327" y="12646"/>
                    <a:pt x="33455" y="13901"/>
                  </a:cubicBezTo>
                  <a:cubicBezTo>
                    <a:pt x="32631" y="14469"/>
                    <a:pt x="31697" y="14940"/>
                    <a:pt x="30720" y="15274"/>
                  </a:cubicBezTo>
                  <a:lnTo>
                    <a:pt x="30720" y="15274"/>
                  </a:lnTo>
                  <a:cubicBezTo>
                    <a:pt x="30421" y="14430"/>
                    <a:pt x="30015" y="13627"/>
                    <a:pt x="29506" y="12897"/>
                  </a:cubicBezTo>
                  <a:cubicBezTo>
                    <a:pt x="28280" y="11170"/>
                    <a:pt x="26642" y="10280"/>
                    <a:pt x="24956" y="10280"/>
                  </a:cubicBezTo>
                  <a:cubicBezTo>
                    <a:pt x="23568" y="10280"/>
                    <a:pt x="22149" y="10884"/>
                    <a:pt x="20901" y="12121"/>
                  </a:cubicBezTo>
                  <a:cubicBezTo>
                    <a:pt x="20696" y="12326"/>
                    <a:pt x="20696" y="12600"/>
                    <a:pt x="20810" y="12851"/>
                  </a:cubicBezTo>
                  <a:cubicBezTo>
                    <a:pt x="22100" y="15817"/>
                    <a:pt x="24703" y="17013"/>
                    <a:pt x="27487" y="17013"/>
                  </a:cubicBezTo>
                  <a:cubicBezTo>
                    <a:pt x="28251" y="17013"/>
                    <a:pt x="29030" y="16923"/>
                    <a:pt x="29799" y="16754"/>
                  </a:cubicBezTo>
                  <a:lnTo>
                    <a:pt x="29799" y="16754"/>
                  </a:lnTo>
                  <a:cubicBezTo>
                    <a:pt x="30098" y="17897"/>
                    <a:pt x="30206" y="19066"/>
                    <a:pt x="30077" y="20087"/>
                  </a:cubicBezTo>
                  <a:cubicBezTo>
                    <a:pt x="29643" y="23556"/>
                    <a:pt x="27178" y="26090"/>
                    <a:pt x="23983" y="27254"/>
                  </a:cubicBezTo>
                  <a:cubicBezTo>
                    <a:pt x="23891" y="27287"/>
                    <a:pt x="23798" y="27318"/>
                    <a:pt x="23704" y="27348"/>
                  </a:cubicBezTo>
                  <a:lnTo>
                    <a:pt x="23704" y="27348"/>
                  </a:lnTo>
                  <a:cubicBezTo>
                    <a:pt x="23640" y="27081"/>
                    <a:pt x="23551" y="26806"/>
                    <a:pt x="23435" y="26523"/>
                  </a:cubicBezTo>
                  <a:cubicBezTo>
                    <a:pt x="22361" y="23931"/>
                    <a:pt x="19065" y="20836"/>
                    <a:pt x="16037" y="20836"/>
                  </a:cubicBezTo>
                  <a:cubicBezTo>
                    <a:pt x="14879" y="20836"/>
                    <a:pt x="13761" y="21288"/>
                    <a:pt x="12821" y="22392"/>
                  </a:cubicBezTo>
                  <a:cubicBezTo>
                    <a:pt x="9785" y="25953"/>
                    <a:pt x="16884" y="28235"/>
                    <a:pt x="19235" y="28692"/>
                  </a:cubicBezTo>
                  <a:cubicBezTo>
                    <a:pt x="19868" y="28814"/>
                    <a:pt x="20509" y="28873"/>
                    <a:pt x="21148" y="28873"/>
                  </a:cubicBezTo>
                  <a:cubicBezTo>
                    <a:pt x="21640" y="28873"/>
                    <a:pt x="22131" y="28838"/>
                    <a:pt x="22617" y="28769"/>
                  </a:cubicBezTo>
                  <a:lnTo>
                    <a:pt x="22617" y="28769"/>
                  </a:lnTo>
                  <a:cubicBezTo>
                    <a:pt x="22543" y="29373"/>
                    <a:pt x="22277" y="29966"/>
                    <a:pt x="21746" y="30518"/>
                  </a:cubicBezTo>
                  <a:cubicBezTo>
                    <a:pt x="20239" y="32070"/>
                    <a:pt x="18002" y="32960"/>
                    <a:pt x="15948" y="33576"/>
                  </a:cubicBezTo>
                  <a:cubicBezTo>
                    <a:pt x="15872" y="33599"/>
                    <a:pt x="15796" y="33621"/>
                    <a:pt x="15720" y="33642"/>
                  </a:cubicBezTo>
                  <a:lnTo>
                    <a:pt x="15720" y="33642"/>
                  </a:lnTo>
                  <a:cubicBezTo>
                    <a:pt x="14484" y="32339"/>
                    <a:pt x="12654" y="31465"/>
                    <a:pt x="11018" y="31020"/>
                  </a:cubicBezTo>
                  <a:cubicBezTo>
                    <a:pt x="10410" y="30851"/>
                    <a:pt x="9597" y="30690"/>
                    <a:pt x="8797" y="30690"/>
                  </a:cubicBezTo>
                  <a:cubicBezTo>
                    <a:pt x="7764" y="30690"/>
                    <a:pt x="6752" y="30957"/>
                    <a:pt x="6225" y="31819"/>
                  </a:cubicBezTo>
                  <a:cubicBezTo>
                    <a:pt x="5426" y="33074"/>
                    <a:pt x="6590" y="34238"/>
                    <a:pt x="7685" y="34741"/>
                  </a:cubicBezTo>
                  <a:cubicBezTo>
                    <a:pt x="8836" y="35291"/>
                    <a:pt x="10132" y="35499"/>
                    <a:pt x="11432" y="35499"/>
                  </a:cubicBezTo>
                  <a:cubicBezTo>
                    <a:pt x="12503" y="35499"/>
                    <a:pt x="13578" y="35358"/>
                    <a:pt x="14579" y="35151"/>
                  </a:cubicBezTo>
                  <a:cubicBezTo>
                    <a:pt x="14799" y="35105"/>
                    <a:pt x="15030" y="35052"/>
                    <a:pt x="15268" y="34994"/>
                  </a:cubicBezTo>
                  <a:lnTo>
                    <a:pt x="15268" y="34994"/>
                  </a:lnTo>
                  <a:cubicBezTo>
                    <a:pt x="15743" y="35703"/>
                    <a:pt x="15988" y="36474"/>
                    <a:pt x="15880" y="37251"/>
                  </a:cubicBezTo>
                  <a:cubicBezTo>
                    <a:pt x="15423" y="40629"/>
                    <a:pt x="11223" y="43323"/>
                    <a:pt x="8712" y="45103"/>
                  </a:cubicBezTo>
                  <a:cubicBezTo>
                    <a:pt x="5996" y="47043"/>
                    <a:pt x="3006" y="48664"/>
                    <a:pt x="450" y="50810"/>
                  </a:cubicBezTo>
                  <a:cubicBezTo>
                    <a:pt x="0" y="51205"/>
                    <a:pt x="415" y="51799"/>
                    <a:pt x="901" y="51799"/>
                  </a:cubicBezTo>
                  <a:cubicBezTo>
                    <a:pt x="1032" y="51799"/>
                    <a:pt x="1168" y="51756"/>
                    <a:pt x="1294" y="51654"/>
                  </a:cubicBezTo>
                  <a:cubicBezTo>
                    <a:pt x="4764" y="48732"/>
                    <a:pt x="8895" y="46678"/>
                    <a:pt x="12410" y="43779"/>
                  </a:cubicBezTo>
                  <a:cubicBezTo>
                    <a:pt x="14807" y="41771"/>
                    <a:pt x="18482" y="38301"/>
                    <a:pt x="16610" y="34855"/>
                  </a:cubicBezTo>
                  <a:cubicBezTo>
                    <a:pt x="16574" y="34789"/>
                    <a:pt x="16537" y="34724"/>
                    <a:pt x="16499" y="34659"/>
                  </a:cubicBezTo>
                  <a:lnTo>
                    <a:pt x="16499" y="34659"/>
                  </a:lnTo>
                  <a:cubicBezTo>
                    <a:pt x="19757" y="33680"/>
                    <a:pt x="23709" y="31734"/>
                    <a:pt x="23827" y="28524"/>
                  </a:cubicBezTo>
                  <a:lnTo>
                    <a:pt x="23827" y="28524"/>
                  </a:lnTo>
                  <a:cubicBezTo>
                    <a:pt x="26264" y="27880"/>
                    <a:pt x="28468" y="26370"/>
                    <a:pt x="29872" y="24172"/>
                  </a:cubicBezTo>
                  <a:cubicBezTo>
                    <a:pt x="31306" y="21905"/>
                    <a:pt x="31667" y="19032"/>
                    <a:pt x="31053" y="16408"/>
                  </a:cubicBezTo>
                  <a:lnTo>
                    <a:pt x="31053" y="16408"/>
                  </a:lnTo>
                  <a:cubicBezTo>
                    <a:pt x="32330" y="15981"/>
                    <a:pt x="33542" y="15346"/>
                    <a:pt x="34574" y="14563"/>
                  </a:cubicBezTo>
                  <a:cubicBezTo>
                    <a:pt x="36628" y="13011"/>
                    <a:pt x="38271" y="10706"/>
                    <a:pt x="38340" y="8058"/>
                  </a:cubicBezTo>
                  <a:cubicBezTo>
                    <a:pt x="38408" y="4657"/>
                    <a:pt x="35966" y="2009"/>
                    <a:pt x="33409" y="115"/>
                  </a:cubicBezTo>
                  <a:cubicBezTo>
                    <a:pt x="33302" y="35"/>
                    <a:pt x="33194" y="0"/>
                    <a:pt x="33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1"/>
            <p:cNvSpPr/>
            <p:nvPr/>
          </p:nvSpPr>
          <p:spPr>
            <a:xfrm>
              <a:off x="5941025" y="2320575"/>
              <a:ext cx="182525" cy="161850"/>
            </a:xfrm>
            <a:custGeom>
              <a:rect b="b" l="l" r="r" t="t"/>
              <a:pathLst>
                <a:path extrusionOk="0" h="6474" w="7301">
                  <a:moveTo>
                    <a:pt x="2509" y="1"/>
                  </a:moveTo>
                  <a:cubicBezTo>
                    <a:pt x="2274" y="1"/>
                    <a:pt x="2039" y="120"/>
                    <a:pt x="1940" y="398"/>
                  </a:cubicBezTo>
                  <a:cubicBezTo>
                    <a:pt x="1347" y="2133"/>
                    <a:pt x="662" y="3844"/>
                    <a:pt x="91" y="5602"/>
                  </a:cubicBezTo>
                  <a:cubicBezTo>
                    <a:pt x="0" y="5876"/>
                    <a:pt x="206" y="6287"/>
                    <a:pt x="502" y="6332"/>
                  </a:cubicBezTo>
                  <a:cubicBezTo>
                    <a:pt x="1173" y="6430"/>
                    <a:pt x="1849" y="6474"/>
                    <a:pt x="2524" y="6474"/>
                  </a:cubicBezTo>
                  <a:cubicBezTo>
                    <a:pt x="3895" y="6474"/>
                    <a:pt x="5266" y="6296"/>
                    <a:pt x="6597" y="6036"/>
                  </a:cubicBezTo>
                  <a:cubicBezTo>
                    <a:pt x="7301" y="5886"/>
                    <a:pt x="7067" y="4879"/>
                    <a:pt x="6437" y="4879"/>
                  </a:cubicBezTo>
                  <a:cubicBezTo>
                    <a:pt x="6393" y="4879"/>
                    <a:pt x="6347" y="4884"/>
                    <a:pt x="6300" y="4894"/>
                  </a:cubicBezTo>
                  <a:cubicBezTo>
                    <a:pt x="5084" y="5131"/>
                    <a:pt x="3792" y="5303"/>
                    <a:pt x="2514" y="5303"/>
                  </a:cubicBezTo>
                  <a:cubicBezTo>
                    <a:pt x="2157" y="5303"/>
                    <a:pt x="1801" y="5289"/>
                    <a:pt x="1448" y="5260"/>
                  </a:cubicBezTo>
                  <a:lnTo>
                    <a:pt x="1448" y="5260"/>
                  </a:lnTo>
                  <a:cubicBezTo>
                    <a:pt x="1970" y="3743"/>
                    <a:pt x="2561" y="2239"/>
                    <a:pt x="3082" y="717"/>
                  </a:cubicBezTo>
                  <a:cubicBezTo>
                    <a:pt x="3234" y="287"/>
                    <a:pt x="2873" y="1"/>
                    <a:pt x="2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 name="Google Shape;2122;p81"/>
          <p:cNvGrpSpPr/>
          <p:nvPr/>
        </p:nvGrpSpPr>
        <p:grpSpPr>
          <a:xfrm>
            <a:off x="6769990" y="1158315"/>
            <a:ext cx="1165128" cy="1536005"/>
            <a:chOff x="720000" y="457200"/>
            <a:chExt cx="1896676" cy="1849272"/>
          </a:xfrm>
        </p:grpSpPr>
        <p:sp>
          <p:nvSpPr>
            <p:cNvPr id="2123" name="Google Shape;2123;p81"/>
            <p:cNvSpPr/>
            <p:nvPr/>
          </p:nvSpPr>
          <p:spPr>
            <a:xfrm>
              <a:off x="1960327" y="1945716"/>
              <a:ext cx="101772" cy="84174"/>
            </a:xfrm>
            <a:custGeom>
              <a:rect b="b" l="l" r="r" t="t"/>
              <a:pathLst>
                <a:path extrusionOk="0" h="1124" w="1359">
                  <a:moveTo>
                    <a:pt x="1062" y="0"/>
                  </a:moveTo>
                  <a:cubicBezTo>
                    <a:pt x="840" y="222"/>
                    <a:pt x="569" y="408"/>
                    <a:pt x="272" y="531"/>
                  </a:cubicBezTo>
                  <a:cubicBezTo>
                    <a:pt x="260" y="543"/>
                    <a:pt x="235" y="543"/>
                    <a:pt x="223" y="543"/>
                  </a:cubicBezTo>
                  <a:cubicBezTo>
                    <a:pt x="211" y="605"/>
                    <a:pt x="186" y="667"/>
                    <a:pt x="161" y="728"/>
                  </a:cubicBezTo>
                  <a:cubicBezTo>
                    <a:pt x="99" y="852"/>
                    <a:pt x="50" y="988"/>
                    <a:pt x="1" y="1123"/>
                  </a:cubicBezTo>
                  <a:cubicBezTo>
                    <a:pt x="99" y="1086"/>
                    <a:pt x="186" y="1062"/>
                    <a:pt x="272" y="1025"/>
                  </a:cubicBezTo>
                  <a:cubicBezTo>
                    <a:pt x="593" y="914"/>
                    <a:pt x="889" y="728"/>
                    <a:pt x="1149" y="506"/>
                  </a:cubicBezTo>
                  <a:cubicBezTo>
                    <a:pt x="1272" y="395"/>
                    <a:pt x="1198" y="420"/>
                    <a:pt x="1346" y="296"/>
                  </a:cubicBezTo>
                  <a:lnTo>
                    <a:pt x="1359" y="296"/>
                  </a:lnTo>
                  <a:cubicBezTo>
                    <a:pt x="1334" y="272"/>
                    <a:pt x="1309" y="247"/>
                    <a:pt x="1284" y="222"/>
                  </a:cubicBezTo>
                  <a:cubicBezTo>
                    <a:pt x="1223" y="136"/>
                    <a:pt x="1149" y="62"/>
                    <a:pt x="1062" y="0"/>
                  </a:cubicBezTo>
                  <a:close/>
                </a:path>
              </a:pathLst>
            </a:custGeom>
            <a:solidFill>
              <a:srgbClr val="C3E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1"/>
            <p:cNvSpPr/>
            <p:nvPr/>
          </p:nvSpPr>
          <p:spPr>
            <a:xfrm>
              <a:off x="786278" y="932528"/>
              <a:ext cx="1190711" cy="1184196"/>
            </a:xfrm>
            <a:custGeom>
              <a:rect b="b" l="l" r="r" t="t"/>
              <a:pathLst>
                <a:path extrusionOk="0" h="15813" w="15900">
                  <a:moveTo>
                    <a:pt x="7395" y="1494"/>
                  </a:moveTo>
                  <a:cubicBezTo>
                    <a:pt x="7518" y="1506"/>
                    <a:pt x="7580" y="1642"/>
                    <a:pt x="7494" y="1728"/>
                  </a:cubicBezTo>
                  <a:cubicBezTo>
                    <a:pt x="7431" y="1777"/>
                    <a:pt x="7353" y="1783"/>
                    <a:pt x="7272" y="1783"/>
                  </a:cubicBezTo>
                  <a:cubicBezTo>
                    <a:pt x="7248" y="1783"/>
                    <a:pt x="7224" y="1782"/>
                    <a:pt x="7200" y="1782"/>
                  </a:cubicBezTo>
                  <a:cubicBezTo>
                    <a:pt x="7161" y="1782"/>
                    <a:pt x="7123" y="1783"/>
                    <a:pt x="7086" y="1790"/>
                  </a:cubicBezTo>
                  <a:cubicBezTo>
                    <a:pt x="6691" y="1840"/>
                    <a:pt x="6296" y="1938"/>
                    <a:pt x="5938" y="2099"/>
                  </a:cubicBezTo>
                  <a:cubicBezTo>
                    <a:pt x="5210" y="2420"/>
                    <a:pt x="4531" y="2827"/>
                    <a:pt x="3902" y="3321"/>
                  </a:cubicBezTo>
                  <a:cubicBezTo>
                    <a:pt x="3321" y="3827"/>
                    <a:pt x="2815" y="4395"/>
                    <a:pt x="2383" y="5037"/>
                  </a:cubicBezTo>
                  <a:cubicBezTo>
                    <a:pt x="2309" y="5135"/>
                    <a:pt x="2285" y="5283"/>
                    <a:pt x="2161" y="5333"/>
                  </a:cubicBezTo>
                  <a:cubicBezTo>
                    <a:pt x="2148" y="5337"/>
                    <a:pt x="2135" y="5338"/>
                    <a:pt x="2122" y="5338"/>
                  </a:cubicBezTo>
                  <a:cubicBezTo>
                    <a:pt x="2050" y="5338"/>
                    <a:pt x="1986" y="5283"/>
                    <a:pt x="1976" y="5209"/>
                  </a:cubicBezTo>
                  <a:cubicBezTo>
                    <a:pt x="1976" y="5123"/>
                    <a:pt x="2038" y="5049"/>
                    <a:pt x="2062" y="4963"/>
                  </a:cubicBezTo>
                  <a:lnTo>
                    <a:pt x="2062" y="4975"/>
                  </a:lnTo>
                  <a:cubicBezTo>
                    <a:pt x="2285" y="4518"/>
                    <a:pt x="2581" y="4111"/>
                    <a:pt x="2939" y="3740"/>
                  </a:cubicBezTo>
                  <a:cubicBezTo>
                    <a:pt x="3395" y="3210"/>
                    <a:pt x="3951" y="2753"/>
                    <a:pt x="4568" y="2407"/>
                  </a:cubicBezTo>
                  <a:cubicBezTo>
                    <a:pt x="5432" y="1889"/>
                    <a:pt x="6383" y="1494"/>
                    <a:pt x="7395" y="1494"/>
                  </a:cubicBezTo>
                  <a:close/>
                  <a:moveTo>
                    <a:pt x="8377" y="4293"/>
                  </a:moveTo>
                  <a:cubicBezTo>
                    <a:pt x="8571" y="4293"/>
                    <a:pt x="8766" y="4306"/>
                    <a:pt x="8963" y="4333"/>
                  </a:cubicBezTo>
                  <a:lnTo>
                    <a:pt x="8963" y="4345"/>
                  </a:lnTo>
                  <a:cubicBezTo>
                    <a:pt x="9098" y="4382"/>
                    <a:pt x="9086" y="4580"/>
                    <a:pt x="8938" y="4592"/>
                  </a:cubicBezTo>
                  <a:cubicBezTo>
                    <a:pt x="8782" y="4572"/>
                    <a:pt x="8622" y="4563"/>
                    <a:pt x="8460" y="4563"/>
                  </a:cubicBezTo>
                  <a:cubicBezTo>
                    <a:pt x="8328" y="4563"/>
                    <a:pt x="8195" y="4569"/>
                    <a:pt x="8061" y="4580"/>
                  </a:cubicBezTo>
                  <a:cubicBezTo>
                    <a:pt x="6420" y="4814"/>
                    <a:pt x="4840" y="6012"/>
                    <a:pt x="3704" y="7456"/>
                  </a:cubicBezTo>
                  <a:cubicBezTo>
                    <a:pt x="3618" y="7542"/>
                    <a:pt x="3556" y="7691"/>
                    <a:pt x="3408" y="7703"/>
                  </a:cubicBezTo>
                  <a:cubicBezTo>
                    <a:pt x="3321" y="7703"/>
                    <a:pt x="3247" y="7616"/>
                    <a:pt x="3260" y="7530"/>
                  </a:cubicBezTo>
                  <a:cubicBezTo>
                    <a:pt x="3260" y="7456"/>
                    <a:pt x="3334" y="7394"/>
                    <a:pt x="3371" y="7333"/>
                  </a:cubicBezTo>
                  <a:cubicBezTo>
                    <a:pt x="4521" y="5720"/>
                    <a:pt x="6340" y="4293"/>
                    <a:pt x="8377" y="4293"/>
                  </a:cubicBezTo>
                  <a:close/>
                  <a:moveTo>
                    <a:pt x="10333" y="6320"/>
                  </a:moveTo>
                  <a:cubicBezTo>
                    <a:pt x="10444" y="6320"/>
                    <a:pt x="10493" y="6444"/>
                    <a:pt x="10419" y="6530"/>
                  </a:cubicBezTo>
                  <a:cubicBezTo>
                    <a:pt x="10308" y="6604"/>
                    <a:pt x="10148" y="6567"/>
                    <a:pt x="10012" y="6592"/>
                  </a:cubicBezTo>
                  <a:cubicBezTo>
                    <a:pt x="9604" y="6629"/>
                    <a:pt x="9197" y="6715"/>
                    <a:pt x="8814" y="6851"/>
                  </a:cubicBezTo>
                  <a:cubicBezTo>
                    <a:pt x="7407" y="7394"/>
                    <a:pt x="6161" y="8382"/>
                    <a:pt x="5074" y="9554"/>
                  </a:cubicBezTo>
                  <a:cubicBezTo>
                    <a:pt x="4988" y="9616"/>
                    <a:pt x="4938" y="9752"/>
                    <a:pt x="4815" y="9752"/>
                  </a:cubicBezTo>
                  <a:cubicBezTo>
                    <a:pt x="4605" y="9727"/>
                    <a:pt x="4605" y="9517"/>
                    <a:pt x="4741" y="9406"/>
                  </a:cubicBezTo>
                  <a:cubicBezTo>
                    <a:pt x="5494" y="8493"/>
                    <a:pt x="6420" y="7728"/>
                    <a:pt x="7457" y="7160"/>
                  </a:cubicBezTo>
                  <a:cubicBezTo>
                    <a:pt x="8333" y="6641"/>
                    <a:pt x="9321" y="6357"/>
                    <a:pt x="10333" y="6320"/>
                  </a:cubicBezTo>
                  <a:close/>
                  <a:moveTo>
                    <a:pt x="11721" y="8534"/>
                  </a:moveTo>
                  <a:cubicBezTo>
                    <a:pt x="11889" y="8534"/>
                    <a:pt x="11944" y="8784"/>
                    <a:pt x="11765" y="8851"/>
                  </a:cubicBezTo>
                  <a:cubicBezTo>
                    <a:pt x="11197" y="8925"/>
                    <a:pt x="10641" y="9073"/>
                    <a:pt x="10098" y="9271"/>
                  </a:cubicBezTo>
                  <a:cubicBezTo>
                    <a:pt x="8703" y="9777"/>
                    <a:pt x="7506" y="10715"/>
                    <a:pt x="6432" y="11875"/>
                  </a:cubicBezTo>
                  <a:cubicBezTo>
                    <a:pt x="6333" y="11961"/>
                    <a:pt x="6272" y="12110"/>
                    <a:pt x="6123" y="12122"/>
                  </a:cubicBezTo>
                  <a:cubicBezTo>
                    <a:pt x="5988" y="12122"/>
                    <a:pt x="5901" y="11986"/>
                    <a:pt x="5975" y="11863"/>
                  </a:cubicBezTo>
                  <a:cubicBezTo>
                    <a:pt x="6617" y="11011"/>
                    <a:pt x="7432" y="10283"/>
                    <a:pt x="8345" y="9727"/>
                  </a:cubicBezTo>
                  <a:cubicBezTo>
                    <a:pt x="9333" y="9061"/>
                    <a:pt x="10506" y="8703"/>
                    <a:pt x="11666" y="8542"/>
                  </a:cubicBezTo>
                  <a:cubicBezTo>
                    <a:pt x="11685" y="8536"/>
                    <a:pt x="11704" y="8534"/>
                    <a:pt x="11721" y="8534"/>
                  </a:cubicBezTo>
                  <a:close/>
                  <a:moveTo>
                    <a:pt x="13468" y="10814"/>
                  </a:moveTo>
                  <a:cubicBezTo>
                    <a:pt x="13530" y="10814"/>
                    <a:pt x="13579" y="10851"/>
                    <a:pt x="13604" y="10900"/>
                  </a:cubicBezTo>
                  <a:cubicBezTo>
                    <a:pt x="13739" y="11012"/>
                    <a:pt x="13659" y="11227"/>
                    <a:pt x="13494" y="11227"/>
                  </a:cubicBezTo>
                  <a:cubicBezTo>
                    <a:pt x="13478" y="11227"/>
                    <a:pt x="13461" y="11225"/>
                    <a:pt x="13443" y="11221"/>
                  </a:cubicBezTo>
                  <a:lnTo>
                    <a:pt x="13443" y="11233"/>
                  </a:lnTo>
                  <a:cubicBezTo>
                    <a:pt x="13343" y="11224"/>
                    <a:pt x="13242" y="11219"/>
                    <a:pt x="13141" y="11219"/>
                  </a:cubicBezTo>
                  <a:cubicBezTo>
                    <a:pt x="12847" y="11219"/>
                    <a:pt x="12556" y="11258"/>
                    <a:pt x="12271" y="11332"/>
                  </a:cubicBezTo>
                  <a:cubicBezTo>
                    <a:pt x="10580" y="11727"/>
                    <a:pt x="9012" y="12554"/>
                    <a:pt x="7728" y="13727"/>
                  </a:cubicBezTo>
                  <a:cubicBezTo>
                    <a:pt x="7629" y="13788"/>
                    <a:pt x="7555" y="13912"/>
                    <a:pt x="7432" y="13912"/>
                  </a:cubicBezTo>
                  <a:cubicBezTo>
                    <a:pt x="7346" y="13912"/>
                    <a:pt x="7271" y="13838"/>
                    <a:pt x="7271" y="13751"/>
                  </a:cubicBezTo>
                  <a:cubicBezTo>
                    <a:pt x="7271" y="13653"/>
                    <a:pt x="7346" y="13591"/>
                    <a:pt x="7407" y="13529"/>
                  </a:cubicBezTo>
                  <a:cubicBezTo>
                    <a:pt x="8469" y="12431"/>
                    <a:pt x="9864" y="11665"/>
                    <a:pt x="11308" y="11196"/>
                  </a:cubicBezTo>
                  <a:cubicBezTo>
                    <a:pt x="11879" y="11013"/>
                    <a:pt x="12488" y="10839"/>
                    <a:pt x="13102" y="10839"/>
                  </a:cubicBezTo>
                  <a:cubicBezTo>
                    <a:pt x="13191" y="10839"/>
                    <a:pt x="13280" y="10843"/>
                    <a:pt x="13369" y="10851"/>
                  </a:cubicBezTo>
                  <a:cubicBezTo>
                    <a:pt x="13394" y="10826"/>
                    <a:pt x="13431" y="10814"/>
                    <a:pt x="13468" y="10814"/>
                  </a:cubicBezTo>
                  <a:close/>
                  <a:moveTo>
                    <a:pt x="7234" y="0"/>
                  </a:moveTo>
                  <a:cubicBezTo>
                    <a:pt x="5445" y="50"/>
                    <a:pt x="3914" y="469"/>
                    <a:pt x="2680" y="1259"/>
                  </a:cubicBezTo>
                  <a:cubicBezTo>
                    <a:pt x="2025" y="1679"/>
                    <a:pt x="1445" y="2197"/>
                    <a:pt x="988" y="2827"/>
                  </a:cubicBezTo>
                  <a:cubicBezTo>
                    <a:pt x="507" y="3444"/>
                    <a:pt x="174" y="4173"/>
                    <a:pt x="1" y="4938"/>
                  </a:cubicBezTo>
                  <a:cubicBezTo>
                    <a:pt x="2161" y="8567"/>
                    <a:pt x="4420" y="12418"/>
                    <a:pt x="6407" y="15813"/>
                  </a:cubicBezTo>
                  <a:cubicBezTo>
                    <a:pt x="6815" y="15344"/>
                    <a:pt x="7284" y="14949"/>
                    <a:pt x="7827" y="14640"/>
                  </a:cubicBezTo>
                  <a:cubicBezTo>
                    <a:pt x="8370" y="14307"/>
                    <a:pt x="8950" y="14035"/>
                    <a:pt x="9543" y="13813"/>
                  </a:cubicBezTo>
                  <a:cubicBezTo>
                    <a:pt x="10271" y="13517"/>
                    <a:pt x="11036" y="13307"/>
                    <a:pt x="11814" y="13184"/>
                  </a:cubicBezTo>
                  <a:cubicBezTo>
                    <a:pt x="12199" y="13139"/>
                    <a:pt x="12584" y="13117"/>
                    <a:pt x="12969" y="13117"/>
                  </a:cubicBezTo>
                  <a:cubicBezTo>
                    <a:pt x="13226" y="13117"/>
                    <a:pt x="13483" y="13127"/>
                    <a:pt x="13740" y="13147"/>
                  </a:cubicBezTo>
                  <a:cubicBezTo>
                    <a:pt x="14456" y="13184"/>
                    <a:pt x="15196" y="13258"/>
                    <a:pt x="15801" y="13653"/>
                  </a:cubicBezTo>
                  <a:cubicBezTo>
                    <a:pt x="15838" y="13640"/>
                    <a:pt x="15875" y="13628"/>
                    <a:pt x="15900" y="13603"/>
                  </a:cubicBezTo>
                  <a:cubicBezTo>
                    <a:pt x="15036" y="12307"/>
                    <a:pt x="14270" y="10937"/>
                    <a:pt x="13431" y="9604"/>
                  </a:cubicBezTo>
                  <a:cubicBezTo>
                    <a:pt x="12382" y="7863"/>
                    <a:pt x="11271" y="6148"/>
                    <a:pt x="10197" y="4419"/>
                  </a:cubicBezTo>
                  <a:cubicBezTo>
                    <a:pt x="9518" y="3395"/>
                    <a:pt x="8901" y="2321"/>
                    <a:pt x="8210" y="1309"/>
                  </a:cubicBezTo>
                  <a:cubicBezTo>
                    <a:pt x="7938" y="840"/>
                    <a:pt x="7605" y="395"/>
                    <a:pt x="72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1"/>
            <p:cNvSpPr/>
            <p:nvPr/>
          </p:nvSpPr>
          <p:spPr>
            <a:xfrm>
              <a:off x="2046301" y="1303234"/>
              <a:ext cx="466924" cy="643433"/>
            </a:xfrm>
            <a:custGeom>
              <a:rect b="b" l="l" r="r" t="t"/>
              <a:pathLst>
                <a:path extrusionOk="0" h="8592" w="6235">
                  <a:moveTo>
                    <a:pt x="6111" y="0"/>
                  </a:moveTo>
                  <a:cubicBezTo>
                    <a:pt x="6099" y="13"/>
                    <a:pt x="6074" y="25"/>
                    <a:pt x="6049" y="37"/>
                  </a:cubicBezTo>
                  <a:cubicBezTo>
                    <a:pt x="5284" y="346"/>
                    <a:pt x="4556" y="765"/>
                    <a:pt x="3889" y="1259"/>
                  </a:cubicBezTo>
                  <a:cubicBezTo>
                    <a:pt x="3136" y="1876"/>
                    <a:pt x="2531" y="2691"/>
                    <a:pt x="2025" y="3419"/>
                  </a:cubicBezTo>
                  <a:cubicBezTo>
                    <a:pt x="1482" y="4172"/>
                    <a:pt x="1013" y="4962"/>
                    <a:pt x="606" y="5802"/>
                  </a:cubicBezTo>
                  <a:cubicBezTo>
                    <a:pt x="235" y="6592"/>
                    <a:pt x="25" y="7456"/>
                    <a:pt x="13" y="8332"/>
                  </a:cubicBezTo>
                  <a:cubicBezTo>
                    <a:pt x="13" y="8357"/>
                    <a:pt x="13" y="8382"/>
                    <a:pt x="1" y="8419"/>
                  </a:cubicBezTo>
                  <a:cubicBezTo>
                    <a:pt x="75" y="8468"/>
                    <a:pt x="149" y="8517"/>
                    <a:pt x="211" y="8592"/>
                  </a:cubicBezTo>
                  <a:cubicBezTo>
                    <a:pt x="198" y="8382"/>
                    <a:pt x="211" y="8159"/>
                    <a:pt x="223" y="7950"/>
                  </a:cubicBezTo>
                  <a:cubicBezTo>
                    <a:pt x="396" y="6678"/>
                    <a:pt x="1025" y="5567"/>
                    <a:pt x="1766" y="4592"/>
                  </a:cubicBezTo>
                  <a:cubicBezTo>
                    <a:pt x="2605" y="3358"/>
                    <a:pt x="3704" y="2333"/>
                    <a:pt x="4988" y="1593"/>
                  </a:cubicBezTo>
                  <a:cubicBezTo>
                    <a:pt x="5296" y="1395"/>
                    <a:pt x="5642" y="1247"/>
                    <a:pt x="5975" y="1074"/>
                  </a:cubicBezTo>
                  <a:cubicBezTo>
                    <a:pt x="6062" y="1037"/>
                    <a:pt x="6148" y="988"/>
                    <a:pt x="6234" y="938"/>
                  </a:cubicBezTo>
                  <a:cubicBezTo>
                    <a:pt x="6210" y="901"/>
                    <a:pt x="6197" y="852"/>
                    <a:pt x="6197" y="803"/>
                  </a:cubicBezTo>
                  <a:cubicBezTo>
                    <a:pt x="6185" y="741"/>
                    <a:pt x="6185" y="691"/>
                    <a:pt x="6173" y="642"/>
                  </a:cubicBezTo>
                  <a:cubicBezTo>
                    <a:pt x="6025" y="716"/>
                    <a:pt x="5827" y="753"/>
                    <a:pt x="5728" y="803"/>
                  </a:cubicBezTo>
                  <a:cubicBezTo>
                    <a:pt x="5420" y="901"/>
                    <a:pt x="5123" y="1037"/>
                    <a:pt x="4840" y="1210"/>
                  </a:cubicBezTo>
                  <a:cubicBezTo>
                    <a:pt x="4198" y="1568"/>
                    <a:pt x="3617" y="2025"/>
                    <a:pt x="3111" y="2555"/>
                  </a:cubicBezTo>
                  <a:cubicBezTo>
                    <a:pt x="3094" y="2580"/>
                    <a:pt x="3069" y="2591"/>
                    <a:pt x="3044" y="2591"/>
                  </a:cubicBezTo>
                  <a:cubicBezTo>
                    <a:pt x="2982" y="2591"/>
                    <a:pt x="2919" y="2524"/>
                    <a:pt x="2963" y="2444"/>
                  </a:cubicBezTo>
                  <a:cubicBezTo>
                    <a:pt x="3383" y="1975"/>
                    <a:pt x="3864" y="1568"/>
                    <a:pt x="4383" y="1210"/>
                  </a:cubicBezTo>
                  <a:cubicBezTo>
                    <a:pt x="4790" y="926"/>
                    <a:pt x="5210" y="679"/>
                    <a:pt x="5667" y="482"/>
                  </a:cubicBezTo>
                  <a:cubicBezTo>
                    <a:pt x="5790" y="420"/>
                    <a:pt x="5913" y="358"/>
                    <a:pt x="6049" y="309"/>
                  </a:cubicBezTo>
                  <a:cubicBezTo>
                    <a:pt x="6074" y="296"/>
                    <a:pt x="6099" y="296"/>
                    <a:pt x="6136" y="296"/>
                  </a:cubicBezTo>
                  <a:cubicBezTo>
                    <a:pt x="6136" y="198"/>
                    <a:pt x="6123" y="99"/>
                    <a:pt x="6111" y="0"/>
                  </a:cubicBezTo>
                  <a:close/>
                </a:path>
              </a:pathLst>
            </a:custGeom>
            <a:solidFill>
              <a:srgbClr val="C3E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1"/>
            <p:cNvSpPr/>
            <p:nvPr/>
          </p:nvSpPr>
          <p:spPr>
            <a:xfrm>
              <a:off x="2011178" y="499887"/>
              <a:ext cx="505715" cy="768271"/>
            </a:xfrm>
            <a:custGeom>
              <a:rect b="b" l="l" r="r" t="t"/>
              <a:pathLst>
                <a:path extrusionOk="0" h="10259" w="6753">
                  <a:moveTo>
                    <a:pt x="50" y="0"/>
                  </a:moveTo>
                  <a:lnTo>
                    <a:pt x="1" y="25"/>
                  </a:lnTo>
                  <a:cubicBezTo>
                    <a:pt x="1309" y="2012"/>
                    <a:pt x="5987" y="9073"/>
                    <a:pt x="6691" y="10209"/>
                  </a:cubicBezTo>
                  <a:lnTo>
                    <a:pt x="6691" y="10221"/>
                  </a:lnTo>
                  <a:cubicBezTo>
                    <a:pt x="6716" y="10233"/>
                    <a:pt x="6740" y="10246"/>
                    <a:pt x="6753" y="10258"/>
                  </a:cubicBezTo>
                  <a:cubicBezTo>
                    <a:pt x="6271" y="9493"/>
                    <a:pt x="5790" y="8715"/>
                    <a:pt x="5284" y="7950"/>
                  </a:cubicBezTo>
                  <a:cubicBezTo>
                    <a:pt x="4469" y="6604"/>
                    <a:pt x="3642" y="5259"/>
                    <a:pt x="2753" y="3975"/>
                  </a:cubicBezTo>
                  <a:cubicBezTo>
                    <a:pt x="1828" y="2667"/>
                    <a:pt x="951" y="1161"/>
                    <a:pt x="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1"/>
            <p:cNvSpPr/>
            <p:nvPr/>
          </p:nvSpPr>
          <p:spPr>
            <a:xfrm>
              <a:off x="1353943" y="488729"/>
              <a:ext cx="1127806" cy="1446827"/>
            </a:xfrm>
            <a:custGeom>
              <a:rect b="b" l="l" r="r" t="t"/>
              <a:pathLst>
                <a:path extrusionOk="0" h="19320" w="15060">
                  <a:moveTo>
                    <a:pt x="7845" y="1627"/>
                  </a:moveTo>
                  <a:cubicBezTo>
                    <a:pt x="7938" y="1627"/>
                    <a:pt x="7994" y="1726"/>
                    <a:pt x="7950" y="1816"/>
                  </a:cubicBezTo>
                  <a:cubicBezTo>
                    <a:pt x="7937" y="1840"/>
                    <a:pt x="7913" y="1853"/>
                    <a:pt x="7876" y="1865"/>
                  </a:cubicBezTo>
                  <a:cubicBezTo>
                    <a:pt x="7703" y="1902"/>
                    <a:pt x="7518" y="1927"/>
                    <a:pt x="7345" y="1976"/>
                  </a:cubicBezTo>
                  <a:cubicBezTo>
                    <a:pt x="6913" y="2100"/>
                    <a:pt x="6505" y="2272"/>
                    <a:pt x="6110" y="2495"/>
                  </a:cubicBezTo>
                  <a:cubicBezTo>
                    <a:pt x="4617" y="3383"/>
                    <a:pt x="3407" y="4717"/>
                    <a:pt x="2444" y="6111"/>
                  </a:cubicBezTo>
                  <a:cubicBezTo>
                    <a:pt x="2358" y="6198"/>
                    <a:pt x="2308" y="6334"/>
                    <a:pt x="2197" y="6383"/>
                  </a:cubicBezTo>
                  <a:cubicBezTo>
                    <a:pt x="2184" y="6386"/>
                    <a:pt x="2172" y="6387"/>
                    <a:pt x="2159" y="6387"/>
                  </a:cubicBezTo>
                  <a:cubicBezTo>
                    <a:pt x="2052" y="6387"/>
                    <a:pt x="1965" y="6297"/>
                    <a:pt x="1987" y="6198"/>
                  </a:cubicBezTo>
                  <a:lnTo>
                    <a:pt x="1975" y="6198"/>
                  </a:lnTo>
                  <a:cubicBezTo>
                    <a:pt x="2000" y="6124"/>
                    <a:pt x="2037" y="6050"/>
                    <a:pt x="2086" y="5988"/>
                  </a:cubicBezTo>
                  <a:cubicBezTo>
                    <a:pt x="2790" y="4828"/>
                    <a:pt x="3703" y="3815"/>
                    <a:pt x="4765" y="2976"/>
                  </a:cubicBezTo>
                  <a:cubicBezTo>
                    <a:pt x="5641" y="2248"/>
                    <a:pt x="6690" y="1791"/>
                    <a:pt x="7814" y="1631"/>
                  </a:cubicBezTo>
                  <a:cubicBezTo>
                    <a:pt x="7824" y="1628"/>
                    <a:pt x="7835" y="1627"/>
                    <a:pt x="7845" y="1627"/>
                  </a:cubicBezTo>
                  <a:close/>
                  <a:moveTo>
                    <a:pt x="8903" y="3960"/>
                  </a:moveTo>
                  <a:cubicBezTo>
                    <a:pt x="8979" y="3960"/>
                    <a:pt x="9043" y="4047"/>
                    <a:pt x="8999" y="4124"/>
                  </a:cubicBezTo>
                  <a:cubicBezTo>
                    <a:pt x="8986" y="4149"/>
                    <a:pt x="8962" y="4173"/>
                    <a:pt x="8925" y="4186"/>
                  </a:cubicBezTo>
                  <a:cubicBezTo>
                    <a:pt x="8764" y="4248"/>
                    <a:pt x="8591" y="4309"/>
                    <a:pt x="8431" y="4371"/>
                  </a:cubicBezTo>
                  <a:cubicBezTo>
                    <a:pt x="8061" y="4531"/>
                    <a:pt x="7703" y="4717"/>
                    <a:pt x="7357" y="4951"/>
                  </a:cubicBezTo>
                  <a:cubicBezTo>
                    <a:pt x="5950" y="5889"/>
                    <a:pt x="4814" y="7198"/>
                    <a:pt x="3901" y="8654"/>
                  </a:cubicBezTo>
                  <a:cubicBezTo>
                    <a:pt x="3839" y="8728"/>
                    <a:pt x="3802" y="8827"/>
                    <a:pt x="3703" y="8864"/>
                  </a:cubicBezTo>
                  <a:cubicBezTo>
                    <a:pt x="3690" y="8867"/>
                    <a:pt x="3676" y="8868"/>
                    <a:pt x="3663" y="8868"/>
                  </a:cubicBezTo>
                  <a:cubicBezTo>
                    <a:pt x="3514" y="8868"/>
                    <a:pt x="3428" y="8682"/>
                    <a:pt x="3530" y="8568"/>
                  </a:cubicBezTo>
                  <a:cubicBezTo>
                    <a:pt x="4703" y="6469"/>
                    <a:pt x="6579" y="4729"/>
                    <a:pt x="8875" y="3964"/>
                  </a:cubicBezTo>
                  <a:cubicBezTo>
                    <a:pt x="8885" y="3961"/>
                    <a:pt x="8894" y="3960"/>
                    <a:pt x="8903" y="3960"/>
                  </a:cubicBezTo>
                  <a:close/>
                  <a:moveTo>
                    <a:pt x="10226" y="6518"/>
                  </a:moveTo>
                  <a:cubicBezTo>
                    <a:pt x="10306" y="6518"/>
                    <a:pt x="10377" y="6601"/>
                    <a:pt x="10357" y="6692"/>
                  </a:cubicBezTo>
                  <a:cubicBezTo>
                    <a:pt x="10344" y="6753"/>
                    <a:pt x="10270" y="6778"/>
                    <a:pt x="10209" y="6803"/>
                  </a:cubicBezTo>
                  <a:cubicBezTo>
                    <a:pt x="9653" y="7062"/>
                    <a:pt x="9110" y="7346"/>
                    <a:pt x="8591" y="7667"/>
                  </a:cubicBezTo>
                  <a:cubicBezTo>
                    <a:pt x="7345" y="8432"/>
                    <a:pt x="6394" y="9543"/>
                    <a:pt x="5580" y="10753"/>
                  </a:cubicBezTo>
                  <a:cubicBezTo>
                    <a:pt x="5493" y="10864"/>
                    <a:pt x="5419" y="11012"/>
                    <a:pt x="5296" y="11061"/>
                  </a:cubicBezTo>
                  <a:cubicBezTo>
                    <a:pt x="5279" y="11066"/>
                    <a:pt x="5263" y="11069"/>
                    <a:pt x="5247" y="11069"/>
                  </a:cubicBezTo>
                  <a:cubicBezTo>
                    <a:pt x="5142" y="11069"/>
                    <a:pt x="5052" y="10971"/>
                    <a:pt x="5073" y="10864"/>
                  </a:cubicBezTo>
                  <a:cubicBezTo>
                    <a:pt x="5691" y="9778"/>
                    <a:pt x="6505" y="8815"/>
                    <a:pt x="7481" y="8025"/>
                  </a:cubicBezTo>
                  <a:cubicBezTo>
                    <a:pt x="8283" y="7371"/>
                    <a:pt x="9246" y="6963"/>
                    <a:pt x="10171" y="6531"/>
                  </a:cubicBezTo>
                  <a:cubicBezTo>
                    <a:pt x="10189" y="6522"/>
                    <a:pt x="10208" y="6518"/>
                    <a:pt x="10226" y="6518"/>
                  </a:cubicBezTo>
                  <a:close/>
                  <a:moveTo>
                    <a:pt x="11417" y="8597"/>
                  </a:moveTo>
                  <a:cubicBezTo>
                    <a:pt x="11550" y="8597"/>
                    <a:pt x="11626" y="8776"/>
                    <a:pt x="11505" y="8864"/>
                  </a:cubicBezTo>
                  <a:cubicBezTo>
                    <a:pt x="11097" y="9025"/>
                    <a:pt x="10702" y="9234"/>
                    <a:pt x="10332" y="9457"/>
                  </a:cubicBezTo>
                  <a:cubicBezTo>
                    <a:pt x="8949" y="10382"/>
                    <a:pt x="7752" y="11543"/>
                    <a:pt x="6789" y="12901"/>
                  </a:cubicBezTo>
                  <a:cubicBezTo>
                    <a:pt x="6715" y="12999"/>
                    <a:pt x="6666" y="13135"/>
                    <a:pt x="6542" y="13184"/>
                  </a:cubicBezTo>
                  <a:cubicBezTo>
                    <a:pt x="6530" y="13187"/>
                    <a:pt x="6517" y="13188"/>
                    <a:pt x="6504" y="13188"/>
                  </a:cubicBezTo>
                  <a:cubicBezTo>
                    <a:pt x="6395" y="13188"/>
                    <a:pt x="6297" y="13096"/>
                    <a:pt x="6308" y="12975"/>
                  </a:cubicBezTo>
                  <a:cubicBezTo>
                    <a:pt x="6653" y="12259"/>
                    <a:pt x="7283" y="11629"/>
                    <a:pt x="7826" y="11049"/>
                  </a:cubicBezTo>
                  <a:cubicBezTo>
                    <a:pt x="8838" y="10024"/>
                    <a:pt x="10036" y="9136"/>
                    <a:pt x="11369" y="8605"/>
                  </a:cubicBezTo>
                  <a:cubicBezTo>
                    <a:pt x="11385" y="8600"/>
                    <a:pt x="11401" y="8597"/>
                    <a:pt x="11417" y="8597"/>
                  </a:cubicBezTo>
                  <a:close/>
                  <a:moveTo>
                    <a:pt x="12508" y="10555"/>
                  </a:moveTo>
                  <a:cubicBezTo>
                    <a:pt x="12606" y="10555"/>
                    <a:pt x="12673" y="10693"/>
                    <a:pt x="12579" y="10777"/>
                  </a:cubicBezTo>
                  <a:cubicBezTo>
                    <a:pt x="12122" y="11037"/>
                    <a:pt x="11677" y="11321"/>
                    <a:pt x="11258" y="11654"/>
                  </a:cubicBezTo>
                  <a:cubicBezTo>
                    <a:pt x="10011" y="12666"/>
                    <a:pt x="9147" y="13802"/>
                    <a:pt x="8295" y="15098"/>
                  </a:cubicBezTo>
                  <a:cubicBezTo>
                    <a:pt x="8233" y="15172"/>
                    <a:pt x="8196" y="15283"/>
                    <a:pt x="8098" y="15320"/>
                  </a:cubicBezTo>
                  <a:cubicBezTo>
                    <a:pt x="8084" y="15323"/>
                    <a:pt x="8070" y="15324"/>
                    <a:pt x="8056" y="15324"/>
                  </a:cubicBezTo>
                  <a:cubicBezTo>
                    <a:pt x="7940" y="15324"/>
                    <a:pt x="7852" y="15232"/>
                    <a:pt x="7863" y="15110"/>
                  </a:cubicBezTo>
                  <a:cubicBezTo>
                    <a:pt x="8135" y="14530"/>
                    <a:pt x="8579" y="14012"/>
                    <a:pt x="8974" y="13493"/>
                  </a:cubicBezTo>
                  <a:cubicBezTo>
                    <a:pt x="9937" y="12308"/>
                    <a:pt x="11122" y="11321"/>
                    <a:pt x="12455" y="10568"/>
                  </a:cubicBezTo>
                  <a:cubicBezTo>
                    <a:pt x="12473" y="10559"/>
                    <a:pt x="12491" y="10555"/>
                    <a:pt x="12508" y="10555"/>
                  </a:cubicBezTo>
                  <a:close/>
                  <a:moveTo>
                    <a:pt x="8066" y="0"/>
                  </a:moveTo>
                  <a:cubicBezTo>
                    <a:pt x="6661" y="0"/>
                    <a:pt x="5157" y="545"/>
                    <a:pt x="3370" y="1705"/>
                  </a:cubicBezTo>
                  <a:cubicBezTo>
                    <a:pt x="2679" y="2124"/>
                    <a:pt x="2037" y="2643"/>
                    <a:pt x="1481" y="3248"/>
                  </a:cubicBezTo>
                  <a:cubicBezTo>
                    <a:pt x="1309" y="3445"/>
                    <a:pt x="1148" y="3655"/>
                    <a:pt x="1000" y="3890"/>
                  </a:cubicBezTo>
                  <a:cubicBezTo>
                    <a:pt x="642" y="4470"/>
                    <a:pt x="321" y="5075"/>
                    <a:pt x="49" y="5716"/>
                  </a:cubicBezTo>
                  <a:cubicBezTo>
                    <a:pt x="37" y="5729"/>
                    <a:pt x="25" y="5753"/>
                    <a:pt x="0" y="5766"/>
                  </a:cubicBezTo>
                  <a:cubicBezTo>
                    <a:pt x="86" y="5852"/>
                    <a:pt x="161" y="5926"/>
                    <a:pt x="235" y="6013"/>
                  </a:cubicBezTo>
                  <a:cubicBezTo>
                    <a:pt x="1025" y="7000"/>
                    <a:pt x="1654" y="8099"/>
                    <a:pt x="2333" y="9173"/>
                  </a:cubicBezTo>
                  <a:cubicBezTo>
                    <a:pt x="3567" y="11135"/>
                    <a:pt x="4827" y="13086"/>
                    <a:pt x="6036" y="15073"/>
                  </a:cubicBezTo>
                  <a:cubicBezTo>
                    <a:pt x="6876" y="16406"/>
                    <a:pt x="7641" y="17789"/>
                    <a:pt x="8505" y="19097"/>
                  </a:cubicBezTo>
                  <a:cubicBezTo>
                    <a:pt x="8542" y="19171"/>
                    <a:pt x="8604" y="19245"/>
                    <a:pt x="8653" y="19319"/>
                  </a:cubicBezTo>
                  <a:cubicBezTo>
                    <a:pt x="8715" y="19270"/>
                    <a:pt x="8777" y="19221"/>
                    <a:pt x="8838" y="19159"/>
                  </a:cubicBezTo>
                  <a:cubicBezTo>
                    <a:pt x="8838" y="18431"/>
                    <a:pt x="8986" y="17715"/>
                    <a:pt x="9246" y="17036"/>
                  </a:cubicBezTo>
                  <a:cubicBezTo>
                    <a:pt x="9307" y="16851"/>
                    <a:pt x="9381" y="16665"/>
                    <a:pt x="9468" y="16480"/>
                  </a:cubicBezTo>
                  <a:cubicBezTo>
                    <a:pt x="9875" y="15616"/>
                    <a:pt x="10369" y="14802"/>
                    <a:pt x="10924" y="14036"/>
                  </a:cubicBezTo>
                  <a:cubicBezTo>
                    <a:pt x="11455" y="13283"/>
                    <a:pt x="12072" y="12444"/>
                    <a:pt x="12875" y="11790"/>
                  </a:cubicBezTo>
                  <a:cubicBezTo>
                    <a:pt x="13541" y="11284"/>
                    <a:pt x="14282" y="10864"/>
                    <a:pt x="15060" y="10543"/>
                  </a:cubicBezTo>
                  <a:cubicBezTo>
                    <a:pt x="14183" y="9136"/>
                    <a:pt x="8851" y="1050"/>
                    <a:pt x="8159" y="1"/>
                  </a:cubicBezTo>
                  <a:cubicBezTo>
                    <a:pt x="8128" y="1"/>
                    <a:pt x="8097" y="0"/>
                    <a:pt x="8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1"/>
            <p:cNvSpPr/>
            <p:nvPr/>
          </p:nvSpPr>
          <p:spPr>
            <a:xfrm>
              <a:off x="1275309" y="1947139"/>
              <a:ext cx="685071" cy="251023"/>
            </a:xfrm>
            <a:custGeom>
              <a:rect b="b" l="l" r="r" t="t"/>
              <a:pathLst>
                <a:path extrusionOk="0" h="3352" w="9148">
                  <a:moveTo>
                    <a:pt x="6424" y="0"/>
                  </a:moveTo>
                  <a:cubicBezTo>
                    <a:pt x="6065" y="0"/>
                    <a:pt x="5705" y="19"/>
                    <a:pt x="5346" y="55"/>
                  </a:cubicBezTo>
                  <a:cubicBezTo>
                    <a:pt x="4605" y="179"/>
                    <a:pt x="3877" y="376"/>
                    <a:pt x="3173" y="672"/>
                  </a:cubicBezTo>
                  <a:cubicBezTo>
                    <a:pt x="2149" y="1067"/>
                    <a:pt x="976" y="1611"/>
                    <a:pt x="161" y="2610"/>
                  </a:cubicBezTo>
                  <a:cubicBezTo>
                    <a:pt x="124" y="2660"/>
                    <a:pt x="63" y="2697"/>
                    <a:pt x="13" y="2722"/>
                  </a:cubicBezTo>
                  <a:lnTo>
                    <a:pt x="13" y="2783"/>
                  </a:lnTo>
                  <a:cubicBezTo>
                    <a:pt x="495" y="2327"/>
                    <a:pt x="1124" y="2018"/>
                    <a:pt x="1717" y="1722"/>
                  </a:cubicBezTo>
                  <a:cubicBezTo>
                    <a:pt x="2112" y="1536"/>
                    <a:pt x="2482" y="1290"/>
                    <a:pt x="2889" y="1129"/>
                  </a:cubicBezTo>
                  <a:cubicBezTo>
                    <a:pt x="2897" y="1127"/>
                    <a:pt x="2905" y="1126"/>
                    <a:pt x="2913" y="1126"/>
                  </a:cubicBezTo>
                  <a:cubicBezTo>
                    <a:pt x="2999" y="1126"/>
                    <a:pt x="3055" y="1246"/>
                    <a:pt x="2976" y="1314"/>
                  </a:cubicBezTo>
                  <a:cubicBezTo>
                    <a:pt x="2766" y="1401"/>
                    <a:pt x="2457" y="1536"/>
                    <a:pt x="2186" y="1685"/>
                  </a:cubicBezTo>
                  <a:cubicBezTo>
                    <a:pt x="1482" y="2043"/>
                    <a:pt x="754" y="2413"/>
                    <a:pt x="223" y="2907"/>
                  </a:cubicBezTo>
                  <a:cubicBezTo>
                    <a:pt x="137" y="2956"/>
                    <a:pt x="87" y="3055"/>
                    <a:pt x="1" y="3092"/>
                  </a:cubicBezTo>
                  <a:lnTo>
                    <a:pt x="1" y="3351"/>
                  </a:lnTo>
                  <a:cubicBezTo>
                    <a:pt x="112" y="3215"/>
                    <a:pt x="235" y="3079"/>
                    <a:pt x="359" y="2956"/>
                  </a:cubicBezTo>
                  <a:cubicBezTo>
                    <a:pt x="964" y="2302"/>
                    <a:pt x="1803" y="1981"/>
                    <a:pt x="2618" y="1672"/>
                  </a:cubicBezTo>
                  <a:cubicBezTo>
                    <a:pt x="3891" y="1153"/>
                    <a:pt x="5250" y="891"/>
                    <a:pt x="6620" y="891"/>
                  </a:cubicBezTo>
                  <a:cubicBezTo>
                    <a:pt x="6977" y="891"/>
                    <a:pt x="7334" y="908"/>
                    <a:pt x="7691" y="944"/>
                  </a:cubicBezTo>
                  <a:cubicBezTo>
                    <a:pt x="8098" y="993"/>
                    <a:pt x="8506" y="1055"/>
                    <a:pt x="8913" y="1154"/>
                  </a:cubicBezTo>
                  <a:lnTo>
                    <a:pt x="8913" y="1141"/>
                  </a:lnTo>
                  <a:cubicBezTo>
                    <a:pt x="8938" y="1067"/>
                    <a:pt x="8963" y="981"/>
                    <a:pt x="8987" y="919"/>
                  </a:cubicBezTo>
                  <a:cubicBezTo>
                    <a:pt x="8666" y="845"/>
                    <a:pt x="8333" y="759"/>
                    <a:pt x="8012" y="709"/>
                  </a:cubicBezTo>
                  <a:cubicBezTo>
                    <a:pt x="7604" y="634"/>
                    <a:pt x="7179" y="600"/>
                    <a:pt x="6747" y="600"/>
                  </a:cubicBezTo>
                  <a:cubicBezTo>
                    <a:pt x="5976" y="600"/>
                    <a:pt x="5184" y="708"/>
                    <a:pt x="4432" y="882"/>
                  </a:cubicBezTo>
                  <a:cubicBezTo>
                    <a:pt x="4358" y="907"/>
                    <a:pt x="4272" y="919"/>
                    <a:pt x="4198" y="919"/>
                  </a:cubicBezTo>
                  <a:cubicBezTo>
                    <a:pt x="4087" y="895"/>
                    <a:pt x="4050" y="759"/>
                    <a:pt x="4148" y="697"/>
                  </a:cubicBezTo>
                  <a:cubicBezTo>
                    <a:pt x="4506" y="574"/>
                    <a:pt x="4889" y="574"/>
                    <a:pt x="5259" y="512"/>
                  </a:cubicBezTo>
                  <a:cubicBezTo>
                    <a:pt x="5801" y="437"/>
                    <a:pt x="6343" y="401"/>
                    <a:pt x="6885" y="401"/>
                  </a:cubicBezTo>
                  <a:cubicBezTo>
                    <a:pt x="7146" y="401"/>
                    <a:pt x="7406" y="410"/>
                    <a:pt x="7666" y="426"/>
                  </a:cubicBezTo>
                  <a:cubicBezTo>
                    <a:pt x="8148" y="487"/>
                    <a:pt x="8629" y="475"/>
                    <a:pt x="9086" y="648"/>
                  </a:cubicBezTo>
                  <a:cubicBezTo>
                    <a:pt x="9111" y="598"/>
                    <a:pt x="9123" y="561"/>
                    <a:pt x="9148" y="512"/>
                  </a:cubicBezTo>
                  <a:cubicBezTo>
                    <a:pt x="9111" y="512"/>
                    <a:pt x="9086" y="487"/>
                    <a:pt x="9061" y="475"/>
                  </a:cubicBezTo>
                  <a:cubicBezTo>
                    <a:pt x="8543" y="129"/>
                    <a:pt x="7852" y="68"/>
                    <a:pt x="7197" y="31"/>
                  </a:cubicBezTo>
                  <a:cubicBezTo>
                    <a:pt x="6940" y="10"/>
                    <a:pt x="6682" y="0"/>
                    <a:pt x="64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1"/>
            <p:cNvSpPr/>
            <p:nvPr/>
          </p:nvSpPr>
          <p:spPr>
            <a:xfrm>
              <a:off x="760441" y="1269908"/>
              <a:ext cx="1827629" cy="1012329"/>
            </a:xfrm>
            <a:custGeom>
              <a:rect b="b" l="l" r="r" t="t"/>
              <a:pathLst>
                <a:path extrusionOk="0" h="13518" w="24405">
                  <a:moveTo>
                    <a:pt x="23466" y="1"/>
                  </a:moveTo>
                  <a:cubicBezTo>
                    <a:pt x="23602" y="433"/>
                    <a:pt x="23701" y="865"/>
                    <a:pt x="23775" y="1309"/>
                  </a:cubicBezTo>
                  <a:cubicBezTo>
                    <a:pt x="23775" y="1359"/>
                    <a:pt x="23762" y="1408"/>
                    <a:pt x="23725" y="1433"/>
                  </a:cubicBezTo>
                  <a:cubicBezTo>
                    <a:pt x="23750" y="1482"/>
                    <a:pt x="23762" y="1544"/>
                    <a:pt x="23750" y="1593"/>
                  </a:cubicBezTo>
                  <a:cubicBezTo>
                    <a:pt x="23725" y="1667"/>
                    <a:pt x="23664" y="1717"/>
                    <a:pt x="23590" y="1741"/>
                  </a:cubicBezTo>
                  <a:cubicBezTo>
                    <a:pt x="23269" y="1914"/>
                    <a:pt x="22923" y="2062"/>
                    <a:pt x="22602" y="2247"/>
                  </a:cubicBezTo>
                  <a:cubicBezTo>
                    <a:pt x="21874" y="2642"/>
                    <a:pt x="21207" y="3124"/>
                    <a:pt x="20602" y="3692"/>
                  </a:cubicBezTo>
                  <a:cubicBezTo>
                    <a:pt x="19812" y="4408"/>
                    <a:pt x="19393" y="5086"/>
                    <a:pt x="18788" y="5938"/>
                  </a:cubicBezTo>
                  <a:cubicBezTo>
                    <a:pt x="18380" y="6531"/>
                    <a:pt x="18084" y="7185"/>
                    <a:pt x="17887" y="7876"/>
                  </a:cubicBezTo>
                  <a:cubicBezTo>
                    <a:pt x="17739" y="8432"/>
                    <a:pt x="17640" y="8802"/>
                    <a:pt x="17701" y="9357"/>
                  </a:cubicBezTo>
                  <a:cubicBezTo>
                    <a:pt x="17701" y="9394"/>
                    <a:pt x="17689" y="9419"/>
                    <a:pt x="17664" y="9444"/>
                  </a:cubicBezTo>
                  <a:cubicBezTo>
                    <a:pt x="17677" y="9506"/>
                    <a:pt x="17664" y="9555"/>
                    <a:pt x="17640" y="9604"/>
                  </a:cubicBezTo>
                  <a:cubicBezTo>
                    <a:pt x="17541" y="9728"/>
                    <a:pt x="17442" y="9851"/>
                    <a:pt x="17306" y="9938"/>
                  </a:cubicBezTo>
                  <a:cubicBezTo>
                    <a:pt x="16911" y="10259"/>
                    <a:pt x="16430" y="10481"/>
                    <a:pt x="15924" y="10579"/>
                  </a:cubicBezTo>
                  <a:cubicBezTo>
                    <a:pt x="15893" y="10597"/>
                    <a:pt x="15861" y="10603"/>
                    <a:pt x="15830" y="10603"/>
                  </a:cubicBezTo>
                  <a:cubicBezTo>
                    <a:pt x="15750" y="10603"/>
                    <a:pt x="15671" y="10560"/>
                    <a:pt x="15591" y="10542"/>
                  </a:cubicBezTo>
                  <a:cubicBezTo>
                    <a:pt x="15270" y="10481"/>
                    <a:pt x="14961" y="10431"/>
                    <a:pt x="14640" y="10394"/>
                  </a:cubicBezTo>
                  <a:cubicBezTo>
                    <a:pt x="14247" y="10348"/>
                    <a:pt x="13850" y="10326"/>
                    <a:pt x="13455" y="10326"/>
                  </a:cubicBezTo>
                  <a:cubicBezTo>
                    <a:pt x="13008" y="10326"/>
                    <a:pt x="12561" y="10354"/>
                    <a:pt x="12122" y="10407"/>
                  </a:cubicBezTo>
                  <a:cubicBezTo>
                    <a:pt x="11085" y="10579"/>
                    <a:pt x="10073" y="10876"/>
                    <a:pt x="9110" y="11283"/>
                  </a:cubicBezTo>
                  <a:cubicBezTo>
                    <a:pt x="8666" y="11456"/>
                    <a:pt x="8234" y="11690"/>
                    <a:pt x="7851" y="11962"/>
                  </a:cubicBezTo>
                  <a:cubicBezTo>
                    <a:pt x="7505" y="12258"/>
                    <a:pt x="7197" y="12592"/>
                    <a:pt x="6925" y="12950"/>
                  </a:cubicBezTo>
                  <a:cubicBezTo>
                    <a:pt x="6888" y="13011"/>
                    <a:pt x="6826" y="13048"/>
                    <a:pt x="6765" y="13048"/>
                  </a:cubicBezTo>
                  <a:cubicBezTo>
                    <a:pt x="6725" y="13083"/>
                    <a:pt x="6676" y="13100"/>
                    <a:pt x="6629" y="13100"/>
                  </a:cubicBezTo>
                  <a:cubicBezTo>
                    <a:pt x="6560" y="13100"/>
                    <a:pt x="6493" y="13065"/>
                    <a:pt x="6456" y="12999"/>
                  </a:cubicBezTo>
                  <a:cubicBezTo>
                    <a:pt x="5950" y="12147"/>
                    <a:pt x="5419" y="11332"/>
                    <a:pt x="4925" y="10481"/>
                  </a:cubicBezTo>
                  <a:cubicBezTo>
                    <a:pt x="4395" y="9493"/>
                    <a:pt x="3765" y="8567"/>
                    <a:pt x="3197" y="7617"/>
                  </a:cubicBezTo>
                  <a:cubicBezTo>
                    <a:pt x="2185" y="5876"/>
                    <a:pt x="1185" y="4124"/>
                    <a:pt x="136" y="2408"/>
                  </a:cubicBezTo>
                  <a:cubicBezTo>
                    <a:pt x="87" y="2457"/>
                    <a:pt x="50" y="2494"/>
                    <a:pt x="0" y="2531"/>
                  </a:cubicBezTo>
                  <a:cubicBezTo>
                    <a:pt x="74" y="2642"/>
                    <a:pt x="148" y="2766"/>
                    <a:pt x="235" y="2877"/>
                  </a:cubicBezTo>
                  <a:cubicBezTo>
                    <a:pt x="642" y="3469"/>
                    <a:pt x="951" y="4111"/>
                    <a:pt x="1333" y="4728"/>
                  </a:cubicBezTo>
                  <a:cubicBezTo>
                    <a:pt x="1778" y="5481"/>
                    <a:pt x="2247" y="6234"/>
                    <a:pt x="2691" y="7000"/>
                  </a:cubicBezTo>
                  <a:cubicBezTo>
                    <a:pt x="3210" y="7938"/>
                    <a:pt x="3691" y="8888"/>
                    <a:pt x="4234" y="9827"/>
                  </a:cubicBezTo>
                  <a:cubicBezTo>
                    <a:pt x="4938" y="11012"/>
                    <a:pt x="5740" y="12147"/>
                    <a:pt x="6493" y="13320"/>
                  </a:cubicBezTo>
                  <a:cubicBezTo>
                    <a:pt x="6530" y="13394"/>
                    <a:pt x="6567" y="13456"/>
                    <a:pt x="6617" y="13517"/>
                  </a:cubicBezTo>
                  <a:cubicBezTo>
                    <a:pt x="6654" y="13493"/>
                    <a:pt x="6678" y="13468"/>
                    <a:pt x="6715" y="13456"/>
                  </a:cubicBezTo>
                  <a:cubicBezTo>
                    <a:pt x="6814" y="13394"/>
                    <a:pt x="6913" y="13307"/>
                    <a:pt x="6999" y="13221"/>
                  </a:cubicBezTo>
                  <a:cubicBezTo>
                    <a:pt x="8184" y="12011"/>
                    <a:pt x="9740" y="11209"/>
                    <a:pt x="11357" y="10752"/>
                  </a:cubicBezTo>
                  <a:cubicBezTo>
                    <a:pt x="12125" y="10614"/>
                    <a:pt x="12904" y="10546"/>
                    <a:pt x="13682" y="10546"/>
                  </a:cubicBezTo>
                  <a:cubicBezTo>
                    <a:pt x="14367" y="10546"/>
                    <a:pt x="15051" y="10599"/>
                    <a:pt x="15726" y="10703"/>
                  </a:cubicBezTo>
                  <a:cubicBezTo>
                    <a:pt x="15899" y="10703"/>
                    <a:pt x="16060" y="10678"/>
                    <a:pt x="16220" y="10629"/>
                  </a:cubicBezTo>
                  <a:cubicBezTo>
                    <a:pt x="16825" y="10468"/>
                    <a:pt x="17566" y="10012"/>
                    <a:pt x="17850" y="9629"/>
                  </a:cubicBezTo>
                  <a:cubicBezTo>
                    <a:pt x="17899" y="9580"/>
                    <a:pt x="17924" y="9506"/>
                    <a:pt x="17973" y="9456"/>
                  </a:cubicBezTo>
                  <a:cubicBezTo>
                    <a:pt x="17936" y="8962"/>
                    <a:pt x="17998" y="8481"/>
                    <a:pt x="18158" y="8024"/>
                  </a:cubicBezTo>
                  <a:cubicBezTo>
                    <a:pt x="19022" y="5346"/>
                    <a:pt x="20627" y="3741"/>
                    <a:pt x="22997" y="2334"/>
                  </a:cubicBezTo>
                  <a:cubicBezTo>
                    <a:pt x="23306" y="2161"/>
                    <a:pt x="23602" y="1926"/>
                    <a:pt x="23960" y="1852"/>
                  </a:cubicBezTo>
                  <a:lnTo>
                    <a:pt x="24022" y="1828"/>
                  </a:lnTo>
                  <a:lnTo>
                    <a:pt x="24034" y="1828"/>
                  </a:lnTo>
                  <a:cubicBezTo>
                    <a:pt x="24145" y="1766"/>
                    <a:pt x="24268" y="1704"/>
                    <a:pt x="24392" y="1630"/>
                  </a:cubicBezTo>
                  <a:lnTo>
                    <a:pt x="24404" y="1605"/>
                  </a:lnTo>
                  <a:lnTo>
                    <a:pt x="24404" y="1593"/>
                  </a:lnTo>
                  <a:cubicBezTo>
                    <a:pt x="24096" y="1050"/>
                    <a:pt x="23787" y="532"/>
                    <a:pt x="234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1"/>
            <p:cNvSpPr/>
            <p:nvPr/>
          </p:nvSpPr>
          <p:spPr>
            <a:xfrm>
              <a:off x="774295" y="1349441"/>
              <a:ext cx="485346" cy="860682"/>
            </a:xfrm>
            <a:custGeom>
              <a:rect b="b" l="l" r="r" t="t"/>
              <a:pathLst>
                <a:path extrusionOk="0" h="11493" w="6481">
                  <a:moveTo>
                    <a:pt x="50" y="0"/>
                  </a:moveTo>
                  <a:lnTo>
                    <a:pt x="50" y="62"/>
                  </a:lnTo>
                  <a:cubicBezTo>
                    <a:pt x="50" y="124"/>
                    <a:pt x="37" y="173"/>
                    <a:pt x="37" y="223"/>
                  </a:cubicBezTo>
                  <a:cubicBezTo>
                    <a:pt x="50" y="223"/>
                    <a:pt x="50" y="235"/>
                    <a:pt x="62" y="235"/>
                  </a:cubicBezTo>
                  <a:cubicBezTo>
                    <a:pt x="297" y="556"/>
                    <a:pt x="457" y="939"/>
                    <a:pt x="679" y="1272"/>
                  </a:cubicBezTo>
                  <a:cubicBezTo>
                    <a:pt x="926" y="1679"/>
                    <a:pt x="1198" y="2062"/>
                    <a:pt x="1432" y="2469"/>
                  </a:cubicBezTo>
                  <a:cubicBezTo>
                    <a:pt x="3033" y="5341"/>
                    <a:pt x="3578" y="6323"/>
                    <a:pt x="3563" y="6323"/>
                  </a:cubicBezTo>
                  <a:cubicBezTo>
                    <a:pt x="3539" y="6323"/>
                    <a:pt x="2241" y="4093"/>
                    <a:pt x="1358" y="2728"/>
                  </a:cubicBezTo>
                  <a:cubicBezTo>
                    <a:pt x="889" y="2012"/>
                    <a:pt x="408" y="1309"/>
                    <a:pt x="13" y="568"/>
                  </a:cubicBezTo>
                  <a:cubicBezTo>
                    <a:pt x="13" y="605"/>
                    <a:pt x="13" y="642"/>
                    <a:pt x="0" y="692"/>
                  </a:cubicBezTo>
                  <a:cubicBezTo>
                    <a:pt x="62" y="778"/>
                    <a:pt x="124" y="877"/>
                    <a:pt x="186" y="988"/>
                  </a:cubicBezTo>
                  <a:cubicBezTo>
                    <a:pt x="692" y="1852"/>
                    <a:pt x="1247" y="2691"/>
                    <a:pt x="1741" y="3568"/>
                  </a:cubicBezTo>
                  <a:cubicBezTo>
                    <a:pt x="2593" y="5037"/>
                    <a:pt x="3420" y="6530"/>
                    <a:pt x="4345" y="7962"/>
                  </a:cubicBezTo>
                  <a:cubicBezTo>
                    <a:pt x="4679" y="8505"/>
                    <a:pt x="4975" y="9048"/>
                    <a:pt x="5296" y="9604"/>
                  </a:cubicBezTo>
                  <a:cubicBezTo>
                    <a:pt x="5691" y="10221"/>
                    <a:pt x="6074" y="10838"/>
                    <a:pt x="6444" y="11480"/>
                  </a:cubicBezTo>
                  <a:cubicBezTo>
                    <a:pt x="6456" y="11480"/>
                    <a:pt x="6456" y="11493"/>
                    <a:pt x="6456" y="11493"/>
                  </a:cubicBezTo>
                  <a:cubicBezTo>
                    <a:pt x="6456" y="11283"/>
                    <a:pt x="6469" y="11073"/>
                    <a:pt x="6481" y="10851"/>
                  </a:cubicBezTo>
                  <a:cubicBezTo>
                    <a:pt x="6481" y="10801"/>
                    <a:pt x="6481" y="10752"/>
                    <a:pt x="6481" y="10703"/>
                  </a:cubicBezTo>
                  <a:cubicBezTo>
                    <a:pt x="6382" y="10678"/>
                    <a:pt x="6296" y="10616"/>
                    <a:pt x="6246" y="10530"/>
                  </a:cubicBezTo>
                  <a:cubicBezTo>
                    <a:pt x="4321" y="7246"/>
                    <a:pt x="2148" y="3543"/>
                    <a:pt x="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1"/>
            <p:cNvSpPr/>
            <p:nvPr/>
          </p:nvSpPr>
          <p:spPr>
            <a:xfrm>
              <a:off x="720000" y="457200"/>
              <a:ext cx="1896676" cy="1849272"/>
            </a:xfrm>
            <a:custGeom>
              <a:rect b="b" l="l" r="r" t="t"/>
              <a:pathLst>
                <a:path extrusionOk="0" h="24694" w="25327">
                  <a:moveTo>
                    <a:pt x="17291" y="570"/>
                  </a:moveTo>
                  <a:cubicBezTo>
                    <a:pt x="18192" y="1731"/>
                    <a:pt x="19056" y="3237"/>
                    <a:pt x="19994" y="4545"/>
                  </a:cubicBezTo>
                  <a:cubicBezTo>
                    <a:pt x="20883" y="5841"/>
                    <a:pt x="21710" y="7174"/>
                    <a:pt x="22525" y="8520"/>
                  </a:cubicBezTo>
                  <a:cubicBezTo>
                    <a:pt x="23029" y="9283"/>
                    <a:pt x="23510" y="10046"/>
                    <a:pt x="23990" y="10834"/>
                  </a:cubicBezTo>
                  <a:lnTo>
                    <a:pt x="23990" y="10834"/>
                  </a:lnTo>
                  <a:cubicBezTo>
                    <a:pt x="23976" y="10816"/>
                    <a:pt x="23954" y="10814"/>
                    <a:pt x="23932" y="10803"/>
                  </a:cubicBezTo>
                  <a:cubicBezTo>
                    <a:pt x="23228" y="9668"/>
                    <a:pt x="18562" y="2607"/>
                    <a:pt x="17242" y="607"/>
                  </a:cubicBezTo>
                  <a:lnTo>
                    <a:pt x="17291" y="570"/>
                  </a:lnTo>
                  <a:close/>
                  <a:moveTo>
                    <a:pt x="16531" y="421"/>
                  </a:moveTo>
                  <a:cubicBezTo>
                    <a:pt x="16562" y="421"/>
                    <a:pt x="16593" y="422"/>
                    <a:pt x="16624" y="422"/>
                  </a:cubicBezTo>
                  <a:cubicBezTo>
                    <a:pt x="17328" y="1471"/>
                    <a:pt x="22661" y="9557"/>
                    <a:pt x="23549" y="10964"/>
                  </a:cubicBezTo>
                  <a:cubicBezTo>
                    <a:pt x="22772" y="11285"/>
                    <a:pt x="22031" y="11705"/>
                    <a:pt x="21364" y="12223"/>
                  </a:cubicBezTo>
                  <a:cubicBezTo>
                    <a:pt x="20562" y="12865"/>
                    <a:pt x="19933" y="13717"/>
                    <a:pt x="19414" y="14457"/>
                  </a:cubicBezTo>
                  <a:cubicBezTo>
                    <a:pt x="18859" y="15223"/>
                    <a:pt x="18365" y="16050"/>
                    <a:pt x="17958" y="16901"/>
                  </a:cubicBezTo>
                  <a:cubicBezTo>
                    <a:pt x="17563" y="17741"/>
                    <a:pt x="17340" y="18654"/>
                    <a:pt x="17316" y="19592"/>
                  </a:cubicBezTo>
                  <a:cubicBezTo>
                    <a:pt x="17266" y="19642"/>
                    <a:pt x="17205" y="19691"/>
                    <a:pt x="17143" y="19740"/>
                  </a:cubicBezTo>
                  <a:cubicBezTo>
                    <a:pt x="17093" y="19666"/>
                    <a:pt x="17032" y="19592"/>
                    <a:pt x="16995" y="19518"/>
                  </a:cubicBezTo>
                  <a:cubicBezTo>
                    <a:pt x="16118" y="18210"/>
                    <a:pt x="15353" y="16827"/>
                    <a:pt x="14526" y="15494"/>
                  </a:cubicBezTo>
                  <a:cubicBezTo>
                    <a:pt x="13316" y="13519"/>
                    <a:pt x="12057" y="11556"/>
                    <a:pt x="10823" y="9594"/>
                  </a:cubicBezTo>
                  <a:cubicBezTo>
                    <a:pt x="10144" y="8532"/>
                    <a:pt x="9514" y="7421"/>
                    <a:pt x="8724" y="6434"/>
                  </a:cubicBezTo>
                  <a:cubicBezTo>
                    <a:pt x="8650" y="6360"/>
                    <a:pt x="8576" y="6286"/>
                    <a:pt x="8490" y="6199"/>
                  </a:cubicBezTo>
                  <a:cubicBezTo>
                    <a:pt x="8502" y="6174"/>
                    <a:pt x="8502" y="6162"/>
                    <a:pt x="8514" y="6137"/>
                  </a:cubicBezTo>
                  <a:cubicBezTo>
                    <a:pt x="8971" y="5162"/>
                    <a:pt x="9366" y="4360"/>
                    <a:pt x="9959" y="3669"/>
                  </a:cubicBezTo>
                  <a:cubicBezTo>
                    <a:pt x="10514" y="3064"/>
                    <a:pt x="11144" y="2545"/>
                    <a:pt x="11847" y="2126"/>
                  </a:cubicBezTo>
                  <a:cubicBezTo>
                    <a:pt x="13635" y="966"/>
                    <a:pt x="15126" y="421"/>
                    <a:pt x="16531" y="421"/>
                  </a:cubicBezTo>
                  <a:close/>
                  <a:moveTo>
                    <a:pt x="23833" y="11285"/>
                  </a:moveTo>
                  <a:cubicBezTo>
                    <a:pt x="23846" y="11371"/>
                    <a:pt x="23846" y="11470"/>
                    <a:pt x="23858" y="11569"/>
                  </a:cubicBezTo>
                  <a:cubicBezTo>
                    <a:pt x="23821" y="11569"/>
                    <a:pt x="23796" y="11569"/>
                    <a:pt x="23772" y="11581"/>
                  </a:cubicBezTo>
                  <a:cubicBezTo>
                    <a:pt x="23636" y="11630"/>
                    <a:pt x="23512" y="11692"/>
                    <a:pt x="23389" y="11754"/>
                  </a:cubicBezTo>
                  <a:cubicBezTo>
                    <a:pt x="22932" y="11951"/>
                    <a:pt x="22512" y="12198"/>
                    <a:pt x="22105" y="12495"/>
                  </a:cubicBezTo>
                  <a:cubicBezTo>
                    <a:pt x="21587" y="12840"/>
                    <a:pt x="21105" y="13260"/>
                    <a:pt x="20686" y="13729"/>
                  </a:cubicBezTo>
                  <a:cubicBezTo>
                    <a:pt x="20642" y="13799"/>
                    <a:pt x="20703" y="13869"/>
                    <a:pt x="20765" y="13869"/>
                  </a:cubicBezTo>
                  <a:cubicBezTo>
                    <a:pt x="20790" y="13869"/>
                    <a:pt x="20816" y="13857"/>
                    <a:pt x="20834" y="13828"/>
                  </a:cubicBezTo>
                  <a:cubicBezTo>
                    <a:pt x="21340" y="13297"/>
                    <a:pt x="21920" y="12853"/>
                    <a:pt x="22562" y="12482"/>
                  </a:cubicBezTo>
                  <a:cubicBezTo>
                    <a:pt x="22846" y="12322"/>
                    <a:pt x="23142" y="12186"/>
                    <a:pt x="23451" y="12075"/>
                  </a:cubicBezTo>
                  <a:cubicBezTo>
                    <a:pt x="23549" y="12025"/>
                    <a:pt x="23759" y="11988"/>
                    <a:pt x="23895" y="11927"/>
                  </a:cubicBezTo>
                  <a:cubicBezTo>
                    <a:pt x="23895" y="11976"/>
                    <a:pt x="23907" y="12025"/>
                    <a:pt x="23920" y="12075"/>
                  </a:cubicBezTo>
                  <a:cubicBezTo>
                    <a:pt x="23920" y="12124"/>
                    <a:pt x="23932" y="12174"/>
                    <a:pt x="23957" y="12223"/>
                  </a:cubicBezTo>
                  <a:cubicBezTo>
                    <a:pt x="23870" y="12260"/>
                    <a:pt x="23784" y="12322"/>
                    <a:pt x="23698" y="12346"/>
                  </a:cubicBezTo>
                  <a:cubicBezTo>
                    <a:pt x="23364" y="12519"/>
                    <a:pt x="23031" y="12680"/>
                    <a:pt x="22710" y="12865"/>
                  </a:cubicBezTo>
                  <a:cubicBezTo>
                    <a:pt x="21426" y="13618"/>
                    <a:pt x="20328" y="14630"/>
                    <a:pt x="19488" y="15864"/>
                  </a:cubicBezTo>
                  <a:cubicBezTo>
                    <a:pt x="18748" y="16852"/>
                    <a:pt x="18118" y="17963"/>
                    <a:pt x="17970" y="19197"/>
                  </a:cubicBezTo>
                  <a:cubicBezTo>
                    <a:pt x="17933" y="19419"/>
                    <a:pt x="17921" y="19654"/>
                    <a:pt x="17933" y="19876"/>
                  </a:cubicBezTo>
                  <a:cubicBezTo>
                    <a:pt x="17871" y="19802"/>
                    <a:pt x="17797" y="19740"/>
                    <a:pt x="17723" y="19691"/>
                  </a:cubicBezTo>
                  <a:cubicBezTo>
                    <a:pt x="17735" y="19666"/>
                    <a:pt x="17735" y="19629"/>
                    <a:pt x="17735" y="19605"/>
                  </a:cubicBezTo>
                  <a:cubicBezTo>
                    <a:pt x="17748" y="18728"/>
                    <a:pt x="17958" y="17864"/>
                    <a:pt x="18328" y="17074"/>
                  </a:cubicBezTo>
                  <a:cubicBezTo>
                    <a:pt x="18735" y="16235"/>
                    <a:pt x="19204" y="15445"/>
                    <a:pt x="19747" y="14704"/>
                  </a:cubicBezTo>
                  <a:cubicBezTo>
                    <a:pt x="20254" y="13976"/>
                    <a:pt x="20858" y="13161"/>
                    <a:pt x="21611" y="12544"/>
                  </a:cubicBezTo>
                  <a:cubicBezTo>
                    <a:pt x="22278" y="12038"/>
                    <a:pt x="23006" y="11630"/>
                    <a:pt x="23772" y="11322"/>
                  </a:cubicBezTo>
                  <a:cubicBezTo>
                    <a:pt x="23796" y="11310"/>
                    <a:pt x="23821" y="11297"/>
                    <a:pt x="23833" y="11285"/>
                  </a:cubicBezTo>
                  <a:close/>
                  <a:moveTo>
                    <a:pt x="17637" y="19864"/>
                  </a:moveTo>
                  <a:cubicBezTo>
                    <a:pt x="17723" y="19926"/>
                    <a:pt x="17797" y="20000"/>
                    <a:pt x="17871" y="20086"/>
                  </a:cubicBezTo>
                  <a:cubicBezTo>
                    <a:pt x="17884" y="20111"/>
                    <a:pt x="17908" y="20135"/>
                    <a:pt x="17921" y="20160"/>
                  </a:cubicBezTo>
                  <a:cubicBezTo>
                    <a:pt x="17772" y="20284"/>
                    <a:pt x="17846" y="20271"/>
                    <a:pt x="17723" y="20370"/>
                  </a:cubicBezTo>
                  <a:cubicBezTo>
                    <a:pt x="17464" y="20604"/>
                    <a:pt x="17168" y="20777"/>
                    <a:pt x="16847" y="20901"/>
                  </a:cubicBezTo>
                  <a:cubicBezTo>
                    <a:pt x="16760" y="20925"/>
                    <a:pt x="16674" y="20962"/>
                    <a:pt x="16575" y="20987"/>
                  </a:cubicBezTo>
                  <a:cubicBezTo>
                    <a:pt x="16624" y="20851"/>
                    <a:pt x="16674" y="20716"/>
                    <a:pt x="16736" y="20592"/>
                  </a:cubicBezTo>
                  <a:cubicBezTo>
                    <a:pt x="16760" y="20543"/>
                    <a:pt x="16785" y="20481"/>
                    <a:pt x="16797" y="20419"/>
                  </a:cubicBezTo>
                  <a:cubicBezTo>
                    <a:pt x="16810" y="20419"/>
                    <a:pt x="16822" y="20407"/>
                    <a:pt x="16847" y="20407"/>
                  </a:cubicBezTo>
                  <a:cubicBezTo>
                    <a:pt x="17143" y="20284"/>
                    <a:pt x="17414" y="20098"/>
                    <a:pt x="17637" y="19864"/>
                  </a:cubicBezTo>
                  <a:close/>
                  <a:moveTo>
                    <a:pt x="8132" y="6347"/>
                  </a:moveTo>
                  <a:cubicBezTo>
                    <a:pt x="8465" y="6656"/>
                    <a:pt x="8786" y="7174"/>
                    <a:pt x="9095" y="7643"/>
                  </a:cubicBezTo>
                  <a:cubicBezTo>
                    <a:pt x="9798" y="8668"/>
                    <a:pt x="10415" y="9742"/>
                    <a:pt x="11082" y="10766"/>
                  </a:cubicBezTo>
                  <a:cubicBezTo>
                    <a:pt x="12168" y="12495"/>
                    <a:pt x="13279" y="14210"/>
                    <a:pt x="14328" y="15951"/>
                  </a:cubicBezTo>
                  <a:cubicBezTo>
                    <a:pt x="15168" y="17284"/>
                    <a:pt x="15921" y="18654"/>
                    <a:pt x="16797" y="19963"/>
                  </a:cubicBezTo>
                  <a:lnTo>
                    <a:pt x="16698" y="20012"/>
                  </a:lnTo>
                  <a:cubicBezTo>
                    <a:pt x="16081" y="19617"/>
                    <a:pt x="15341" y="19543"/>
                    <a:pt x="14637" y="19506"/>
                  </a:cubicBezTo>
                  <a:cubicBezTo>
                    <a:pt x="14369" y="19485"/>
                    <a:pt x="14099" y="19475"/>
                    <a:pt x="13829" y="19475"/>
                  </a:cubicBezTo>
                  <a:cubicBezTo>
                    <a:pt x="13453" y="19475"/>
                    <a:pt x="13078" y="19495"/>
                    <a:pt x="12711" y="19531"/>
                  </a:cubicBezTo>
                  <a:cubicBezTo>
                    <a:pt x="11934" y="19654"/>
                    <a:pt x="11168" y="19864"/>
                    <a:pt x="10440" y="20172"/>
                  </a:cubicBezTo>
                  <a:cubicBezTo>
                    <a:pt x="9379" y="20580"/>
                    <a:pt x="8181" y="21135"/>
                    <a:pt x="7305" y="22172"/>
                  </a:cubicBezTo>
                  <a:cubicBezTo>
                    <a:pt x="5305" y="18778"/>
                    <a:pt x="3058" y="14926"/>
                    <a:pt x="898" y="11297"/>
                  </a:cubicBezTo>
                  <a:cubicBezTo>
                    <a:pt x="1219" y="9828"/>
                    <a:pt x="2182" y="8495"/>
                    <a:pt x="3565" y="7606"/>
                  </a:cubicBezTo>
                  <a:lnTo>
                    <a:pt x="3577" y="7606"/>
                  </a:lnTo>
                  <a:cubicBezTo>
                    <a:pt x="4811" y="6816"/>
                    <a:pt x="6330" y="6397"/>
                    <a:pt x="8132" y="6347"/>
                  </a:cubicBezTo>
                  <a:close/>
                  <a:moveTo>
                    <a:pt x="13839" y="19883"/>
                  </a:moveTo>
                  <a:cubicBezTo>
                    <a:pt x="14097" y="19883"/>
                    <a:pt x="14355" y="19893"/>
                    <a:pt x="14612" y="19913"/>
                  </a:cubicBezTo>
                  <a:cubicBezTo>
                    <a:pt x="15267" y="19950"/>
                    <a:pt x="15958" y="20012"/>
                    <a:pt x="16476" y="20370"/>
                  </a:cubicBezTo>
                  <a:cubicBezTo>
                    <a:pt x="16501" y="20382"/>
                    <a:pt x="16538" y="20395"/>
                    <a:pt x="16563" y="20407"/>
                  </a:cubicBezTo>
                  <a:cubicBezTo>
                    <a:pt x="16538" y="20444"/>
                    <a:pt x="16526" y="20493"/>
                    <a:pt x="16501" y="20530"/>
                  </a:cubicBezTo>
                  <a:cubicBezTo>
                    <a:pt x="16044" y="20358"/>
                    <a:pt x="15563" y="20370"/>
                    <a:pt x="15081" y="20321"/>
                  </a:cubicBezTo>
                  <a:cubicBezTo>
                    <a:pt x="14814" y="20300"/>
                    <a:pt x="14547" y="20290"/>
                    <a:pt x="14279" y="20290"/>
                  </a:cubicBezTo>
                  <a:cubicBezTo>
                    <a:pt x="13744" y="20290"/>
                    <a:pt x="13209" y="20329"/>
                    <a:pt x="12674" y="20395"/>
                  </a:cubicBezTo>
                  <a:cubicBezTo>
                    <a:pt x="12316" y="20469"/>
                    <a:pt x="11909" y="20469"/>
                    <a:pt x="11563" y="20580"/>
                  </a:cubicBezTo>
                  <a:cubicBezTo>
                    <a:pt x="11465" y="20641"/>
                    <a:pt x="11489" y="20777"/>
                    <a:pt x="11600" y="20802"/>
                  </a:cubicBezTo>
                  <a:lnTo>
                    <a:pt x="11613" y="20802"/>
                  </a:lnTo>
                  <a:cubicBezTo>
                    <a:pt x="11687" y="20802"/>
                    <a:pt x="11773" y="20790"/>
                    <a:pt x="11847" y="20765"/>
                  </a:cubicBezTo>
                  <a:cubicBezTo>
                    <a:pt x="12599" y="20591"/>
                    <a:pt x="13391" y="20483"/>
                    <a:pt x="14162" y="20483"/>
                  </a:cubicBezTo>
                  <a:cubicBezTo>
                    <a:pt x="14594" y="20483"/>
                    <a:pt x="15019" y="20517"/>
                    <a:pt x="15427" y="20592"/>
                  </a:cubicBezTo>
                  <a:cubicBezTo>
                    <a:pt x="15748" y="20641"/>
                    <a:pt x="16081" y="20728"/>
                    <a:pt x="16402" y="20802"/>
                  </a:cubicBezTo>
                  <a:cubicBezTo>
                    <a:pt x="16378" y="20876"/>
                    <a:pt x="16353" y="20962"/>
                    <a:pt x="16328" y="21024"/>
                  </a:cubicBezTo>
                  <a:lnTo>
                    <a:pt x="16328" y="21036"/>
                  </a:lnTo>
                  <a:cubicBezTo>
                    <a:pt x="15933" y="20938"/>
                    <a:pt x="15513" y="20876"/>
                    <a:pt x="15106" y="20839"/>
                  </a:cubicBezTo>
                  <a:cubicBezTo>
                    <a:pt x="14734" y="20799"/>
                    <a:pt x="14360" y="20779"/>
                    <a:pt x="13988" y="20779"/>
                  </a:cubicBezTo>
                  <a:cubicBezTo>
                    <a:pt x="12634" y="20779"/>
                    <a:pt x="11291" y="21042"/>
                    <a:pt x="10033" y="21555"/>
                  </a:cubicBezTo>
                  <a:cubicBezTo>
                    <a:pt x="9230" y="21864"/>
                    <a:pt x="8379" y="22197"/>
                    <a:pt x="7774" y="22839"/>
                  </a:cubicBezTo>
                  <a:cubicBezTo>
                    <a:pt x="7650" y="22962"/>
                    <a:pt x="7527" y="23098"/>
                    <a:pt x="7416" y="23234"/>
                  </a:cubicBezTo>
                  <a:lnTo>
                    <a:pt x="7416" y="22974"/>
                  </a:lnTo>
                  <a:cubicBezTo>
                    <a:pt x="7502" y="22937"/>
                    <a:pt x="7552" y="22839"/>
                    <a:pt x="7638" y="22789"/>
                  </a:cubicBezTo>
                  <a:cubicBezTo>
                    <a:pt x="8169" y="22308"/>
                    <a:pt x="8897" y="21938"/>
                    <a:pt x="9601" y="21567"/>
                  </a:cubicBezTo>
                  <a:cubicBezTo>
                    <a:pt x="9872" y="21431"/>
                    <a:pt x="10181" y="21296"/>
                    <a:pt x="10391" y="21197"/>
                  </a:cubicBezTo>
                  <a:cubicBezTo>
                    <a:pt x="10467" y="21132"/>
                    <a:pt x="10418" y="21018"/>
                    <a:pt x="10338" y="21018"/>
                  </a:cubicBezTo>
                  <a:cubicBezTo>
                    <a:pt x="10327" y="21018"/>
                    <a:pt x="10316" y="21020"/>
                    <a:pt x="10304" y="21024"/>
                  </a:cubicBezTo>
                  <a:cubicBezTo>
                    <a:pt x="9897" y="21172"/>
                    <a:pt x="9527" y="21419"/>
                    <a:pt x="9132" y="21604"/>
                  </a:cubicBezTo>
                  <a:cubicBezTo>
                    <a:pt x="8539" y="21901"/>
                    <a:pt x="7910" y="22209"/>
                    <a:pt x="7428" y="22666"/>
                  </a:cubicBezTo>
                  <a:lnTo>
                    <a:pt x="7428" y="22617"/>
                  </a:lnTo>
                  <a:lnTo>
                    <a:pt x="7428" y="22604"/>
                  </a:lnTo>
                  <a:cubicBezTo>
                    <a:pt x="7478" y="22579"/>
                    <a:pt x="7539" y="22542"/>
                    <a:pt x="7576" y="22493"/>
                  </a:cubicBezTo>
                  <a:cubicBezTo>
                    <a:pt x="8391" y="21493"/>
                    <a:pt x="9564" y="20950"/>
                    <a:pt x="10588" y="20555"/>
                  </a:cubicBezTo>
                  <a:cubicBezTo>
                    <a:pt x="11292" y="20271"/>
                    <a:pt x="12020" y="20061"/>
                    <a:pt x="12761" y="19938"/>
                  </a:cubicBezTo>
                  <a:cubicBezTo>
                    <a:pt x="13120" y="19902"/>
                    <a:pt x="13480" y="19883"/>
                    <a:pt x="13839" y="19883"/>
                  </a:cubicBezTo>
                  <a:close/>
                  <a:moveTo>
                    <a:pt x="775" y="11902"/>
                  </a:moveTo>
                  <a:cubicBezTo>
                    <a:pt x="2873" y="15445"/>
                    <a:pt x="5046" y="19148"/>
                    <a:pt x="6971" y="22431"/>
                  </a:cubicBezTo>
                  <a:cubicBezTo>
                    <a:pt x="7021" y="22518"/>
                    <a:pt x="7107" y="22579"/>
                    <a:pt x="7206" y="22604"/>
                  </a:cubicBezTo>
                  <a:cubicBezTo>
                    <a:pt x="7206" y="22654"/>
                    <a:pt x="7206" y="22703"/>
                    <a:pt x="7206" y="22765"/>
                  </a:cubicBezTo>
                  <a:cubicBezTo>
                    <a:pt x="7206" y="22974"/>
                    <a:pt x="7181" y="23184"/>
                    <a:pt x="7194" y="23407"/>
                  </a:cubicBezTo>
                  <a:cubicBezTo>
                    <a:pt x="7181" y="23394"/>
                    <a:pt x="7181" y="23394"/>
                    <a:pt x="7181" y="23382"/>
                  </a:cubicBezTo>
                  <a:cubicBezTo>
                    <a:pt x="6799" y="22752"/>
                    <a:pt x="6416" y="22123"/>
                    <a:pt x="6021" y="21506"/>
                  </a:cubicBezTo>
                  <a:cubicBezTo>
                    <a:pt x="5712" y="20962"/>
                    <a:pt x="5404" y="20407"/>
                    <a:pt x="5070" y="19876"/>
                  </a:cubicBezTo>
                  <a:cubicBezTo>
                    <a:pt x="4145" y="18444"/>
                    <a:pt x="3318" y="16938"/>
                    <a:pt x="2466" y="15469"/>
                  </a:cubicBezTo>
                  <a:cubicBezTo>
                    <a:pt x="1972" y="14593"/>
                    <a:pt x="1417" y="13754"/>
                    <a:pt x="911" y="12890"/>
                  </a:cubicBezTo>
                  <a:cubicBezTo>
                    <a:pt x="849" y="12778"/>
                    <a:pt x="787" y="12680"/>
                    <a:pt x="725" y="12593"/>
                  </a:cubicBezTo>
                  <a:cubicBezTo>
                    <a:pt x="725" y="12556"/>
                    <a:pt x="725" y="12519"/>
                    <a:pt x="725" y="12482"/>
                  </a:cubicBezTo>
                  <a:lnTo>
                    <a:pt x="738" y="12470"/>
                  </a:lnTo>
                  <a:cubicBezTo>
                    <a:pt x="1133" y="13223"/>
                    <a:pt x="1627" y="13926"/>
                    <a:pt x="2083" y="14630"/>
                  </a:cubicBezTo>
                  <a:cubicBezTo>
                    <a:pt x="2967" y="15996"/>
                    <a:pt x="4270" y="18228"/>
                    <a:pt x="4293" y="18228"/>
                  </a:cubicBezTo>
                  <a:cubicBezTo>
                    <a:pt x="4308" y="18228"/>
                    <a:pt x="3761" y="17247"/>
                    <a:pt x="2157" y="14383"/>
                  </a:cubicBezTo>
                  <a:cubicBezTo>
                    <a:pt x="1935" y="13963"/>
                    <a:pt x="1651" y="13581"/>
                    <a:pt x="1404" y="13173"/>
                  </a:cubicBezTo>
                  <a:cubicBezTo>
                    <a:pt x="1182" y="12840"/>
                    <a:pt x="1022" y="12470"/>
                    <a:pt x="787" y="12137"/>
                  </a:cubicBezTo>
                  <a:cubicBezTo>
                    <a:pt x="787" y="12137"/>
                    <a:pt x="775" y="12124"/>
                    <a:pt x="762" y="12124"/>
                  </a:cubicBezTo>
                  <a:cubicBezTo>
                    <a:pt x="762" y="12075"/>
                    <a:pt x="775" y="12025"/>
                    <a:pt x="775" y="11976"/>
                  </a:cubicBezTo>
                  <a:lnTo>
                    <a:pt x="775" y="11902"/>
                  </a:lnTo>
                  <a:close/>
                  <a:moveTo>
                    <a:pt x="24006" y="10840"/>
                  </a:moveTo>
                  <a:lnTo>
                    <a:pt x="24006" y="10840"/>
                  </a:lnTo>
                  <a:cubicBezTo>
                    <a:pt x="24315" y="11371"/>
                    <a:pt x="24636" y="11890"/>
                    <a:pt x="24932" y="12420"/>
                  </a:cubicBezTo>
                  <a:lnTo>
                    <a:pt x="24932" y="12433"/>
                  </a:lnTo>
                  <a:lnTo>
                    <a:pt x="24932" y="12470"/>
                  </a:lnTo>
                  <a:cubicBezTo>
                    <a:pt x="24808" y="12544"/>
                    <a:pt x="24685" y="12606"/>
                    <a:pt x="24574" y="12667"/>
                  </a:cubicBezTo>
                  <a:lnTo>
                    <a:pt x="24562" y="12667"/>
                  </a:lnTo>
                  <a:lnTo>
                    <a:pt x="24500" y="12692"/>
                  </a:lnTo>
                  <a:cubicBezTo>
                    <a:pt x="24142" y="12766"/>
                    <a:pt x="23846" y="13001"/>
                    <a:pt x="23537" y="13173"/>
                  </a:cubicBezTo>
                  <a:cubicBezTo>
                    <a:pt x="21167" y="14593"/>
                    <a:pt x="19562" y="16185"/>
                    <a:pt x="18698" y="18864"/>
                  </a:cubicBezTo>
                  <a:cubicBezTo>
                    <a:pt x="18538" y="19321"/>
                    <a:pt x="18476" y="19814"/>
                    <a:pt x="18513" y="20296"/>
                  </a:cubicBezTo>
                  <a:cubicBezTo>
                    <a:pt x="18464" y="20345"/>
                    <a:pt x="18439" y="20419"/>
                    <a:pt x="18390" y="20469"/>
                  </a:cubicBezTo>
                  <a:cubicBezTo>
                    <a:pt x="18106" y="20851"/>
                    <a:pt x="17365" y="21320"/>
                    <a:pt x="16760" y="21469"/>
                  </a:cubicBezTo>
                  <a:cubicBezTo>
                    <a:pt x="16600" y="21518"/>
                    <a:pt x="16439" y="21543"/>
                    <a:pt x="16266" y="21555"/>
                  </a:cubicBezTo>
                  <a:cubicBezTo>
                    <a:pt x="15588" y="21445"/>
                    <a:pt x="14902" y="21389"/>
                    <a:pt x="14215" y="21389"/>
                  </a:cubicBezTo>
                  <a:cubicBezTo>
                    <a:pt x="13439" y="21389"/>
                    <a:pt x="12663" y="21460"/>
                    <a:pt x="11897" y="21604"/>
                  </a:cubicBezTo>
                  <a:cubicBezTo>
                    <a:pt x="10280" y="22049"/>
                    <a:pt x="8724" y="22851"/>
                    <a:pt x="7539" y="24061"/>
                  </a:cubicBezTo>
                  <a:cubicBezTo>
                    <a:pt x="7453" y="24147"/>
                    <a:pt x="7354" y="24234"/>
                    <a:pt x="7255" y="24295"/>
                  </a:cubicBezTo>
                  <a:cubicBezTo>
                    <a:pt x="7218" y="24320"/>
                    <a:pt x="7194" y="24332"/>
                    <a:pt x="7157" y="24357"/>
                  </a:cubicBezTo>
                  <a:cubicBezTo>
                    <a:pt x="7107" y="24295"/>
                    <a:pt x="7070" y="24234"/>
                    <a:pt x="7033" y="24172"/>
                  </a:cubicBezTo>
                  <a:cubicBezTo>
                    <a:pt x="6280" y="22987"/>
                    <a:pt x="5490" y="21851"/>
                    <a:pt x="4762" y="20666"/>
                  </a:cubicBezTo>
                  <a:cubicBezTo>
                    <a:pt x="4231" y="19740"/>
                    <a:pt x="3750" y="18778"/>
                    <a:pt x="3219" y="17839"/>
                  </a:cubicBezTo>
                  <a:cubicBezTo>
                    <a:pt x="2787" y="17062"/>
                    <a:pt x="2318" y="16333"/>
                    <a:pt x="1873" y="15568"/>
                  </a:cubicBezTo>
                  <a:cubicBezTo>
                    <a:pt x="1491" y="14951"/>
                    <a:pt x="1182" y="14309"/>
                    <a:pt x="775" y="13717"/>
                  </a:cubicBezTo>
                  <a:cubicBezTo>
                    <a:pt x="688" y="13605"/>
                    <a:pt x="614" y="13482"/>
                    <a:pt x="528" y="13371"/>
                  </a:cubicBezTo>
                  <a:cubicBezTo>
                    <a:pt x="590" y="13346"/>
                    <a:pt x="627" y="13309"/>
                    <a:pt x="664" y="13260"/>
                  </a:cubicBezTo>
                  <a:cubicBezTo>
                    <a:pt x="1725" y="14963"/>
                    <a:pt x="2725" y="16716"/>
                    <a:pt x="3725" y="18457"/>
                  </a:cubicBezTo>
                  <a:cubicBezTo>
                    <a:pt x="4305" y="19407"/>
                    <a:pt x="4922" y="20333"/>
                    <a:pt x="5465" y="21320"/>
                  </a:cubicBezTo>
                  <a:cubicBezTo>
                    <a:pt x="5947" y="22172"/>
                    <a:pt x="6490" y="22987"/>
                    <a:pt x="6996" y="23839"/>
                  </a:cubicBezTo>
                  <a:cubicBezTo>
                    <a:pt x="7033" y="23904"/>
                    <a:pt x="7100" y="23940"/>
                    <a:pt x="7169" y="23940"/>
                  </a:cubicBezTo>
                  <a:cubicBezTo>
                    <a:pt x="7216" y="23940"/>
                    <a:pt x="7265" y="23923"/>
                    <a:pt x="7305" y="23888"/>
                  </a:cubicBezTo>
                  <a:cubicBezTo>
                    <a:pt x="7366" y="23888"/>
                    <a:pt x="7428" y="23851"/>
                    <a:pt x="7453" y="23789"/>
                  </a:cubicBezTo>
                  <a:cubicBezTo>
                    <a:pt x="7724" y="23431"/>
                    <a:pt x="8033" y="23098"/>
                    <a:pt x="8379" y="22802"/>
                  </a:cubicBezTo>
                  <a:cubicBezTo>
                    <a:pt x="8774" y="22530"/>
                    <a:pt x="9193" y="22296"/>
                    <a:pt x="9650" y="22123"/>
                  </a:cubicBezTo>
                  <a:cubicBezTo>
                    <a:pt x="10613" y="21715"/>
                    <a:pt x="11613" y="21419"/>
                    <a:pt x="12650" y="21246"/>
                  </a:cubicBezTo>
                  <a:cubicBezTo>
                    <a:pt x="13095" y="21194"/>
                    <a:pt x="13541" y="21166"/>
                    <a:pt x="13987" y="21166"/>
                  </a:cubicBezTo>
                  <a:cubicBezTo>
                    <a:pt x="14381" y="21166"/>
                    <a:pt x="14774" y="21188"/>
                    <a:pt x="15168" y="21234"/>
                  </a:cubicBezTo>
                  <a:cubicBezTo>
                    <a:pt x="15489" y="21271"/>
                    <a:pt x="15810" y="21320"/>
                    <a:pt x="16118" y="21382"/>
                  </a:cubicBezTo>
                  <a:cubicBezTo>
                    <a:pt x="16198" y="21400"/>
                    <a:pt x="16284" y="21443"/>
                    <a:pt x="16363" y="21443"/>
                  </a:cubicBezTo>
                  <a:cubicBezTo>
                    <a:pt x="16394" y="21443"/>
                    <a:pt x="16424" y="21437"/>
                    <a:pt x="16452" y="21419"/>
                  </a:cubicBezTo>
                  <a:cubicBezTo>
                    <a:pt x="16958" y="21320"/>
                    <a:pt x="17439" y="21098"/>
                    <a:pt x="17846" y="20777"/>
                  </a:cubicBezTo>
                  <a:cubicBezTo>
                    <a:pt x="17970" y="20691"/>
                    <a:pt x="18081" y="20567"/>
                    <a:pt x="18167" y="20444"/>
                  </a:cubicBezTo>
                  <a:cubicBezTo>
                    <a:pt x="18192" y="20395"/>
                    <a:pt x="18204" y="20345"/>
                    <a:pt x="18204" y="20284"/>
                  </a:cubicBezTo>
                  <a:cubicBezTo>
                    <a:pt x="18229" y="20259"/>
                    <a:pt x="18241" y="20234"/>
                    <a:pt x="18241" y="20197"/>
                  </a:cubicBezTo>
                  <a:cubicBezTo>
                    <a:pt x="18167" y="19629"/>
                    <a:pt x="18266" y="19271"/>
                    <a:pt x="18427" y="18716"/>
                  </a:cubicBezTo>
                  <a:cubicBezTo>
                    <a:pt x="18612" y="18025"/>
                    <a:pt x="18920" y="17370"/>
                    <a:pt x="19328" y="16778"/>
                  </a:cubicBezTo>
                  <a:cubicBezTo>
                    <a:pt x="19920" y="15914"/>
                    <a:pt x="20352" y="15235"/>
                    <a:pt x="21130" y="14531"/>
                  </a:cubicBezTo>
                  <a:cubicBezTo>
                    <a:pt x="21735" y="13963"/>
                    <a:pt x="22414" y="13482"/>
                    <a:pt x="23142" y="13087"/>
                  </a:cubicBezTo>
                  <a:cubicBezTo>
                    <a:pt x="23463" y="12902"/>
                    <a:pt x="23796" y="12754"/>
                    <a:pt x="24130" y="12581"/>
                  </a:cubicBezTo>
                  <a:cubicBezTo>
                    <a:pt x="24204" y="12556"/>
                    <a:pt x="24253" y="12507"/>
                    <a:pt x="24278" y="12433"/>
                  </a:cubicBezTo>
                  <a:cubicBezTo>
                    <a:pt x="24290" y="12383"/>
                    <a:pt x="24290" y="12322"/>
                    <a:pt x="24253" y="12272"/>
                  </a:cubicBezTo>
                  <a:cubicBezTo>
                    <a:pt x="24290" y="12248"/>
                    <a:pt x="24315" y="12198"/>
                    <a:pt x="24315" y="12149"/>
                  </a:cubicBezTo>
                  <a:cubicBezTo>
                    <a:pt x="24241" y="11705"/>
                    <a:pt x="24130" y="11272"/>
                    <a:pt x="24006" y="10840"/>
                  </a:cubicBezTo>
                  <a:close/>
                  <a:moveTo>
                    <a:pt x="16506" y="1"/>
                  </a:moveTo>
                  <a:cubicBezTo>
                    <a:pt x="15018" y="1"/>
                    <a:pt x="13454" y="560"/>
                    <a:pt x="11600" y="1768"/>
                  </a:cubicBezTo>
                  <a:cubicBezTo>
                    <a:pt x="10872" y="2212"/>
                    <a:pt x="10206" y="2755"/>
                    <a:pt x="9625" y="3385"/>
                  </a:cubicBezTo>
                  <a:cubicBezTo>
                    <a:pt x="8959" y="4162"/>
                    <a:pt x="8502" y="5138"/>
                    <a:pt x="8132" y="5928"/>
                  </a:cubicBezTo>
                  <a:lnTo>
                    <a:pt x="8107" y="5928"/>
                  </a:lnTo>
                  <a:lnTo>
                    <a:pt x="8070" y="5903"/>
                  </a:lnTo>
                  <a:cubicBezTo>
                    <a:pt x="8057" y="5900"/>
                    <a:pt x="8044" y="5898"/>
                    <a:pt x="8033" y="5898"/>
                  </a:cubicBezTo>
                  <a:cubicBezTo>
                    <a:pt x="8001" y="5898"/>
                    <a:pt x="7974" y="5910"/>
                    <a:pt x="7947" y="5928"/>
                  </a:cubicBezTo>
                  <a:cubicBezTo>
                    <a:pt x="6144" y="6002"/>
                    <a:pt x="4589" y="6446"/>
                    <a:pt x="3330" y="7248"/>
                  </a:cubicBezTo>
                  <a:cubicBezTo>
                    <a:pt x="1849" y="8199"/>
                    <a:pt x="812" y="9643"/>
                    <a:pt x="466" y="11211"/>
                  </a:cubicBezTo>
                  <a:cubicBezTo>
                    <a:pt x="466" y="11260"/>
                    <a:pt x="466" y="11310"/>
                    <a:pt x="466" y="11359"/>
                  </a:cubicBezTo>
                  <a:cubicBezTo>
                    <a:pt x="404" y="11729"/>
                    <a:pt x="343" y="12223"/>
                    <a:pt x="318" y="12606"/>
                  </a:cubicBezTo>
                  <a:lnTo>
                    <a:pt x="318" y="12630"/>
                  </a:lnTo>
                  <a:cubicBezTo>
                    <a:pt x="281" y="12741"/>
                    <a:pt x="343" y="12865"/>
                    <a:pt x="442" y="12914"/>
                  </a:cubicBezTo>
                  <a:lnTo>
                    <a:pt x="516" y="13013"/>
                  </a:lnTo>
                  <a:cubicBezTo>
                    <a:pt x="491" y="13013"/>
                    <a:pt x="479" y="13025"/>
                    <a:pt x="466" y="13025"/>
                  </a:cubicBezTo>
                  <a:cubicBezTo>
                    <a:pt x="367" y="13099"/>
                    <a:pt x="318" y="13124"/>
                    <a:pt x="281" y="13161"/>
                  </a:cubicBezTo>
                  <a:cubicBezTo>
                    <a:pt x="276" y="13161"/>
                    <a:pt x="271" y="13161"/>
                    <a:pt x="266" y="13161"/>
                  </a:cubicBezTo>
                  <a:cubicBezTo>
                    <a:pt x="90" y="13161"/>
                    <a:pt x="1" y="13362"/>
                    <a:pt x="121" y="13482"/>
                  </a:cubicBezTo>
                  <a:cubicBezTo>
                    <a:pt x="491" y="13914"/>
                    <a:pt x="972" y="14753"/>
                    <a:pt x="1392" y="15358"/>
                  </a:cubicBezTo>
                  <a:cubicBezTo>
                    <a:pt x="2256" y="16654"/>
                    <a:pt x="2972" y="18062"/>
                    <a:pt x="3688" y="19444"/>
                  </a:cubicBezTo>
                  <a:cubicBezTo>
                    <a:pt x="4268" y="20555"/>
                    <a:pt x="4898" y="21629"/>
                    <a:pt x="5577" y="22666"/>
                  </a:cubicBezTo>
                  <a:cubicBezTo>
                    <a:pt x="5984" y="23283"/>
                    <a:pt x="6367" y="23937"/>
                    <a:pt x="6811" y="24517"/>
                  </a:cubicBezTo>
                  <a:cubicBezTo>
                    <a:pt x="6873" y="24579"/>
                    <a:pt x="6934" y="24653"/>
                    <a:pt x="7021" y="24653"/>
                  </a:cubicBezTo>
                  <a:cubicBezTo>
                    <a:pt x="7046" y="24653"/>
                    <a:pt x="7070" y="24653"/>
                    <a:pt x="7095" y="24641"/>
                  </a:cubicBezTo>
                  <a:cubicBezTo>
                    <a:pt x="7120" y="24666"/>
                    <a:pt x="7144" y="24678"/>
                    <a:pt x="7169" y="24690"/>
                  </a:cubicBezTo>
                  <a:cubicBezTo>
                    <a:pt x="7186" y="24692"/>
                    <a:pt x="7202" y="24693"/>
                    <a:pt x="7218" y="24693"/>
                  </a:cubicBezTo>
                  <a:cubicBezTo>
                    <a:pt x="7522" y="24693"/>
                    <a:pt x="7711" y="24372"/>
                    <a:pt x="7922" y="24197"/>
                  </a:cubicBezTo>
                  <a:cubicBezTo>
                    <a:pt x="8761" y="23382"/>
                    <a:pt x="9761" y="22752"/>
                    <a:pt x="10872" y="22345"/>
                  </a:cubicBezTo>
                  <a:cubicBezTo>
                    <a:pt x="11675" y="22012"/>
                    <a:pt x="12539" y="21827"/>
                    <a:pt x="13415" y="21814"/>
                  </a:cubicBezTo>
                  <a:cubicBezTo>
                    <a:pt x="14230" y="21789"/>
                    <a:pt x="15032" y="21752"/>
                    <a:pt x="15834" y="21752"/>
                  </a:cubicBezTo>
                  <a:cubicBezTo>
                    <a:pt x="15983" y="21752"/>
                    <a:pt x="16131" y="21777"/>
                    <a:pt x="16266" y="21789"/>
                  </a:cubicBezTo>
                  <a:lnTo>
                    <a:pt x="16303" y="21789"/>
                  </a:lnTo>
                  <a:cubicBezTo>
                    <a:pt x="16319" y="21790"/>
                    <a:pt x="16334" y="21790"/>
                    <a:pt x="16349" y="21790"/>
                  </a:cubicBezTo>
                  <a:cubicBezTo>
                    <a:pt x="17123" y="21790"/>
                    <a:pt x="17882" y="21483"/>
                    <a:pt x="18451" y="20950"/>
                  </a:cubicBezTo>
                  <a:cubicBezTo>
                    <a:pt x="18550" y="20839"/>
                    <a:pt x="18649" y="20728"/>
                    <a:pt x="18723" y="20604"/>
                  </a:cubicBezTo>
                  <a:cubicBezTo>
                    <a:pt x="18760" y="20567"/>
                    <a:pt x="18785" y="20530"/>
                    <a:pt x="18809" y="20481"/>
                  </a:cubicBezTo>
                  <a:cubicBezTo>
                    <a:pt x="18871" y="20444"/>
                    <a:pt x="18908" y="20382"/>
                    <a:pt x="18908" y="20321"/>
                  </a:cubicBezTo>
                  <a:cubicBezTo>
                    <a:pt x="18834" y="19605"/>
                    <a:pt x="19056" y="19012"/>
                    <a:pt x="19340" y="18271"/>
                  </a:cubicBezTo>
                  <a:cubicBezTo>
                    <a:pt x="20031" y="16420"/>
                    <a:pt x="21710" y="14667"/>
                    <a:pt x="23488" y="13556"/>
                  </a:cubicBezTo>
                  <a:cubicBezTo>
                    <a:pt x="23809" y="13359"/>
                    <a:pt x="24154" y="13186"/>
                    <a:pt x="24512" y="13050"/>
                  </a:cubicBezTo>
                  <a:cubicBezTo>
                    <a:pt x="24549" y="13038"/>
                    <a:pt x="24574" y="13013"/>
                    <a:pt x="24599" y="13001"/>
                  </a:cubicBezTo>
                  <a:lnTo>
                    <a:pt x="24623" y="13001"/>
                  </a:lnTo>
                  <a:cubicBezTo>
                    <a:pt x="24697" y="13001"/>
                    <a:pt x="24759" y="12951"/>
                    <a:pt x="24796" y="12890"/>
                  </a:cubicBezTo>
                  <a:cubicBezTo>
                    <a:pt x="24870" y="12865"/>
                    <a:pt x="24932" y="12840"/>
                    <a:pt x="24994" y="12803"/>
                  </a:cubicBezTo>
                  <a:cubicBezTo>
                    <a:pt x="25068" y="12754"/>
                    <a:pt x="25142" y="12692"/>
                    <a:pt x="25191" y="12618"/>
                  </a:cubicBezTo>
                  <a:cubicBezTo>
                    <a:pt x="25240" y="12618"/>
                    <a:pt x="25278" y="12581"/>
                    <a:pt x="25290" y="12544"/>
                  </a:cubicBezTo>
                  <a:cubicBezTo>
                    <a:pt x="25327" y="12420"/>
                    <a:pt x="25253" y="12309"/>
                    <a:pt x="25216" y="12198"/>
                  </a:cubicBezTo>
                  <a:cubicBezTo>
                    <a:pt x="24438" y="10803"/>
                    <a:pt x="23562" y="9470"/>
                    <a:pt x="22710" y="8125"/>
                  </a:cubicBezTo>
                  <a:cubicBezTo>
                    <a:pt x="21710" y="6483"/>
                    <a:pt x="20636" y="4891"/>
                    <a:pt x="19562" y="3298"/>
                  </a:cubicBezTo>
                  <a:cubicBezTo>
                    <a:pt x="18945" y="2348"/>
                    <a:pt x="18340" y="1373"/>
                    <a:pt x="17674" y="447"/>
                  </a:cubicBezTo>
                  <a:cubicBezTo>
                    <a:pt x="17612" y="360"/>
                    <a:pt x="17563" y="237"/>
                    <a:pt x="17451" y="212"/>
                  </a:cubicBezTo>
                  <a:cubicBezTo>
                    <a:pt x="17433" y="206"/>
                    <a:pt x="17414" y="203"/>
                    <a:pt x="17396" y="203"/>
                  </a:cubicBezTo>
                  <a:cubicBezTo>
                    <a:pt x="17342" y="203"/>
                    <a:pt x="17291" y="231"/>
                    <a:pt x="17254" y="286"/>
                  </a:cubicBezTo>
                  <a:cubicBezTo>
                    <a:pt x="17192" y="286"/>
                    <a:pt x="17131" y="299"/>
                    <a:pt x="17069" y="336"/>
                  </a:cubicBezTo>
                  <a:lnTo>
                    <a:pt x="16958" y="163"/>
                  </a:lnTo>
                  <a:cubicBezTo>
                    <a:pt x="16884" y="64"/>
                    <a:pt x="16773" y="3"/>
                    <a:pt x="16649" y="3"/>
                  </a:cubicBezTo>
                  <a:cubicBezTo>
                    <a:pt x="16601" y="1"/>
                    <a:pt x="16554" y="1"/>
                    <a:pt x="16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1"/>
            <p:cNvSpPr/>
            <p:nvPr/>
          </p:nvSpPr>
          <p:spPr>
            <a:xfrm>
              <a:off x="1501027" y="610575"/>
              <a:ext cx="451647" cy="356464"/>
            </a:xfrm>
            <a:custGeom>
              <a:rect b="b" l="l" r="r" t="t"/>
              <a:pathLst>
                <a:path extrusionOk="0" h="4760" w="6031">
                  <a:moveTo>
                    <a:pt x="5881" y="0"/>
                  </a:moveTo>
                  <a:cubicBezTo>
                    <a:pt x="5871" y="0"/>
                    <a:pt x="5861" y="1"/>
                    <a:pt x="5850" y="4"/>
                  </a:cubicBezTo>
                  <a:cubicBezTo>
                    <a:pt x="4726" y="152"/>
                    <a:pt x="3677" y="621"/>
                    <a:pt x="2801" y="1337"/>
                  </a:cubicBezTo>
                  <a:cubicBezTo>
                    <a:pt x="1739" y="2176"/>
                    <a:pt x="826" y="3201"/>
                    <a:pt x="122" y="4361"/>
                  </a:cubicBezTo>
                  <a:cubicBezTo>
                    <a:pt x="73" y="4423"/>
                    <a:pt x="36" y="4484"/>
                    <a:pt x="11" y="4558"/>
                  </a:cubicBezTo>
                  <a:cubicBezTo>
                    <a:pt x="0" y="4669"/>
                    <a:pt x="88" y="4760"/>
                    <a:pt x="195" y="4760"/>
                  </a:cubicBezTo>
                  <a:cubicBezTo>
                    <a:pt x="208" y="4760"/>
                    <a:pt x="220" y="4759"/>
                    <a:pt x="233" y="4756"/>
                  </a:cubicBezTo>
                  <a:cubicBezTo>
                    <a:pt x="344" y="4707"/>
                    <a:pt x="394" y="4571"/>
                    <a:pt x="480" y="4472"/>
                  </a:cubicBezTo>
                  <a:cubicBezTo>
                    <a:pt x="1455" y="3090"/>
                    <a:pt x="2653" y="1744"/>
                    <a:pt x="4146" y="868"/>
                  </a:cubicBezTo>
                  <a:cubicBezTo>
                    <a:pt x="4541" y="645"/>
                    <a:pt x="4949" y="473"/>
                    <a:pt x="5381" y="349"/>
                  </a:cubicBezTo>
                  <a:cubicBezTo>
                    <a:pt x="5554" y="300"/>
                    <a:pt x="5739" y="263"/>
                    <a:pt x="5912" y="238"/>
                  </a:cubicBezTo>
                  <a:cubicBezTo>
                    <a:pt x="5949" y="226"/>
                    <a:pt x="5973" y="213"/>
                    <a:pt x="5986" y="176"/>
                  </a:cubicBezTo>
                  <a:cubicBezTo>
                    <a:pt x="6030" y="98"/>
                    <a:pt x="5974" y="0"/>
                    <a:pt x="58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1"/>
            <p:cNvSpPr/>
            <p:nvPr/>
          </p:nvSpPr>
          <p:spPr>
            <a:xfrm>
              <a:off x="1610741" y="785219"/>
              <a:ext cx="420418" cy="367698"/>
            </a:xfrm>
            <a:custGeom>
              <a:rect b="b" l="l" r="r" t="t"/>
              <a:pathLst>
                <a:path extrusionOk="0" h="4910" w="5614">
                  <a:moveTo>
                    <a:pt x="5477" y="1"/>
                  </a:moveTo>
                  <a:cubicBezTo>
                    <a:pt x="5467" y="1"/>
                    <a:pt x="5457" y="2"/>
                    <a:pt x="5446" y="5"/>
                  </a:cubicBezTo>
                  <a:cubicBezTo>
                    <a:pt x="3150" y="770"/>
                    <a:pt x="1274" y="2510"/>
                    <a:pt x="114" y="4609"/>
                  </a:cubicBezTo>
                  <a:cubicBezTo>
                    <a:pt x="0" y="4723"/>
                    <a:pt x="96" y="4909"/>
                    <a:pt x="247" y="4909"/>
                  </a:cubicBezTo>
                  <a:cubicBezTo>
                    <a:pt x="260" y="4909"/>
                    <a:pt x="273" y="4908"/>
                    <a:pt x="287" y="4905"/>
                  </a:cubicBezTo>
                  <a:cubicBezTo>
                    <a:pt x="385" y="4868"/>
                    <a:pt x="422" y="4769"/>
                    <a:pt x="484" y="4695"/>
                  </a:cubicBezTo>
                  <a:cubicBezTo>
                    <a:pt x="1398" y="3239"/>
                    <a:pt x="2533" y="1930"/>
                    <a:pt x="3940" y="992"/>
                  </a:cubicBezTo>
                  <a:cubicBezTo>
                    <a:pt x="4274" y="758"/>
                    <a:pt x="4632" y="572"/>
                    <a:pt x="5014" y="412"/>
                  </a:cubicBezTo>
                  <a:cubicBezTo>
                    <a:pt x="5175" y="350"/>
                    <a:pt x="5335" y="289"/>
                    <a:pt x="5508" y="227"/>
                  </a:cubicBezTo>
                  <a:cubicBezTo>
                    <a:pt x="5533" y="214"/>
                    <a:pt x="5557" y="190"/>
                    <a:pt x="5570" y="165"/>
                  </a:cubicBezTo>
                  <a:cubicBezTo>
                    <a:pt x="5614" y="88"/>
                    <a:pt x="5559" y="1"/>
                    <a:pt x="5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1"/>
            <p:cNvSpPr/>
            <p:nvPr/>
          </p:nvSpPr>
          <p:spPr>
            <a:xfrm>
              <a:off x="1733036" y="976413"/>
              <a:ext cx="398701" cy="341262"/>
            </a:xfrm>
            <a:custGeom>
              <a:rect b="b" l="l" r="r" t="t"/>
              <a:pathLst>
                <a:path extrusionOk="0" h="4557" w="5324">
                  <a:moveTo>
                    <a:pt x="5168" y="0"/>
                  </a:moveTo>
                  <a:cubicBezTo>
                    <a:pt x="5145" y="0"/>
                    <a:pt x="5121" y="6"/>
                    <a:pt x="5097" y="19"/>
                  </a:cubicBezTo>
                  <a:cubicBezTo>
                    <a:pt x="4171" y="451"/>
                    <a:pt x="3221" y="859"/>
                    <a:pt x="2406" y="1513"/>
                  </a:cubicBezTo>
                  <a:cubicBezTo>
                    <a:pt x="1443" y="2303"/>
                    <a:pt x="629" y="3266"/>
                    <a:pt x="11" y="4352"/>
                  </a:cubicBezTo>
                  <a:cubicBezTo>
                    <a:pt x="1" y="4459"/>
                    <a:pt x="92" y="4557"/>
                    <a:pt x="197" y="4557"/>
                  </a:cubicBezTo>
                  <a:cubicBezTo>
                    <a:pt x="213" y="4557"/>
                    <a:pt x="230" y="4554"/>
                    <a:pt x="246" y="4549"/>
                  </a:cubicBezTo>
                  <a:cubicBezTo>
                    <a:pt x="382" y="4500"/>
                    <a:pt x="431" y="4352"/>
                    <a:pt x="530" y="4241"/>
                  </a:cubicBezTo>
                  <a:cubicBezTo>
                    <a:pt x="1345" y="3031"/>
                    <a:pt x="2295" y="1920"/>
                    <a:pt x="3542" y="1155"/>
                  </a:cubicBezTo>
                  <a:cubicBezTo>
                    <a:pt x="4060" y="834"/>
                    <a:pt x="4591" y="538"/>
                    <a:pt x="5159" y="291"/>
                  </a:cubicBezTo>
                  <a:cubicBezTo>
                    <a:pt x="5208" y="266"/>
                    <a:pt x="5282" y="241"/>
                    <a:pt x="5295" y="180"/>
                  </a:cubicBezTo>
                  <a:cubicBezTo>
                    <a:pt x="5324" y="82"/>
                    <a:pt x="5253" y="0"/>
                    <a:pt x="5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1"/>
            <p:cNvSpPr/>
            <p:nvPr/>
          </p:nvSpPr>
          <p:spPr>
            <a:xfrm>
              <a:off x="1824702" y="1133683"/>
              <a:ext cx="399300" cy="342985"/>
            </a:xfrm>
            <a:custGeom>
              <a:rect b="b" l="l" r="r" t="t"/>
              <a:pathLst>
                <a:path extrusionOk="0" h="4580" w="5332">
                  <a:moveTo>
                    <a:pt x="5133" y="0"/>
                  </a:moveTo>
                  <a:cubicBezTo>
                    <a:pt x="5121" y="0"/>
                    <a:pt x="5108" y="2"/>
                    <a:pt x="5095" y="5"/>
                  </a:cubicBezTo>
                  <a:cubicBezTo>
                    <a:pt x="3750" y="524"/>
                    <a:pt x="2552" y="1412"/>
                    <a:pt x="1540" y="2437"/>
                  </a:cubicBezTo>
                  <a:cubicBezTo>
                    <a:pt x="997" y="3017"/>
                    <a:pt x="367" y="3647"/>
                    <a:pt x="22" y="4363"/>
                  </a:cubicBezTo>
                  <a:cubicBezTo>
                    <a:pt x="0" y="4480"/>
                    <a:pt x="91" y="4580"/>
                    <a:pt x="203" y="4580"/>
                  </a:cubicBezTo>
                  <a:cubicBezTo>
                    <a:pt x="221" y="4580"/>
                    <a:pt x="238" y="4577"/>
                    <a:pt x="256" y="4572"/>
                  </a:cubicBezTo>
                  <a:cubicBezTo>
                    <a:pt x="380" y="4523"/>
                    <a:pt x="429" y="4375"/>
                    <a:pt x="503" y="4289"/>
                  </a:cubicBezTo>
                  <a:cubicBezTo>
                    <a:pt x="1466" y="2931"/>
                    <a:pt x="2663" y="1770"/>
                    <a:pt x="4046" y="857"/>
                  </a:cubicBezTo>
                  <a:cubicBezTo>
                    <a:pt x="4416" y="622"/>
                    <a:pt x="4811" y="425"/>
                    <a:pt x="5219" y="252"/>
                  </a:cubicBezTo>
                  <a:cubicBezTo>
                    <a:pt x="5331" y="162"/>
                    <a:pt x="5259" y="0"/>
                    <a:pt x="51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1"/>
            <p:cNvSpPr/>
            <p:nvPr/>
          </p:nvSpPr>
          <p:spPr>
            <a:xfrm>
              <a:off x="1942129" y="1277696"/>
              <a:ext cx="363204" cy="358037"/>
            </a:xfrm>
            <a:custGeom>
              <a:rect b="b" l="l" r="r" t="t"/>
              <a:pathLst>
                <a:path extrusionOk="0" h="4781" w="4850">
                  <a:moveTo>
                    <a:pt x="4669" y="1"/>
                  </a:moveTo>
                  <a:cubicBezTo>
                    <a:pt x="4647" y="1"/>
                    <a:pt x="4625" y="7"/>
                    <a:pt x="4601" y="20"/>
                  </a:cubicBezTo>
                  <a:cubicBezTo>
                    <a:pt x="3268" y="773"/>
                    <a:pt x="2095" y="1773"/>
                    <a:pt x="1120" y="2958"/>
                  </a:cubicBezTo>
                  <a:cubicBezTo>
                    <a:pt x="725" y="3477"/>
                    <a:pt x="293" y="3983"/>
                    <a:pt x="22" y="4575"/>
                  </a:cubicBezTo>
                  <a:cubicBezTo>
                    <a:pt x="0" y="4691"/>
                    <a:pt x="88" y="4780"/>
                    <a:pt x="191" y="4780"/>
                  </a:cubicBezTo>
                  <a:cubicBezTo>
                    <a:pt x="208" y="4780"/>
                    <a:pt x="226" y="4778"/>
                    <a:pt x="244" y="4773"/>
                  </a:cubicBezTo>
                  <a:cubicBezTo>
                    <a:pt x="342" y="4748"/>
                    <a:pt x="392" y="4637"/>
                    <a:pt x="454" y="4550"/>
                  </a:cubicBezTo>
                  <a:cubicBezTo>
                    <a:pt x="1293" y="3267"/>
                    <a:pt x="2157" y="2131"/>
                    <a:pt x="3416" y="1119"/>
                  </a:cubicBezTo>
                  <a:cubicBezTo>
                    <a:pt x="3823" y="786"/>
                    <a:pt x="4268" y="502"/>
                    <a:pt x="4725" y="230"/>
                  </a:cubicBezTo>
                  <a:cubicBezTo>
                    <a:pt x="4849" y="168"/>
                    <a:pt x="4782" y="1"/>
                    <a:pt x="46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1"/>
            <p:cNvSpPr/>
            <p:nvPr/>
          </p:nvSpPr>
          <p:spPr>
            <a:xfrm>
              <a:off x="934185" y="1044339"/>
              <a:ext cx="419819" cy="287044"/>
            </a:xfrm>
            <a:custGeom>
              <a:rect b="b" l="l" r="r" t="t"/>
              <a:pathLst>
                <a:path extrusionOk="0" h="3833" w="5606">
                  <a:moveTo>
                    <a:pt x="5432" y="1"/>
                  </a:moveTo>
                  <a:cubicBezTo>
                    <a:pt x="4420" y="1"/>
                    <a:pt x="3457" y="396"/>
                    <a:pt x="2605" y="902"/>
                  </a:cubicBezTo>
                  <a:cubicBezTo>
                    <a:pt x="1976" y="1248"/>
                    <a:pt x="1420" y="1692"/>
                    <a:pt x="964" y="2235"/>
                  </a:cubicBezTo>
                  <a:cubicBezTo>
                    <a:pt x="606" y="2593"/>
                    <a:pt x="310" y="3013"/>
                    <a:pt x="87" y="3470"/>
                  </a:cubicBezTo>
                  <a:cubicBezTo>
                    <a:pt x="63" y="3544"/>
                    <a:pt x="1" y="3618"/>
                    <a:pt x="13" y="3704"/>
                  </a:cubicBezTo>
                  <a:cubicBezTo>
                    <a:pt x="24" y="3777"/>
                    <a:pt x="88" y="3833"/>
                    <a:pt x="160" y="3833"/>
                  </a:cubicBezTo>
                  <a:cubicBezTo>
                    <a:pt x="172" y="3833"/>
                    <a:pt x="185" y="3831"/>
                    <a:pt x="198" y="3827"/>
                  </a:cubicBezTo>
                  <a:cubicBezTo>
                    <a:pt x="322" y="3790"/>
                    <a:pt x="347" y="3630"/>
                    <a:pt x="421" y="3531"/>
                  </a:cubicBezTo>
                  <a:cubicBezTo>
                    <a:pt x="853" y="2902"/>
                    <a:pt x="1359" y="2322"/>
                    <a:pt x="1939" y="1815"/>
                  </a:cubicBezTo>
                  <a:cubicBezTo>
                    <a:pt x="2556" y="1334"/>
                    <a:pt x="3247" y="927"/>
                    <a:pt x="3963" y="606"/>
                  </a:cubicBezTo>
                  <a:cubicBezTo>
                    <a:pt x="4334" y="445"/>
                    <a:pt x="4729" y="334"/>
                    <a:pt x="5124" y="297"/>
                  </a:cubicBezTo>
                  <a:cubicBezTo>
                    <a:pt x="5247" y="272"/>
                    <a:pt x="5408" y="309"/>
                    <a:pt x="5519" y="235"/>
                  </a:cubicBezTo>
                  <a:cubicBezTo>
                    <a:pt x="5605" y="149"/>
                    <a:pt x="5543" y="1"/>
                    <a:pt x="5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1"/>
            <p:cNvSpPr/>
            <p:nvPr/>
          </p:nvSpPr>
          <p:spPr>
            <a:xfrm>
              <a:off x="1029445" y="1254031"/>
              <a:ext cx="438242" cy="255366"/>
            </a:xfrm>
            <a:custGeom>
              <a:rect b="b" l="l" r="r" t="t"/>
              <a:pathLst>
                <a:path extrusionOk="0" h="3410" w="5852">
                  <a:moveTo>
                    <a:pt x="5130" y="0"/>
                  </a:moveTo>
                  <a:cubicBezTo>
                    <a:pt x="3091" y="0"/>
                    <a:pt x="1263" y="1427"/>
                    <a:pt x="124" y="3040"/>
                  </a:cubicBezTo>
                  <a:cubicBezTo>
                    <a:pt x="87" y="3101"/>
                    <a:pt x="25" y="3151"/>
                    <a:pt x="13" y="3225"/>
                  </a:cubicBezTo>
                  <a:cubicBezTo>
                    <a:pt x="0" y="3323"/>
                    <a:pt x="74" y="3410"/>
                    <a:pt x="161" y="3410"/>
                  </a:cubicBezTo>
                  <a:cubicBezTo>
                    <a:pt x="309" y="3398"/>
                    <a:pt x="371" y="3237"/>
                    <a:pt x="457" y="3151"/>
                  </a:cubicBezTo>
                  <a:cubicBezTo>
                    <a:pt x="1593" y="1706"/>
                    <a:pt x="3173" y="521"/>
                    <a:pt x="4814" y="287"/>
                  </a:cubicBezTo>
                  <a:cubicBezTo>
                    <a:pt x="4939" y="271"/>
                    <a:pt x="5063" y="264"/>
                    <a:pt x="5186" y="264"/>
                  </a:cubicBezTo>
                  <a:cubicBezTo>
                    <a:pt x="5357" y="264"/>
                    <a:pt x="5526" y="278"/>
                    <a:pt x="5691" y="299"/>
                  </a:cubicBezTo>
                  <a:cubicBezTo>
                    <a:pt x="5839" y="275"/>
                    <a:pt x="5851" y="77"/>
                    <a:pt x="5716" y="40"/>
                  </a:cubicBezTo>
                  <a:cubicBezTo>
                    <a:pt x="5519" y="13"/>
                    <a:pt x="5324" y="0"/>
                    <a:pt x="51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1"/>
            <p:cNvSpPr/>
            <p:nvPr/>
          </p:nvSpPr>
          <p:spPr>
            <a:xfrm>
              <a:off x="1131146" y="1404935"/>
              <a:ext cx="441012" cy="257014"/>
            </a:xfrm>
            <a:custGeom>
              <a:rect b="b" l="l" r="r" t="t"/>
              <a:pathLst>
                <a:path extrusionOk="0" h="3432" w="5889">
                  <a:moveTo>
                    <a:pt x="5728" y="0"/>
                  </a:moveTo>
                  <a:cubicBezTo>
                    <a:pt x="4716" y="49"/>
                    <a:pt x="3728" y="333"/>
                    <a:pt x="2852" y="839"/>
                  </a:cubicBezTo>
                  <a:cubicBezTo>
                    <a:pt x="1815" y="1420"/>
                    <a:pt x="889" y="2173"/>
                    <a:pt x="136" y="3098"/>
                  </a:cubicBezTo>
                  <a:cubicBezTo>
                    <a:pt x="0" y="3209"/>
                    <a:pt x="0" y="3419"/>
                    <a:pt x="210" y="3432"/>
                  </a:cubicBezTo>
                  <a:cubicBezTo>
                    <a:pt x="321" y="3432"/>
                    <a:pt x="383" y="3308"/>
                    <a:pt x="469" y="3234"/>
                  </a:cubicBezTo>
                  <a:cubicBezTo>
                    <a:pt x="1556" y="2061"/>
                    <a:pt x="2802" y="1074"/>
                    <a:pt x="4209" y="531"/>
                  </a:cubicBezTo>
                  <a:cubicBezTo>
                    <a:pt x="4592" y="395"/>
                    <a:pt x="4999" y="309"/>
                    <a:pt x="5407" y="284"/>
                  </a:cubicBezTo>
                  <a:cubicBezTo>
                    <a:pt x="5543" y="247"/>
                    <a:pt x="5703" y="284"/>
                    <a:pt x="5814" y="210"/>
                  </a:cubicBezTo>
                  <a:cubicBezTo>
                    <a:pt x="5888" y="136"/>
                    <a:pt x="5839" y="0"/>
                    <a:pt x="57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1"/>
            <p:cNvSpPr/>
            <p:nvPr/>
          </p:nvSpPr>
          <p:spPr>
            <a:xfrm>
              <a:off x="1229327" y="1571640"/>
              <a:ext cx="452321" cy="268771"/>
            </a:xfrm>
            <a:custGeom>
              <a:rect b="b" l="l" r="r" t="t"/>
              <a:pathLst>
                <a:path extrusionOk="0" h="3589" w="6040">
                  <a:moveTo>
                    <a:pt x="5825" y="0"/>
                  </a:moveTo>
                  <a:cubicBezTo>
                    <a:pt x="5809" y="0"/>
                    <a:pt x="5792" y="3"/>
                    <a:pt x="5775" y="8"/>
                  </a:cubicBezTo>
                  <a:cubicBezTo>
                    <a:pt x="4590" y="156"/>
                    <a:pt x="3429" y="514"/>
                    <a:pt x="2442" y="1181"/>
                  </a:cubicBezTo>
                  <a:cubicBezTo>
                    <a:pt x="1516" y="1749"/>
                    <a:pt x="714" y="2477"/>
                    <a:pt x="72" y="3341"/>
                  </a:cubicBezTo>
                  <a:cubicBezTo>
                    <a:pt x="1" y="3448"/>
                    <a:pt x="77" y="3589"/>
                    <a:pt x="204" y="3589"/>
                  </a:cubicBezTo>
                  <a:cubicBezTo>
                    <a:pt x="209" y="3589"/>
                    <a:pt x="214" y="3588"/>
                    <a:pt x="220" y="3588"/>
                  </a:cubicBezTo>
                  <a:cubicBezTo>
                    <a:pt x="356" y="3588"/>
                    <a:pt x="430" y="3440"/>
                    <a:pt x="528" y="3341"/>
                  </a:cubicBezTo>
                  <a:cubicBezTo>
                    <a:pt x="1590" y="2181"/>
                    <a:pt x="2800" y="1243"/>
                    <a:pt x="4182" y="737"/>
                  </a:cubicBezTo>
                  <a:cubicBezTo>
                    <a:pt x="4725" y="539"/>
                    <a:pt x="5281" y="391"/>
                    <a:pt x="5849" y="317"/>
                  </a:cubicBezTo>
                  <a:cubicBezTo>
                    <a:pt x="6040" y="261"/>
                    <a:pt x="5985" y="0"/>
                    <a:pt x="58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1"/>
            <p:cNvSpPr/>
            <p:nvPr/>
          </p:nvSpPr>
          <p:spPr>
            <a:xfrm>
              <a:off x="1330802" y="1742989"/>
              <a:ext cx="483698" cy="232376"/>
            </a:xfrm>
            <a:custGeom>
              <a:rect b="b" l="l" r="r" t="t"/>
              <a:pathLst>
                <a:path extrusionOk="0" h="3103" w="6459">
                  <a:moveTo>
                    <a:pt x="6177" y="1"/>
                  </a:moveTo>
                  <a:cubicBezTo>
                    <a:pt x="6147" y="1"/>
                    <a:pt x="6119" y="21"/>
                    <a:pt x="6098" y="41"/>
                  </a:cubicBezTo>
                  <a:cubicBezTo>
                    <a:pt x="6009" y="33"/>
                    <a:pt x="5920" y="29"/>
                    <a:pt x="5832" y="29"/>
                  </a:cubicBezTo>
                  <a:cubicBezTo>
                    <a:pt x="5220" y="29"/>
                    <a:pt x="4619" y="203"/>
                    <a:pt x="4037" y="387"/>
                  </a:cubicBezTo>
                  <a:cubicBezTo>
                    <a:pt x="2593" y="856"/>
                    <a:pt x="1198" y="1609"/>
                    <a:pt x="136" y="2707"/>
                  </a:cubicBezTo>
                  <a:cubicBezTo>
                    <a:pt x="75" y="2781"/>
                    <a:pt x="0" y="2831"/>
                    <a:pt x="0" y="2929"/>
                  </a:cubicBezTo>
                  <a:cubicBezTo>
                    <a:pt x="0" y="3016"/>
                    <a:pt x="75" y="3090"/>
                    <a:pt x="161" y="3102"/>
                  </a:cubicBezTo>
                  <a:cubicBezTo>
                    <a:pt x="284" y="3102"/>
                    <a:pt x="358" y="2966"/>
                    <a:pt x="457" y="2905"/>
                  </a:cubicBezTo>
                  <a:cubicBezTo>
                    <a:pt x="1741" y="1732"/>
                    <a:pt x="3309" y="905"/>
                    <a:pt x="5000" y="498"/>
                  </a:cubicBezTo>
                  <a:cubicBezTo>
                    <a:pt x="5285" y="424"/>
                    <a:pt x="5576" y="385"/>
                    <a:pt x="5870" y="385"/>
                  </a:cubicBezTo>
                  <a:cubicBezTo>
                    <a:pt x="5971" y="385"/>
                    <a:pt x="6072" y="389"/>
                    <a:pt x="6172" y="399"/>
                  </a:cubicBezTo>
                  <a:cubicBezTo>
                    <a:pt x="6186" y="402"/>
                    <a:pt x="6200" y="403"/>
                    <a:pt x="6213" y="403"/>
                  </a:cubicBezTo>
                  <a:cubicBezTo>
                    <a:pt x="6373" y="403"/>
                    <a:pt x="6458" y="204"/>
                    <a:pt x="6333" y="90"/>
                  </a:cubicBezTo>
                  <a:cubicBezTo>
                    <a:pt x="6311" y="37"/>
                    <a:pt x="6271" y="1"/>
                    <a:pt x="6220" y="1"/>
                  </a:cubicBezTo>
                  <a:cubicBezTo>
                    <a:pt x="6213" y="1"/>
                    <a:pt x="6205" y="2"/>
                    <a:pt x="6197" y="4"/>
                  </a:cubicBezTo>
                  <a:cubicBezTo>
                    <a:pt x="6190" y="2"/>
                    <a:pt x="6184" y="1"/>
                    <a:pt x="6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1"/>
            <p:cNvSpPr/>
            <p:nvPr/>
          </p:nvSpPr>
          <p:spPr>
            <a:xfrm>
              <a:off x="787251" y="1144242"/>
              <a:ext cx="585171" cy="972489"/>
            </a:xfrm>
            <a:custGeom>
              <a:rect b="b" l="l" r="r" t="t"/>
              <a:pathLst>
                <a:path extrusionOk="0" h="12986" w="7814">
                  <a:moveTo>
                    <a:pt x="975" y="0"/>
                  </a:moveTo>
                  <a:cubicBezTo>
                    <a:pt x="506" y="617"/>
                    <a:pt x="173" y="1346"/>
                    <a:pt x="0" y="2111"/>
                  </a:cubicBezTo>
                  <a:cubicBezTo>
                    <a:pt x="2160" y="5740"/>
                    <a:pt x="4419" y="9591"/>
                    <a:pt x="6407" y="12986"/>
                  </a:cubicBezTo>
                  <a:cubicBezTo>
                    <a:pt x="6802" y="12517"/>
                    <a:pt x="7283" y="12122"/>
                    <a:pt x="7814" y="11813"/>
                  </a:cubicBezTo>
                  <a:cubicBezTo>
                    <a:pt x="7234" y="11332"/>
                    <a:pt x="6691" y="10801"/>
                    <a:pt x="6209" y="10221"/>
                  </a:cubicBezTo>
                  <a:cubicBezTo>
                    <a:pt x="4876" y="8641"/>
                    <a:pt x="3901" y="6789"/>
                    <a:pt x="2987" y="4938"/>
                  </a:cubicBezTo>
                  <a:cubicBezTo>
                    <a:pt x="2210" y="3345"/>
                    <a:pt x="1457" y="1691"/>
                    <a:pt x="975" y="0"/>
                  </a:cubicBezTo>
                  <a:close/>
                </a:path>
              </a:pathLst>
            </a:custGeom>
            <a:solidFill>
              <a:srgbClr val="FFFFFF">
                <a:alpha val="44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1"/>
            <p:cNvSpPr/>
            <p:nvPr/>
          </p:nvSpPr>
          <p:spPr>
            <a:xfrm>
              <a:off x="1354842" y="779976"/>
              <a:ext cx="692485" cy="1155589"/>
            </a:xfrm>
            <a:custGeom>
              <a:rect b="b" l="l" r="r" t="t"/>
              <a:pathLst>
                <a:path extrusionOk="0" h="15431" w="9247">
                  <a:moveTo>
                    <a:pt x="1000" y="1"/>
                  </a:moveTo>
                  <a:cubicBezTo>
                    <a:pt x="642" y="581"/>
                    <a:pt x="321" y="1198"/>
                    <a:pt x="37" y="1827"/>
                  </a:cubicBezTo>
                  <a:cubicBezTo>
                    <a:pt x="37" y="1840"/>
                    <a:pt x="13" y="1864"/>
                    <a:pt x="0" y="1889"/>
                  </a:cubicBezTo>
                  <a:cubicBezTo>
                    <a:pt x="87" y="1963"/>
                    <a:pt x="161" y="2050"/>
                    <a:pt x="235" y="2124"/>
                  </a:cubicBezTo>
                  <a:cubicBezTo>
                    <a:pt x="1025" y="3111"/>
                    <a:pt x="1655" y="4222"/>
                    <a:pt x="2333" y="5284"/>
                  </a:cubicBezTo>
                  <a:cubicBezTo>
                    <a:pt x="3568" y="7246"/>
                    <a:pt x="4827" y="9197"/>
                    <a:pt x="6037" y="11184"/>
                  </a:cubicBezTo>
                  <a:cubicBezTo>
                    <a:pt x="6864" y="12517"/>
                    <a:pt x="7629" y="13900"/>
                    <a:pt x="8505" y="15208"/>
                  </a:cubicBezTo>
                  <a:cubicBezTo>
                    <a:pt x="8542" y="15270"/>
                    <a:pt x="8604" y="15356"/>
                    <a:pt x="8654" y="15430"/>
                  </a:cubicBezTo>
                  <a:cubicBezTo>
                    <a:pt x="8715" y="15381"/>
                    <a:pt x="8777" y="15332"/>
                    <a:pt x="8826" y="15270"/>
                  </a:cubicBezTo>
                  <a:cubicBezTo>
                    <a:pt x="8839" y="14542"/>
                    <a:pt x="8974" y="13826"/>
                    <a:pt x="9246" y="13147"/>
                  </a:cubicBezTo>
                  <a:lnTo>
                    <a:pt x="9024" y="12974"/>
                  </a:lnTo>
                  <a:cubicBezTo>
                    <a:pt x="4987" y="9666"/>
                    <a:pt x="2161" y="5099"/>
                    <a:pt x="1000" y="1"/>
                  </a:cubicBezTo>
                  <a:close/>
                </a:path>
              </a:pathLst>
            </a:custGeom>
            <a:solidFill>
              <a:srgbClr val="FFFFFF">
                <a:alpha val="44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4" name="Google Shape;2144;p81"/>
          <p:cNvGrpSpPr/>
          <p:nvPr/>
        </p:nvGrpSpPr>
        <p:grpSpPr>
          <a:xfrm rot="9911363">
            <a:off x="7995322" y="4471484"/>
            <a:ext cx="843282" cy="402251"/>
            <a:chOff x="-583650" y="3109250"/>
            <a:chExt cx="570275" cy="272025"/>
          </a:xfrm>
        </p:grpSpPr>
        <p:sp>
          <p:nvSpPr>
            <p:cNvPr id="2145" name="Google Shape;2145;p81"/>
            <p:cNvSpPr/>
            <p:nvPr/>
          </p:nvSpPr>
          <p:spPr>
            <a:xfrm>
              <a:off x="-583650" y="3186975"/>
              <a:ext cx="570275" cy="194300"/>
            </a:xfrm>
            <a:custGeom>
              <a:rect b="b" l="l" r="r" t="t"/>
              <a:pathLst>
                <a:path extrusionOk="0" h="7772" w="22811">
                  <a:moveTo>
                    <a:pt x="22543" y="6377"/>
                  </a:moveTo>
                  <a:lnTo>
                    <a:pt x="22543" y="6377"/>
                  </a:lnTo>
                  <a:cubicBezTo>
                    <a:pt x="22536" y="6381"/>
                    <a:pt x="22532" y="6384"/>
                    <a:pt x="22525" y="6384"/>
                  </a:cubicBezTo>
                  <a:cubicBezTo>
                    <a:pt x="22190" y="6488"/>
                    <a:pt x="21851" y="6580"/>
                    <a:pt x="21513" y="6669"/>
                  </a:cubicBezTo>
                  <a:cubicBezTo>
                    <a:pt x="21762" y="6905"/>
                    <a:pt x="22083" y="7030"/>
                    <a:pt x="22322" y="7030"/>
                  </a:cubicBezTo>
                  <a:cubicBezTo>
                    <a:pt x="22632" y="7030"/>
                    <a:pt x="22810" y="6822"/>
                    <a:pt x="22543" y="6377"/>
                  </a:cubicBezTo>
                  <a:close/>
                  <a:moveTo>
                    <a:pt x="12021" y="1"/>
                  </a:moveTo>
                  <a:cubicBezTo>
                    <a:pt x="9332" y="1"/>
                    <a:pt x="6501" y="875"/>
                    <a:pt x="4639" y="2230"/>
                  </a:cubicBezTo>
                  <a:cubicBezTo>
                    <a:pt x="4539" y="2301"/>
                    <a:pt x="4393" y="2333"/>
                    <a:pt x="4222" y="2333"/>
                  </a:cubicBezTo>
                  <a:cubicBezTo>
                    <a:pt x="3909" y="2333"/>
                    <a:pt x="3520" y="2226"/>
                    <a:pt x="3221" y="2087"/>
                  </a:cubicBezTo>
                  <a:cubicBezTo>
                    <a:pt x="1672" y="3100"/>
                    <a:pt x="860" y="4609"/>
                    <a:pt x="175" y="6448"/>
                  </a:cubicBezTo>
                  <a:cubicBezTo>
                    <a:pt x="0" y="6923"/>
                    <a:pt x="924" y="7771"/>
                    <a:pt x="1455" y="7771"/>
                  </a:cubicBezTo>
                  <a:cubicBezTo>
                    <a:pt x="1605" y="7771"/>
                    <a:pt x="1719" y="7707"/>
                    <a:pt x="1776" y="7553"/>
                  </a:cubicBezTo>
                  <a:cubicBezTo>
                    <a:pt x="2507" y="5593"/>
                    <a:pt x="3345" y="4002"/>
                    <a:pt x="5328" y="3100"/>
                  </a:cubicBezTo>
                  <a:cubicBezTo>
                    <a:pt x="6989" y="2348"/>
                    <a:pt x="8897" y="1905"/>
                    <a:pt x="10687" y="1599"/>
                  </a:cubicBezTo>
                  <a:cubicBezTo>
                    <a:pt x="11486" y="1463"/>
                    <a:pt x="12313" y="1374"/>
                    <a:pt x="13137" y="1374"/>
                  </a:cubicBezTo>
                  <a:cubicBezTo>
                    <a:pt x="14481" y="1374"/>
                    <a:pt x="15814" y="1610"/>
                    <a:pt x="17012" y="2255"/>
                  </a:cubicBezTo>
                  <a:cubicBezTo>
                    <a:pt x="17700" y="2626"/>
                    <a:pt x="18321" y="3100"/>
                    <a:pt x="18888" y="3638"/>
                  </a:cubicBezTo>
                  <a:cubicBezTo>
                    <a:pt x="17733" y="1042"/>
                    <a:pt x="14962" y="1"/>
                    <a:pt x="12021" y="1"/>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1"/>
            <p:cNvSpPr/>
            <p:nvPr/>
          </p:nvSpPr>
          <p:spPr>
            <a:xfrm>
              <a:off x="-198800" y="3109250"/>
              <a:ext cx="181150" cy="265500"/>
            </a:xfrm>
            <a:custGeom>
              <a:rect b="b" l="l" r="r" t="t"/>
              <a:pathLst>
                <a:path extrusionOk="0" h="10620" w="7246">
                  <a:moveTo>
                    <a:pt x="3302" y="1"/>
                  </a:moveTo>
                  <a:cubicBezTo>
                    <a:pt x="3137" y="1"/>
                    <a:pt x="3098" y="190"/>
                    <a:pt x="3359" y="697"/>
                  </a:cubicBezTo>
                  <a:cubicBezTo>
                    <a:pt x="3552" y="1067"/>
                    <a:pt x="3733" y="1441"/>
                    <a:pt x="3908" y="1816"/>
                  </a:cubicBezTo>
                  <a:cubicBezTo>
                    <a:pt x="4129" y="1694"/>
                    <a:pt x="4375" y="1588"/>
                    <a:pt x="4585" y="1523"/>
                  </a:cubicBezTo>
                  <a:cubicBezTo>
                    <a:pt x="4467" y="1285"/>
                    <a:pt x="4347" y="1042"/>
                    <a:pt x="4225" y="804"/>
                  </a:cubicBezTo>
                  <a:cubicBezTo>
                    <a:pt x="4008" y="383"/>
                    <a:pt x="3530" y="1"/>
                    <a:pt x="3302" y="1"/>
                  </a:cubicBezTo>
                  <a:close/>
                  <a:moveTo>
                    <a:pt x="6906" y="7874"/>
                  </a:moveTo>
                  <a:cubicBezTo>
                    <a:pt x="6860" y="8145"/>
                    <a:pt x="6743" y="8406"/>
                    <a:pt x="6504" y="8648"/>
                  </a:cubicBezTo>
                  <a:cubicBezTo>
                    <a:pt x="6675" y="8858"/>
                    <a:pt x="6842" y="9069"/>
                    <a:pt x="7006" y="9283"/>
                  </a:cubicBezTo>
                  <a:cubicBezTo>
                    <a:pt x="7064" y="9357"/>
                    <a:pt x="7110" y="9421"/>
                    <a:pt x="7149" y="9486"/>
                  </a:cubicBezTo>
                  <a:cubicBezTo>
                    <a:pt x="7245" y="9429"/>
                    <a:pt x="7214" y="9169"/>
                    <a:pt x="7199" y="9112"/>
                  </a:cubicBezTo>
                  <a:cubicBezTo>
                    <a:pt x="7110" y="8698"/>
                    <a:pt x="7010" y="8284"/>
                    <a:pt x="6906" y="7874"/>
                  </a:cubicBezTo>
                  <a:close/>
                  <a:moveTo>
                    <a:pt x="3979" y="8327"/>
                  </a:moveTo>
                  <a:cubicBezTo>
                    <a:pt x="2742" y="8595"/>
                    <a:pt x="1490" y="8773"/>
                    <a:pt x="217" y="8862"/>
                  </a:cubicBezTo>
                  <a:cubicBezTo>
                    <a:pt x="0" y="8876"/>
                    <a:pt x="14" y="9194"/>
                    <a:pt x="142" y="9550"/>
                  </a:cubicBezTo>
                  <a:cubicBezTo>
                    <a:pt x="324" y="9490"/>
                    <a:pt x="509" y="9447"/>
                    <a:pt x="677" y="9433"/>
                  </a:cubicBezTo>
                  <a:cubicBezTo>
                    <a:pt x="1761" y="9336"/>
                    <a:pt x="2834" y="9194"/>
                    <a:pt x="3904" y="8983"/>
                  </a:cubicBezTo>
                  <a:cubicBezTo>
                    <a:pt x="4044" y="8958"/>
                    <a:pt x="4724" y="8904"/>
                    <a:pt x="5042" y="8798"/>
                  </a:cubicBezTo>
                  <a:cubicBezTo>
                    <a:pt x="4603" y="8748"/>
                    <a:pt x="4129" y="8570"/>
                    <a:pt x="3979" y="8327"/>
                  </a:cubicBezTo>
                  <a:close/>
                  <a:moveTo>
                    <a:pt x="5665" y="9222"/>
                  </a:moveTo>
                  <a:cubicBezTo>
                    <a:pt x="5017" y="9533"/>
                    <a:pt x="4261" y="9678"/>
                    <a:pt x="3605" y="9824"/>
                  </a:cubicBezTo>
                  <a:cubicBezTo>
                    <a:pt x="2606" y="10046"/>
                    <a:pt x="1600" y="10213"/>
                    <a:pt x="588" y="10334"/>
                  </a:cubicBezTo>
                  <a:cubicBezTo>
                    <a:pt x="731" y="10506"/>
                    <a:pt x="884" y="10619"/>
                    <a:pt x="1023" y="10619"/>
                  </a:cubicBezTo>
                  <a:cubicBezTo>
                    <a:pt x="1027" y="10619"/>
                    <a:pt x="1034" y="10619"/>
                    <a:pt x="1037" y="10616"/>
                  </a:cubicBezTo>
                  <a:cubicBezTo>
                    <a:pt x="2767" y="10495"/>
                    <a:pt x="4454" y="10217"/>
                    <a:pt x="6119" y="9778"/>
                  </a:cubicBezTo>
                  <a:cubicBezTo>
                    <a:pt x="6068" y="9732"/>
                    <a:pt x="6022" y="9682"/>
                    <a:pt x="5979" y="9625"/>
                  </a:cubicBezTo>
                  <a:cubicBezTo>
                    <a:pt x="5876" y="9493"/>
                    <a:pt x="5769" y="9357"/>
                    <a:pt x="5665" y="9222"/>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1"/>
            <p:cNvSpPr/>
            <p:nvPr/>
          </p:nvSpPr>
          <p:spPr>
            <a:xfrm>
              <a:off x="-227425" y="3145900"/>
              <a:ext cx="203250" cy="225300"/>
            </a:xfrm>
            <a:custGeom>
              <a:rect b="b" l="l" r="r" t="t"/>
              <a:pathLst>
                <a:path extrusionOk="0" h="9012" w="8130">
                  <a:moveTo>
                    <a:pt x="5053" y="350"/>
                  </a:moveTo>
                  <a:cubicBezTo>
                    <a:pt x="4689" y="557"/>
                    <a:pt x="4397" y="814"/>
                    <a:pt x="4472" y="992"/>
                  </a:cubicBezTo>
                  <a:cubicBezTo>
                    <a:pt x="4850" y="1897"/>
                    <a:pt x="5199" y="2825"/>
                    <a:pt x="5502" y="3762"/>
                  </a:cubicBezTo>
                  <a:cubicBezTo>
                    <a:pt x="6101" y="4443"/>
                    <a:pt x="6568" y="5264"/>
                    <a:pt x="6846" y="6237"/>
                  </a:cubicBezTo>
                  <a:cubicBezTo>
                    <a:pt x="6889" y="6287"/>
                    <a:pt x="6935" y="6341"/>
                    <a:pt x="6978" y="6390"/>
                  </a:cubicBezTo>
                  <a:cubicBezTo>
                    <a:pt x="7024" y="6376"/>
                    <a:pt x="7067" y="6362"/>
                    <a:pt x="7110" y="6351"/>
                  </a:cubicBezTo>
                  <a:cubicBezTo>
                    <a:pt x="6632" y="4276"/>
                    <a:pt x="5951" y="2276"/>
                    <a:pt x="5053" y="350"/>
                  </a:cubicBezTo>
                  <a:close/>
                  <a:moveTo>
                    <a:pt x="6069" y="1"/>
                  </a:moveTo>
                  <a:cubicBezTo>
                    <a:pt x="5976" y="1"/>
                    <a:pt x="5859" y="22"/>
                    <a:pt x="5730" y="57"/>
                  </a:cubicBezTo>
                  <a:cubicBezTo>
                    <a:pt x="6718" y="2093"/>
                    <a:pt x="7488" y="4219"/>
                    <a:pt x="8051" y="6408"/>
                  </a:cubicBezTo>
                  <a:cubicBezTo>
                    <a:pt x="8130" y="5909"/>
                    <a:pt x="7966" y="5371"/>
                    <a:pt x="7830" y="4810"/>
                  </a:cubicBezTo>
                  <a:cubicBezTo>
                    <a:pt x="7431" y="3192"/>
                    <a:pt x="6893" y="1619"/>
                    <a:pt x="6251" y="79"/>
                  </a:cubicBezTo>
                  <a:cubicBezTo>
                    <a:pt x="6229" y="22"/>
                    <a:pt x="6162" y="1"/>
                    <a:pt x="6069" y="1"/>
                  </a:cubicBezTo>
                  <a:close/>
                  <a:moveTo>
                    <a:pt x="1287" y="8084"/>
                  </a:moveTo>
                  <a:cubicBezTo>
                    <a:pt x="1012" y="8180"/>
                    <a:pt x="745" y="8323"/>
                    <a:pt x="556" y="8501"/>
                  </a:cubicBezTo>
                  <a:cubicBezTo>
                    <a:pt x="467" y="8584"/>
                    <a:pt x="0" y="9011"/>
                    <a:pt x="364" y="9011"/>
                  </a:cubicBezTo>
                  <a:cubicBezTo>
                    <a:pt x="378" y="9011"/>
                    <a:pt x="396" y="9011"/>
                    <a:pt x="413" y="9008"/>
                  </a:cubicBezTo>
                  <a:cubicBezTo>
                    <a:pt x="856" y="8969"/>
                    <a:pt x="1295" y="8922"/>
                    <a:pt x="1733" y="8868"/>
                  </a:cubicBezTo>
                  <a:cubicBezTo>
                    <a:pt x="1555" y="8658"/>
                    <a:pt x="1387" y="8358"/>
                    <a:pt x="1287" y="8084"/>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1"/>
            <p:cNvSpPr/>
            <p:nvPr/>
          </p:nvSpPr>
          <p:spPr>
            <a:xfrm>
              <a:off x="-56275" y="3301800"/>
              <a:ext cx="3325" cy="4475"/>
            </a:xfrm>
            <a:custGeom>
              <a:rect b="b" l="l" r="r" t="t"/>
              <a:pathLst>
                <a:path extrusionOk="0" h="179" w="133">
                  <a:moveTo>
                    <a:pt x="0" y="1"/>
                  </a:moveTo>
                  <a:lnTo>
                    <a:pt x="0" y="1"/>
                  </a:lnTo>
                  <a:cubicBezTo>
                    <a:pt x="18" y="62"/>
                    <a:pt x="33" y="119"/>
                    <a:pt x="47" y="179"/>
                  </a:cubicBezTo>
                  <a:cubicBezTo>
                    <a:pt x="76" y="169"/>
                    <a:pt x="104" y="162"/>
                    <a:pt x="132" y="154"/>
                  </a:cubicBezTo>
                  <a:cubicBezTo>
                    <a:pt x="89" y="105"/>
                    <a:pt x="43" y="51"/>
                    <a:pt x="0" y="1"/>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1"/>
            <p:cNvSpPr/>
            <p:nvPr/>
          </p:nvSpPr>
          <p:spPr>
            <a:xfrm>
              <a:off x="-195250" y="3147325"/>
              <a:ext cx="169125" cy="220300"/>
            </a:xfrm>
            <a:custGeom>
              <a:rect b="b" l="l" r="r" t="t"/>
              <a:pathLst>
                <a:path extrusionOk="0" h="8812" w="6765">
                  <a:moveTo>
                    <a:pt x="4443" y="0"/>
                  </a:moveTo>
                  <a:cubicBezTo>
                    <a:pt x="4233" y="65"/>
                    <a:pt x="3987" y="171"/>
                    <a:pt x="3766" y="293"/>
                  </a:cubicBezTo>
                  <a:cubicBezTo>
                    <a:pt x="4664" y="2219"/>
                    <a:pt x="5345" y="4219"/>
                    <a:pt x="5823" y="6294"/>
                  </a:cubicBezTo>
                  <a:cubicBezTo>
                    <a:pt x="5780" y="6305"/>
                    <a:pt x="5737" y="6319"/>
                    <a:pt x="5691" y="6333"/>
                  </a:cubicBezTo>
                  <a:cubicBezTo>
                    <a:pt x="5920" y="6590"/>
                    <a:pt x="6140" y="6858"/>
                    <a:pt x="6362" y="7125"/>
                  </a:cubicBezTo>
                  <a:cubicBezTo>
                    <a:pt x="6601" y="6883"/>
                    <a:pt x="6718" y="6622"/>
                    <a:pt x="6764" y="6351"/>
                  </a:cubicBezTo>
                  <a:cubicBezTo>
                    <a:pt x="6201" y="4162"/>
                    <a:pt x="5431" y="2036"/>
                    <a:pt x="4443" y="0"/>
                  </a:cubicBezTo>
                  <a:close/>
                  <a:moveTo>
                    <a:pt x="4900" y="7275"/>
                  </a:moveTo>
                  <a:cubicBezTo>
                    <a:pt x="4582" y="7381"/>
                    <a:pt x="3902" y="7435"/>
                    <a:pt x="3762" y="7460"/>
                  </a:cubicBezTo>
                  <a:cubicBezTo>
                    <a:pt x="2692" y="7671"/>
                    <a:pt x="1619" y="7813"/>
                    <a:pt x="535" y="7910"/>
                  </a:cubicBezTo>
                  <a:cubicBezTo>
                    <a:pt x="367" y="7924"/>
                    <a:pt x="182" y="7967"/>
                    <a:pt x="0" y="8027"/>
                  </a:cubicBezTo>
                  <a:cubicBezTo>
                    <a:pt x="100" y="8301"/>
                    <a:pt x="268" y="8601"/>
                    <a:pt x="446" y="8811"/>
                  </a:cubicBezTo>
                  <a:cubicBezTo>
                    <a:pt x="1458" y="8690"/>
                    <a:pt x="2464" y="8523"/>
                    <a:pt x="3463" y="8301"/>
                  </a:cubicBezTo>
                  <a:cubicBezTo>
                    <a:pt x="4119" y="8155"/>
                    <a:pt x="4875" y="8010"/>
                    <a:pt x="5523" y="7699"/>
                  </a:cubicBezTo>
                  <a:cubicBezTo>
                    <a:pt x="5416" y="7564"/>
                    <a:pt x="5306" y="7424"/>
                    <a:pt x="5196" y="7286"/>
                  </a:cubicBezTo>
                  <a:lnTo>
                    <a:pt x="5128" y="7286"/>
                  </a:lnTo>
                  <a:cubicBezTo>
                    <a:pt x="5053" y="7286"/>
                    <a:pt x="4978" y="7282"/>
                    <a:pt x="4900" y="7275"/>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1"/>
            <p:cNvSpPr/>
            <p:nvPr/>
          </p:nvSpPr>
          <p:spPr>
            <a:xfrm>
              <a:off x="-65375" y="3305650"/>
              <a:ext cx="29200" cy="34150"/>
            </a:xfrm>
            <a:custGeom>
              <a:rect b="b" l="l" r="r" t="t"/>
              <a:pathLst>
                <a:path extrusionOk="0" h="1366" w="1168">
                  <a:moveTo>
                    <a:pt x="496" y="0"/>
                  </a:moveTo>
                  <a:cubicBezTo>
                    <a:pt x="468" y="8"/>
                    <a:pt x="440" y="15"/>
                    <a:pt x="411" y="25"/>
                  </a:cubicBezTo>
                  <a:cubicBezTo>
                    <a:pt x="457" y="204"/>
                    <a:pt x="500" y="389"/>
                    <a:pt x="532" y="578"/>
                  </a:cubicBezTo>
                  <a:cubicBezTo>
                    <a:pt x="578" y="828"/>
                    <a:pt x="333" y="938"/>
                    <a:pt x="1" y="953"/>
                  </a:cubicBezTo>
                  <a:cubicBezTo>
                    <a:pt x="111" y="1091"/>
                    <a:pt x="221" y="1231"/>
                    <a:pt x="328" y="1366"/>
                  </a:cubicBezTo>
                  <a:cubicBezTo>
                    <a:pt x="624" y="1227"/>
                    <a:pt x="899" y="1052"/>
                    <a:pt x="1131" y="828"/>
                  </a:cubicBezTo>
                  <a:cubicBezTo>
                    <a:pt x="1146" y="817"/>
                    <a:pt x="1156" y="806"/>
                    <a:pt x="1167" y="792"/>
                  </a:cubicBezTo>
                  <a:cubicBezTo>
                    <a:pt x="945" y="525"/>
                    <a:pt x="725" y="257"/>
                    <a:pt x="496" y="0"/>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1"/>
            <p:cNvSpPr/>
            <p:nvPr/>
          </p:nvSpPr>
          <p:spPr>
            <a:xfrm>
              <a:off x="-517950" y="3165500"/>
              <a:ext cx="439050" cy="151925"/>
            </a:xfrm>
            <a:custGeom>
              <a:rect b="b" l="l" r="r" t="t"/>
              <a:pathLst>
                <a:path extrusionOk="0" h="6077" w="17562">
                  <a:moveTo>
                    <a:pt x="8412" y="1"/>
                  </a:moveTo>
                  <a:cubicBezTo>
                    <a:pt x="5492" y="1"/>
                    <a:pt x="2599" y="667"/>
                    <a:pt x="186" y="2422"/>
                  </a:cubicBezTo>
                  <a:cubicBezTo>
                    <a:pt x="0" y="2561"/>
                    <a:pt x="232" y="2775"/>
                    <a:pt x="593" y="2946"/>
                  </a:cubicBezTo>
                  <a:cubicBezTo>
                    <a:pt x="909" y="2732"/>
                    <a:pt x="1263" y="2543"/>
                    <a:pt x="1651" y="2379"/>
                  </a:cubicBezTo>
                  <a:cubicBezTo>
                    <a:pt x="3759" y="1474"/>
                    <a:pt x="6223" y="932"/>
                    <a:pt x="8497" y="750"/>
                  </a:cubicBezTo>
                  <a:cubicBezTo>
                    <a:pt x="8808" y="725"/>
                    <a:pt x="9108" y="714"/>
                    <a:pt x="9403" y="714"/>
                  </a:cubicBezTo>
                  <a:cubicBezTo>
                    <a:pt x="12752" y="714"/>
                    <a:pt x="15340" y="2265"/>
                    <a:pt x="17562" y="4494"/>
                  </a:cubicBezTo>
                  <a:cubicBezTo>
                    <a:pt x="17430" y="3984"/>
                    <a:pt x="17284" y="3478"/>
                    <a:pt x="17123" y="2978"/>
                  </a:cubicBezTo>
                  <a:cubicBezTo>
                    <a:pt x="15668" y="1327"/>
                    <a:pt x="13418" y="471"/>
                    <a:pt x="11065" y="172"/>
                  </a:cubicBezTo>
                  <a:cubicBezTo>
                    <a:pt x="10188" y="62"/>
                    <a:pt x="9300" y="1"/>
                    <a:pt x="8412" y="1"/>
                  </a:cubicBezTo>
                  <a:close/>
                  <a:moveTo>
                    <a:pt x="16260" y="4497"/>
                  </a:moveTo>
                  <a:lnTo>
                    <a:pt x="16260" y="4497"/>
                  </a:lnTo>
                  <a:cubicBezTo>
                    <a:pt x="16460" y="4939"/>
                    <a:pt x="16609" y="5432"/>
                    <a:pt x="16706" y="5966"/>
                  </a:cubicBezTo>
                  <a:cubicBezTo>
                    <a:pt x="16713" y="6006"/>
                    <a:pt x="16728" y="6042"/>
                    <a:pt x="16745" y="6077"/>
                  </a:cubicBezTo>
                  <a:cubicBezTo>
                    <a:pt x="17016" y="6016"/>
                    <a:pt x="17287" y="5952"/>
                    <a:pt x="17558" y="5888"/>
                  </a:cubicBezTo>
                  <a:cubicBezTo>
                    <a:pt x="17148" y="5400"/>
                    <a:pt x="16720" y="4929"/>
                    <a:pt x="16260" y="4497"/>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1"/>
            <p:cNvSpPr/>
            <p:nvPr/>
          </p:nvSpPr>
          <p:spPr>
            <a:xfrm>
              <a:off x="-503150" y="3183350"/>
              <a:ext cx="432275" cy="129350"/>
            </a:xfrm>
            <a:custGeom>
              <a:rect b="b" l="l" r="r" t="t"/>
              <a:pathLst>
                <a:path extrusionOk="0" h="5174" w="17291">
                  <a:moveTo>
                    <a:pt x="8811" y="0"/>
                  </a:moveTo>
                  <a:cubicBezTo>
                    <a:pt x="8516" y="0"/>
                    <a:pt x="8216" y="11"/>
                    <a:pt x="7905" y="36"/>
                  </a:cubicBezTo>
                  <a:cubicBezTo>
                    <a:pt x="5631" y="218"/>
                    <a:pt x="3167" y="760"/>
                    <a:pt x="1059" y="1665"/>
                  </a:cubicBezTo>
                  <a:cubicBezTo>
                    <a:pt x="671" y="1829"/>
                    <a:pt x="317" y="2018"/>
                    <a:pt x="1" y="2232"/>
                  </a:cubicBezTo>
                  <a:cubicBezTo>
                    <a:pt x="300" y="2371"/>
                    <a:pt x="689" y="2478"/>
                    <a:pt x="1002" y="2478"/>
                  </a:cubicBezTo>
                  <a:cubicBezTo>
                    <a:pt x="1173" y="2478"/>
                    <a:pt x="1319" y="2446"/>
                    <a:pt x="1419" y="2375"/>
                  </a:cubicBezTo>
                  <a:cubicBezTo>
                    <a:pt x="3281" y="1020"/>
                    <a:pt x="6112" y="146"/>
                    <a:pt x="8801" y="146"/>
                  </a:cubicBezTo>
                  <a:cubicBezTo>
                    <a:pt x="11742" y="146"/>
                    <a:pt x="14513" y="1187"/>
                    <a:pt x="15668" y="3783"/>
                  </a:cubicBezTo>
                  <a:cubicBezTo>
                    <a:pt x="16128" y="4215"/>
                    <a:pt x="16556" y="4686"/>
                    <a:pt x="16966" y="5174"/>
                  </a:cubicBezTo>
                  <a:cubicBezTo>
                    <a:pt x="17073" y="5145"/>
                    <a:pt x="17184" y="5117"/>
                    <a:pt x="17291" y="5088"/>
                  </a:cubicBezTo>
                  <a:cubicBezTo>
                    <a:pt x="17251" y="4943"/>
                    <a:pt x="17216" y="4807"/>
                    <a:pt x="17202" y="4739"/>
                  </a:cubicBezTo>
                  <a:cubicBezTo>
                    <a:pt x="17130" y="4418"/>
                    <a:pt x="17055" y="4097"/>
                    <a:pt x="16970" y="3780"/>
                  </a:cubicBezTo>
                  <a:cubicBezTo>
                    <a:pt x="14748" y="1551"/>
                    <a:pt x="12160" y="0"/>
                    <a:pt x="8811" y="0"/>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1"/>
            <p:cNvSpPr/>
            <p:nvPr/>
          </p:nvSpPr>
          <p:spPr>
            <a:xfrm>
              <a:off x="-99325" y="3312675"/>
              <a:ext cx="30775" cy="16525"/>
            </a:xfrm>
            <a:custGeom>
              <a:rect b="b" l="l" r="r" t="t"/>
              <a:pathLst>
                <a:path extrusionOk="0" h="661" w="1231">
                  <a:moveTo>
                    <a:pt x="813" y="1"/>
                  </a:moveTo>
                  <a:cubicBezTo>
                    <a:pt x="542" y="65"/>
                    <a:pt x="271" y="129"/>
                    <a:pt x="0" y="190"/>
                  </a:cubicBezTo>
                  <a:cubicBezTo>
                    <a:pt x="150" y="433"/>
                    <a:pt x="624" y="611"/>
                    <a:pt x="1063" y="661"/>
                  </a:cubicBezTo>
                  <a:cubicBezTo>
                    <a:pt x="1141" y="632"/>
                    <a:pt x="1199" y="600"/>
                    <a:pt x="1216" y="568"/>
                  </a:cubicBezTo>
                  <a:cubicBezTo>
                    <a:pt x="1223" y="554"/>
                    <a:pt x="1227" y="532"/>
                    <a:pt x="1230" y="511"/>
                  </a:cubicBezTo>
                  <a:cubicBezTo>
                    <a:pt x="1092" y="340"/>
                    <a:pt x="952" y="168"/>
                    <a:pt x="813" y="1"/>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1"/>
            <p:cNvSpPr/>
            <p:nvPr/>
          </p:nvSpPr>
          <p:spPr>
            <a:xfrm>
              <a:off x="-79000" y="3310550"/>
              <a:ext cx="10800" cy="14900"/>
            </a:xfrm>
            <a:custGeom>
              <a:rect b="b" l="l" r="r" t="t"/>
              <a:pathLst>
                <a:path extrusionOk="0" h="596" w="432">
                  <a:moveTo>
                    <a:pt x="325" y="0"/>
                  </a:moveTo>
                  <a:cubicBezTo>
                    <a:pt x="218" y="29"/>
                    <a:pt x="107" y="57"/>
                    <a:pt x="0" y="86"/>
                  </a:cubicBezTo>
                  <a:cubicBezTo>
                    <a:pt x="139" y="253"/>
                    <a:pt x="279" y="425"/>
                    <a:pt x="417" y="596"/>
                  </a:cubicBezTo>
                  <a:cubicBezTo>
                    <a:pt x="432" y="464"/>
                    <a:pt x="378" y="218"/>
                    <a:pt x="325" y="0"/>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1"/>
            <p:cNvSpPr/>
            <p:nvPr/>
          </p:nvSpPr>
          <p:spPr>
            <a:xfrm>
              <a:off x="-89900" y="3239950"/>
              <a:ext cx="33650" cy="61875"/>
            </a:xfrm>
            <a:custGeom>
              <a:rect b="b" l="l" r="r" t="t"/>
              <a:pathLst>
                <a:path extrusionOk="0" h="2475" w="1346">
                  <a:moveTo>
                    <a:pt x="1" y="0"/>
                  </a:moveTo>
                  <a:lnTo>
                    <a:pt x="1" y="0"/>
                  </a:lnTo>
                  <a:cubicBezTo>
                    <a:pt x="162" y="500"/>
                    <a:pt x="308" y="1006"/>
                    <a:pt x="440" y="1516"/>
                  </a:cubicBezTo>
                  <a:cubicBezTo>
                    <a:pt x="750" y="1823"/>
                    <a:pt x="1049" y="2144"/>
                    <a:pt x="1345" y="2475"/>
                  </a:cubicBezTo>
                  <a:cubicBezTo>
                    <a:pt x="1067" y="1502"/>
                    <a:pt x="600" y="681"/>
                    <a:pt x="1" y="0"/>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1"/>
            <p:cNvSpPr/>
            <p:nvPr/>
          </p:nvSpPr>
          <p:spPr>
            <a:xfrm>
              <a:off x="-78925" y="3277825"/>
              <a:ext cx="23825" cy="32750"/>
            </a:xfrm>
            <a:custGeom>
              <a:rect b="b" l="l" r="r" t="t"/>
              <a:pathLst>
                <a:path extrusionOk="0" h="1310" w="953">
                  <a:moveTo>
                    <a:pt x="1" y="1"/>
                  </a:moveTo>
                  <a:lnTo>
                    <a:pt x="1" y="1"/>
                  </a:lnTo>
                  <a:cubicBezTo>
                    <a:pt x="86" y="318"/>
                    <a:pt x="161" y="639"/>
                    <a:pt x="233" y="960"/>
                  </a:cubicBezTo>
                  <a:cubicBezTo>
                    <a:pt x="247" y="1028"/>
                    <a:pt x="282" y="1164"/>
                    <a:pt x="322" y="1309"/>
                  </a:cubicBezTo>
                  <a:cubicBezTo>
                    <a:pt x="532" y="1256"/>
                    <a:pt x="742" y="1199"/>
                    <a:pt x="953" y="1138"/>
                  </a:cubicBezTo>
                  <a:cubicBezTo>
                    <a:pt x="939" y="1078"/>
                    <a:pt x="924" y="1021"/>
                    <a:pt x="906" y="960"/>
                  </a:cubicBezTo>
                  <a:cubicBezTo>
                    <a:pt x="610" y="629"/>
                    <a:pt x="311" y="308"/>
                    <a:pt x="1" y="1"/>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1"/>
            <p:cNvSpPr/>
            <p:nvPr/>
          </p:nvSpPr>
          <p:spPr>
            <a:xfrm>
              <a:off x="-70900" y="3306250"/>
              <a:ext cx="20000" cy="23225"/>
            </a:xfrm>
            <a:custGeom>
              <a:rect b="b" l="l" r="r" t="t"/>
              <a:pathLst>
                <a:path extrusionOk="0" h="929" w="800">
                  <a:moveTo>
                    <a:pt x="632" y="1"/>
                  </a:moveTo>
                  <a:cubicBezTo>
                    <a:pt x="421" y="62"/>
                    <a:pt x="211" y="119"/>
                    <a:pt x="1" y="172"/>
                  </a:cubicBezTo>
                  <a:cubicBezTo>
                    <a:pt x="54" y="390"/>
                    <a:pt x="108" y="636"/>
                    <a:pt x="93" y="768"/>
                  </a:cubicBezTo>
                  <a:lnTo>
                    <a:pt x="222" y="929"/>
                  </a:lnTo>
                  <a:cubicBezTo>
                    <a:pt x="554" y="914"/>
                    <a:pt x="799" y="804"/>
                    <a:pt x="753" y="554"/>
                  </a:cubicBezTo>
                  <a:cubicBezTo>
                    <a:pt x="721" y="365"/>
                    <a:pt x="678" y="180"/>
                    <a:pt x="632" y="1"/>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 name="Google Shape;2158;p81"/>
          <p:cNvGrpSpPr/>
          <p:nvPr/>
        </p:nvGrpSpPr>
        <p:grpSpPr>
          <a:xfrm rot="469239">
            <a:off x="492673" y="1311234"/>
            <a:ext cx="815623" cy="414776"/>
            <a:chOff x="4345425" y="2175475"/>
            <a:chExt cx="800750" cy="176025"/>
          </a:xfrm>
        </p:grpSpPr>
        <p:sp>
          <p:nvSpPr>
            <p:cNvPr id="2159" name="Google Shape;2159;p81"/>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1"/>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1" name="Google Shape;2161;p81"/>
          <p:cNvSpPr txBox="1"/>
          <p:nvPr>
            <p:ph idx="1" type="subTitle"/>
          </p:nvPr>
        </p:nvSpPr>
        <p:spPr>
          <a:xfrm>
            <a:off x="313500" y="1776975"/>
            <a:ext cx="6249300" cy="2071800"/>
          </a:xfrm>
          <a:prstGeom prst="rect">
            <a:avLst/>
          </a:prstGeom>
          <a:noFill/>
          <a:ln>
            <a:noFill/>
          </a:ln>
        </p:spPr>
        <p:txBody>
          <a:bodyPr anchorCtr="0" anchor="ctr" bIns="91425" lIns="91425" spcFirstLastPara="1" rIns="91425" wrap="square" tIns="91425">
            <a:noAutofit/>
          </a:bodyPr>
          <a:lstStyle/>
          <a:p>
            <a:pPr indent="-317500" lvl="0" marL="457200" marR="0" rtl="0" algn="l">
              <a:lnSpc>
                <a:spcPct val="100000"/>
              </a:lnSpc>
              <a:spcBef>
                <a:spcPts val="0"/>
              </a:spcBef>
              <a:spcAft>
                <a:spcPts val="0"/>
              </a:spcAft>
              <a:buClr>
                <a:schemeClr val="dk2"/>
              </a:buClr>
              <a:buSzPts val="1400"/>
              <a:buFont typeface="Muli"/>
              <a:buChar char="❏"/>
            </a:pPr>
            <a:r>
              <a:rPr lang="en">
                <a:solidFill>
                  <a:schemeClr val="dk2"/>
                </a:solidFill>
                <a:latin typeface="Muli"/>
                <a:ea typeface="Muli"/>
                <a:cs typeface="Muli"/>
                <a:sym typeface="Muli"/>
              </a:rPr>
              <a:t>Students with liberal arts education tend to use fewer pronouns and distance themselves more from the writing topic in general and across comparable topics.</a:t>
            </a:r>
            <a:endParaRPr>
              <a:solidFill>
                <a:schemeClr val="dk2"/>
              </a:solidFill>
              <a:latin typeface="Muli"/>
              <a:ea typeface="Muli"/>
              <a:cs typeface="Muli"/>
              <a:sym typeface="Muli"/>
            </a:endParaRPr>
          </a:p>
          <a:p>
            <a:pPr indent="0" lvl="0" marL="0" marR="0" rtl="0" algn="l">
              <a:lnSpc>
                <a:spcPct val="100000"/>
              </a:lnSpc>
              <a:spcBef>
                <a:spcPts val="0"/>
              </a:spcBef>
              <a:spcAft>
                <a:spcPts val="0"/>
              </a:spcAft>
              <a:buNone/>
            </a:pPr>
            <a:r>
              <a:t/>
            </a:r>
            <a:endParaRPr>
              <a:solidFill>
                <a:schemeClr val="dk2"/>
              </a:solidFill>
              <a:latin typeface="Muli"/>
              <a:ea typeface="Muli"/>
              <a:cs typeface="Muli"/>
              <a:sym typeface="Muli"/>
            </a:endParaRPr>
          </a:p>
          <a:p>
            <a:pPr indent="-317500" lvl="0" marL="457200" marR="0" rtl="0" algn="l">
              <a:lnSpc>
                <a:spcPct val="100000"/>
              </a:lnSpc>
              <a:spcBef>
                <a:spcPts val="0"/>
              </a:spcBef>
              <a:spcAft>
                <a:spcPts val="0"/>
              </a:spcAft>
              <a:buClr>
                <a:schemeClr val="dk2"/>
              </a:buClr>
              <a:buSzPts val="1400"/>
              <a:buFont typeface="Muli"/>
              <a:buChar char="❏"/>
            </a:pPr>
            <a:r>
              <a:rPr lang="en">
                <a:solidFill>
                  <a:schemeClr val="dk2"/>
                </a:solidFill>
                <a:latin typeface="Muli"/>
                <a:ea typeface="Muli"/>
                <a:cs typeface="Muli"/>
                <a:sym typeface="Muli"/>
              </a:rPr>
              <a:t>US student newspapers have higher proportion of articles related to student life such as academic, campus sports, and career, while UK student newspapers report more on entertainment or use newspapers as platform for their campaign in student government.</a:t>
            </a:r>
            <a:endParaRPr>
              <a:solidFill>
                <a:schemeClr val="dk2"/>
              </a:solidFill>
              <a:latin typeface="Muli"/>
              <a:ea typeface="Muli"/>
              <a:cs typeface="Muli"/>
              <a:sym typeface="Muli"/>
            </a:endParaRPr>
          </a:p>
        </p:txBody>
      </p:sp>
      <p:sp>
        <p:nvSpPr>
          <p:cNvPr id="2162" name="Google Shape;2162;p81"/>
          <p:cNvSpPr txBox="1"/>
          <p:nvPr>
            <p:ph idx="2" type="subTitle"/>
          </p:nvPr>
        </p:nvSpPr>
        <p:spPr>
          <a:xfrm>
            <a:off x="313500" y="3918475"/>
            <a:ext cx="6192000" cy="1082100"/>
          </a:xfrm>
          <a:prstGeom prst="rect">
            <a:avLst/>
          </a:prstGeom>
          <a:noFill/>
          <a:ln>
            <a:noFill/>
          </a:ln>
        </p:spPr>
        <p:txBody>
          <a:bodyPr anchorCtr="0" anchor="ctr" bIns="91425" lIns="91425" spcFirstLastPara="1" rIns="91425" wrap="square" tIns="91425">
            <a:noAutofit/>
          </a:bodyPr>
          <a:lstStyle/>
          <a:p>
            <a:pPr indent="-317500" lvl="0" marL="457200" marR="0" rtl="0" algn="l">
              <a:lnSpc>
                <a:spcPct val="100000"/>
              </a:lnSpc>
              <a:spcBef>
                <a:spcPts val="0"/>
              </a:spcBef>
              <a:spcAft>
                <a:spcPts val="0"/>
              </a:spcAft>
              <a:buClr>
                <a:schemeClr val="dk2"/>
              </a:buClr>
              <a:buSzPts val="1400"/>
              <a:buFont typeface="Muli"/>
              <a:buChar char="❏"/>
            </a:pPr>
            <a:r>
              <a:rPr lang="en">
                <a:solidFill>
                  <a:schemeClr val="dk2"/>
                </a:solidFill>
                <a:latin typeface="Muli"/>
                <a:ea typeface="Muli"/>
                <a:cs typeface="Muli"/>
                <a:sym typeface="Muli"/>
              </a:rPr>
              <a:t>Over time, the concreteness of the articles converge between students with and without liberal arts education.</a:t>
            </a:r>
            <a:endParaRPr>
              <a:solidFill>
                <a:schemeClr val="dk2"/>
              </a:solidFill>
              <a:latin typeface="Muli"/>
              <a:ea typeface="Muli"/>
              <a:cs typeface="Muli"/>
              <a:sym typeface="Muli"/>
            </a:endParaRPr>
          </a:p>
        </p:txBody>
      </p:sp>
      <p:grpSp>
        <p:nvGrpSpPr>
          <p:cNvPr id="2163" name="Google Shape;2163;p81"/>
          <p:cNvGrpSpPr/>
          <p:nvPr/>
        </p:nvGrpSpPr>
        <p:grpSpPr>
          <a:xfrm rot="469239">
            <a:off x="492673" y="3731634"/>
            <a:ext cx="815623" cy="414776"/>
            <a:chOff x="4345425" y="2175475"/>
            <a:chExt cx="800750" cy="176025"/>
          </a:xfrm>
        </p:grpSpPr>
        <p:sp>
          <p:nvSpPr>
            <p:cNvPr id="2164" name="Google Shape;2164;p81"/>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1"/>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6" name="Google Shape;2166;p81"/>
          <p:cNvSpPr txBox="1"/>
          <p:nvPr>
            <p:ph idx="3" type="subTitle"/>
          </p:nvPr>
        </p:nvSpPr>
        <p:spPr>
          <a:xfrm>
            <a:off x="199200" y="1283550"/>
            <a:ext cx="6130200" cy="406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2000">
                <a:solidFill>
                  <a:schemeClr val="dk1"/>
                </a:solidFill>
                <a:latin typeface="Itim"/>
                <a:ea typeface="Itim"/>
                <a:cs typeface="Itim"/>
                <a:sym typeface="Itim"/>
              </a:rPr>
              <a:t>RQ1: Comparative Analysis of 2 Education Systems</a:t>
            </a:r>
            <a:endParaRPr b="1" sz="2000">
              <a:solidFill>
                <a:schemeClr val="dk1"/>
              </a:solidFill>
              <a:latin typeface="Itim"/>
              <a:ea typeface="Itim"/>
              <a:cs typeface="Itim"/>
              <a:sym typeface="Itim"/>
            </a:endParaRPr>
          </a:p>
        </p:txBody>
      </p:sp>
      <p:sp>
        <p:nvSpPr>
          <p:cNvPr id="2167" name="Google Shape;2167;p81"/>
          <p:cNvSpPr txBox="1"/>
          <p:nvPr>
            <p:ph idx="4" type="subTitle"/>
          </p:nvPr>
        </p:nvSpPr>
        <p:spPr>
          <a:xfrm>
            <a:off x="199200" y="3677925"/>
            <a:ext cx="6153900" cy="406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sz="2000">
                <a:solidFill>
                  <a:schemeClr val="dk1"/>
                </a:solidFill>
                <a:latin typeface="Itim"/>
                <a:ea typeface="Itim"/>
                <a:cs typeface="Itim"/>
                <a:sym typeface="Itim"/>
              </a:rPr>
              <a:t>    RQ2: Convergence of writing in longitudinal data</a:t>
            </a:r>
            <a:endParaRPr b="1" sz="2000">
              <a:solidFill>
                <a:schemeClr val="dk1"/>
              </a:solidFill>
              <a:latin typeface="Itim"/>
              <a:ea typeface="Itim"/>
              <a:cs typeface="Itim"/>
              <a:sym typeface="Itim"/>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1" name="Shape 2171"/>
        <p:cNvGrpSpPr/>
        <p:nvPr/>
      </p:nvGrpSpPr>
      <p:grpSpPr>
        <a:xfrm>
          <a:off x="0" y="0"/>
          <a:ext cx="0" cy="0"/>
          <a:chOff x="0" y="0"/>
          <a:chExt cx="0" cy="0"/>
        </a:xfrm>
      </p:grpSpPr>
      <p:grpSp>
        <p:nvGrpSpPr>
          <p:cNvPr id="2172" name="Google Shape;2172;p82"/>
          <p:cNvGrpSpPr/>
          <p:nvPr/>
        </p:nvGrpSpPr>
        <p:grpSpPr>
          <a:xfrm>
            <a:off x="2310362" y="985117"/>
            <a:ext cx="4523277" cy="176025"/>
            <a:chOff x="4345425" y="2175475"/>
            <a:chExt cx="800750" cy="176025"/>
          </a:xfrm>
        </p:grpSpPr>
        <p:sp>
          <p:nvSpPr>
            <p:cNvPr id="2173" name="Google Shape;2173;p82"/>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2"/>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5" name="Google Shape;2175;p82"/>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Limitation</a:t>
            </a:r>
            <a:endParaRPr/>
          </a:p>
        </p:txBody>
      </p:sp>
      <p:grpSp>
        <p:nvGrpSpPr>
          <p:cNvPr id="2176" name="Google Shape;2176;p82"/>
          <p:cNvGrpSpPr/>
          <p:nvPr/>
        </p:nvGrpSpPr>
        <p:grpSpPr>
          <a:xfrm rot="7143514">
            <a:off x="705870" y="495617"/>
            <a:ext cx="1079910" cy="260559"/>
            <a:chOff x="256250" y="3704650"/>
            <a:chExt cx="960300" cy="231700"/>
          </a:xfrm>
        </p:grpSpPr>
        <p:sp>
          <p:nvSpPr>
            <p:cNvPr id="2177" name="Google Shape;2177;p82"/>
            <p:cNvSpPr/>
            <p:nvPr/>
          </p:nvSpPr>
          <p:spPr>
            <a:xfrm>
              <a:off x="256250" y="3704650"/>
              <a:ext cx="960300" cy="231700"/>
            </a:xfrm>
            <a:custGeom>
              <a:rect b="b" l="l" r="r" t="t"/>
              <a:pathLst>
                <a:path extrusionOk="0" h="9268" w="38412">
                  <a:moveTo>
                    <a:pt x="8751" y="5314"/>
                  </a:moveTo>
                  <a:cubicBezTo>
                    <a:pt x="8815" y="5460"/>
                    <a:pt x="8848" y="5620"/>
                    <a:pt x="8833" y="5802"/>
                  </a:cubicBezTo>
                  <a:cubicBezTo>
                    <a:pt x="8812" y="6170"/>
                    <a:pt x="8527" y="6320"/>
                    <a:pt x="8416" y="6615"/>
                  </a:cubicBezTo>
                  <a:cubicBezTo>
                    <a:pt x="8409" y="6619"/>
                    <a:pt x="8405" y="6626"/>
                    <a:pt x="8398" y="6633"/>
                  </a:cubicBezTo>
                  <a:cubicBezTo>
                    <a:pt x="8420" y="6177"/>
                    <a:pt x="8552" y="5734"/>
                    <a:pt x="8751" y="5314"/>
                  </a:cubicBezTo>
                  <a:close/>
                  <a:moveTo>
                    <a:pt x="6922" y="2504"/>
                  </a:moveTo>
                  <a:cubicBezTo>
                    <a:pt x="4544" y="2504"/>
                    <a:pt x="2258" y="3684"/>
                    <a:pt x="693" y="5431"/>
                  </a:cubicBezTo>
                  <a:cubicBezTo>
                    <a:pt x="1" y="6205"/>
                    <a:pt x="800" y="6908"/>
                    <a:pt x="1605" y="6908"/>
                  </a:cubicBezTo>
                  <a:cubicBezTo>
                    <a:pt x="1926" y="6908"/>
                    <a:pt x="2251" y="6797"/>
                    <a:pt x="2482" y="6537"/>
                  </a:cubicBezTo>
                  <a:cubicBezTo>
                    <a:pt x="3381" y="5535"/>
                    <a:pt x="4875" y="4533"/>
                    <a:pt x="6359" y="4383"/>
                  </a:cubicBezTo>
                  <a:cubicBezTo>
                    <a:pt x="6537" y="3716"/>
                    <a:pt x="6837" y="3081"/>
                    <a:pt x="7247" y="2515"/>
                  </a:cubicBezTo>
                  <a:cubicBezTo>
                    <a:pt x="7136" y="2507"/>
                    <a:pt x="7029" y="2504"/>
                    <a:pt x="6922" y="2504"/>
                  </a:cubicBezTo>
                  <a:close/>
                  <a:moveTo>
                    <a:pt x="32981" y="2700"/>
                  </a:moveTo>
                  <a:cubicBezTo>
                    <a:pt x="32446" y="2928"/>
                    <a:pt x="32000" y="3395"/>
                    <a:pt x="31576" y="3769"/>
                  </a:cubicBezTo>
                  <a:cubicBezTo>
                    <a:pt x="31447" y="3884"/>
                    <a:pt x="31319" y="3998"/>
                    <a:pt x="31190" y="4112"/>
                  </a:cubicBezTo>
                  <a:cubicBezTo>
                    <a:pt x="31220" y="4187"/>
                    <a:pt x="31244" y="4266"/>
                    <a:pt x="31262" y="4347"/>
                  </a:cubicBezTo>
                  <a:cubicBezTo>
                    <a:pt x="31362" y="4732"/>
                    <a:pt x="31455" y="6037"/>
                    <a:pt x="30930" y="6213"/>
                  </a:cubicBezTo>
                  <a:cubicBezTo>
                    <a:pt x="30848" y="6237"/>
                    <a:pt x="30777" y="6251"/>
                    <a:pt x="30713" y="6251"/>
                  </a:cubicBezTo>
                  <a:cubicBezTo>
                    <a:pt x="30135" y="6251"/>
                    <a:pt x="30274" y="5235"/>
                    <a:pt x="30417" y="4796"/>
                  </a:cubicBezTo>
                  <a:lnTo>
                    <a:pt x="30417" y="4796"/>
                  </a:lnTo>
                  <a:cubicBezTo>
                    <a:pt x="30206" y="4985"/>
                    <a:pt x="29992" y="5175"/>
                    <a:pt x="29778" y="5364"/>
                  </a:cubicBezTo>
                  <a:cubicBezTo>
                    <a:pt x="29604" y="5520"/>
                    <a:pt x="29401" y="5585"/>
                    <a:pt x="29190" y="5585"/>
                  </a:cubicBezTo>
                  <a:cubicBezTo>
                    <a:pt x="28759" y="5585"/>
                    <a:pt x="28310" y="5303"/>
                    <a:pt x="28067" y="4932"/>
                  </a:cubicBezTo>
                  <a:lnTo>
                    <a:pt x="28067" y="4932"/>
                  </a:lnTo>
                  <a:cubicBezTo>
                    <a:pt x="27849" y="5849"/>
                    <a:pt x="27989" y="6794"/>
                    <a:pt x="28769" y="7571"/>
                  </a:cubicBezTo>
                  <a:cubicBezTo>
                    <a:pt x="29273" y="8070"/>
                    <a:pt x="29897" y="8291"/>
                    <a:pt x="30524" y="8291"/>
                  </a:cubicBezTo>
                  <a:cubicBezTo>
                    <a:pt x="31526" y="8291"/>
                    <a:pt x="32538" y="7724"/>
                    <a:pt x="33088" y="6822"/>
                  </a:cubicBezTo>
                  <a:cubicBezTo>
                    <a:pt x="33879" y="5528"/>
                    <a:pt x="33730" y="3941"/>
                    <a:pt x="32981" y="2700"/>
                  </a:cubicBezTo>
                  <a:close/>
                  <a:moveTo>
                    <a:pt x="25671" y="2732"/>
                  </a:moveTo>
                  <a:lnTo>
                    <a:pt x="25671" y="2732"/>
                  </a:lnTo>
                  <a:cubicBezTo>
                    <a:pt x="24954" y="2989"/>
                    <a:pt x="24288" y="3356"/>
                    <a:pt x="23678" y="3812"/>
                  </a:cubicBezTo>
                  <a:cubicBezTo>
                    <a:pt x="23767" y="4176"/>
                    <a:pt x="23770" y="4576"/>
                    <a:pt x="23696" y="4972"/>
                  </a:cubicBezTo>
                  <a:cubicBezTo>
                    <a:pt x="23603" y="5456"/>
                    <a:pt x="23371" y="6095"/>
                    <a:pt x="22972" y="6419"/>
                  </a:cubicBezTo>
                  <a:cubicBezTo>
                    <a:pt x="22779" y="6572"/>
                    <a:pt x="22590" y="6641"/>
                    <a:pt x="22419" y="6641"/>
                  </a:cubicBezTo>
                  <a:cubicBezTo>
                    <a:pt x="22020" y="6641"/>
                    <a:pt x="21713" y="6273"/>
                    <a:pt x="21695" y="5777"/>
                  </a:cubicBezTo>
                  <a:cubicBezTo>
                    <a:pt x="21517" y="5930"/>
                    <a:pt x="21310" y="6045"/>
                    <a:pt x="21036" y="6077"/>
                  </a:cubicBezTo>
                  <a:cubicBezTo>
                    <a:pt x="20954" y="6088"/>
                    <a:pt x="20868" y="6095"/>
                    <a:pt x="20782" y="6095"/>
                  </a:cubicBezTo>
                  <a:cubicBezTo>
                    <a:pt x="20319" y="6095"/>
                    <a:pt x="19830" y="5948"/>
                    <a:pt x="19423" y="5742"/>
                  </a:cubicBezTo>
                  <a:lnTo>
                    <a:pt x="19423" y="5742"/>
                  </a:lnTo>
                  <a:cubicBezTo>
                    <a:pt x="19356" y="7039"/>
                    <a:pt x="20137" y="8259"/>
                    <a:pt x="21553" y="8548"/>
                  </a:cubicBezTo>
                  <a:cubicBezTo>
                    <a:pt x="21816" y="8601"/>
                    <a:pt x="22070" y="8630"/>
                    <a:pt x="22312" y="8630"/>
                  </a:cubicBezTo>
                  <a:cubicBezTo>
                    <a:pt x="25157" y="8630"/>
                    <a:pt x="26641" y="5143"/>
                    <a:pt x="25671" y="2732"/>
                  </a:cubicBezTo>
                  <a:close/>
                  <a:moveTo>
                    <a:pt x="34660" y="1"/>
                  </a:moveTo>
                  <a:cubicBezTo>
                    <a:pt x="33504" y="1"/>
                    <a:pt x="32306" y="432"/>
                    <a:pt x="31269" y="1057"/>
                  </a:cubicBezTo>
                  <a:cubicBezTo>
                    <a:pt x="30317" y="522"/>
                    <a:pt x="29244" y="297"/>
                    <a:pt x="28160" y="297"/>
                  </a:cubicBezTo>
                  <a:cubicBezTo>
                    <a:pt x="27222" y="297"/>
                    <a:pt x="26277" y="464"/>
                    <a:pt x="25393" y="749"/>
                  </a:cubicBezTo>
                  <a:cubicBezTo>
                    <a:pt x="25061" y="853"/>
                    <a:pt x="24708" y="978"/>
                    <a:pt x="24344" y="1116"/>
                  </a:cubicBezTo>
                  <a:cubicBezTo>
                    <a:pt x="24081" y="950"/>
                    <a:pt x="23785" y="810"/>
                    <a:pt x="23457" y="707"/>
                  </a:cubicBezTo>
                  <a:cubicBezTo>
                    <a:pt x="22922" y="539"/>
                    <a:pt x="22344" y="468"/>
                    <a:pt x="21752" y="468"/>
                  </a:cubicBezTo>
                  <a:cubicBezTo>
                    <a:pt x="20144" y="468"/>
                    <a:pt x="18418" y="999"/>
                    <a:pt x="17073" y="1595"/>
                  </a:cubicBezTo>
                  <a:cubicBezTo>
                    <a:pt x="17035" y="1613"/>
                    <a:pt x="16992" y="1630"/>
                    <a:pt x="16953" y="1651"/>
                  </a:cubicBezTo>
                  <a:cubicBezTo>
                    <a:pt x="15929" y="821"/>
                    <a:pt x="14596" y="422"/>
                    <a:pt x="13230" y="422"/>
                  </a:cubicBezTo>
                  <a:cubicBezTo>
                    <a:pt x="11928" y="422"/>
                    <a:pt x="10602" y="782"/>
                    <a:pt x="9475" y="1477"/>
                  </a:cubicBezTo>
                  <a:cubicBezTo>
                    <a:pt x="10092" y="1712"/>
                    <a:pt x="10591" y="2173"/>
                    <a:pt x="10210" y="2486"/>
                  </a:cubicBezTo>
                  <a:cubicBezTo>
                    <a:pt x="8841" y="3613"/>
                    <a:pt x="8202" y="5271"/>
                    <a:pt x="8420" y="6968"/>
                  </a:cubicBezTo>
                  <a:cubicBezTo>
                    <a:pt x="8833" y="7214"/>
                    <a:pt x="9080" y="7556"/>
                    <a:pt x="8787" y="7824"/>
                  </a:cubicBezTo>
                  <a:cubicBezTo>
                    <a:pt x="8687" y="7913"/>
                    <a:pt x="8588" y="8006"/>
                    <a:pt x="8491" y="8095"/>
                  </a:cubicBezTo>
                  <a:cubicBezTo>
                    <a:pt x="8331" y="8241"/>
                    <a:pt x="8117" y="8302"/>
                    <a:pt x="7882" y="8302"/>
                  </a:cubicBezTo>
                  <a:cubicBezTo>
                    <a:pt x="7271" y="8302"/>
                    <a:pt x="6544" y="7881"/>
                    <a:pt x="6402" y="7393"/>
                  </a:cubicBezTo>
                  <a:cubicBezTo>
                    <a:pt x="6241" y="6855"/>
                    <a:pt x="6170" y="6309"/>
                    <a:pt x="6173" y="5767"/>
                  </a:cubicBezTo>
                  <a:lnTo>
                    <a:pt x="6173" y="5767"/>
                  </a:lnTo>
                  <a:cubicBezTo>
                    <a:pt x="5995" y="6458"/>
                    <a:pt x="5999" y="7150"/>
                    <a:pt x="6305" y="7774"/>
                  </a:cubicBezTo>
                  <a:cubicBezTo>
                    <a:pt x="6680" y="8545"/>
                    <a:pt x="7264" y="8851"/>
                    <a:pt x="7899" y="8851"/>
                  </a:cubicBezTo>
                  <a:cubicBezTo>
                    <a:pt x="9144" y="8851"/>
                    <a:pt x="10574" y="7674"/>
                    <a:pt x="10951" y="6516"/>
                  </a:cubicBezTo>
                  <a:cubicBezTo>
                    <a:pt x="11369" y="5250"/>
                    <a:pt x="10908" y="4230"/>
                    <a:pt x="10071" y="3534"/>
                  </a:cubicBezTo>
                  <a:cubicBezTo>
                    <a:pt x="10916" y="2768"/>
                    <a:pt x="12014" y="2262"/>
                    <a:pt x="13123" y="2262"/>
                  </a:cubicBezTo>
                  <a:cubicBezTo>
                    <a:pt x="13729" y="2262"/>
                    <a:pt x="14339" y="2415"/>
                    <a:pt x="14913" y="2754"/>
                  </a:cubicBezTo>
                  <a:cubicBezTo>
                    <a:pt x="14952" y="2778"/>
                    <a:pt x="14995" y="2803"/>
                    <a:pt x="15034" y="2832"/>
                  </a:cubicBezTo>
                  <a:cubicBezTo>
                    <a:pt x="14047" y="3634"/>
                    <a:pt x="13270" y="4679"/>
                    <a:pt x="13051" y="5948"/>
                  </a:cubicBezTo>
                  <a:cubicBezTo>
                    <a:pt x="12759" y="7668"/>
                    <a:pt x="13971" y="9268"/>
                    <a:pt x="15630" y="9268"/>
                  </a:cubicBezTo>
                  <a:cubicBezTo>
                    <a:pt x="15880" y="9268"/>
                    <a:pt x="16136" y="9233"/>
                    <a:pt x="16400" y="9154"/>
                  </a:cubicBezTo>
                  <a:cubicBezTo>
                    <a:pt x="18372" y="8583"/>
                    <a:pt x="19106" y="6220"/>
                    <a:pt x="18657" y="4398"/>
                  </a:cubicBezTo>
                  <a:cubicBezTo>
                    <a:pt x="18628" y="4279"/>
                    <a:pt x="18597" y="4166"/>
                    <a:pt x="18561" y="4055"/>
                  </a:cubicBezTo>
                  <a:cubicBezTo>
                    <a:pt x="17773" y="4273"/>
                    <a:pt x="17056" y="4715"/>
                    <a:pt x="16507" y="5314"/>
                  </a:cubicBezTo>
                  <a:cubicBezTo>
                    <a:pt x="16535" y="5596"/>
                    <a:pt x="16525" y="5884"/>
                    <a:pt x="16471" y="6155"/>
                  </a:cubicBezTo>
                  <a:cubicBezTo>
                    <a:pt x="16425" y="6373"/>
                    <a:pt x="16354" y="6715"/>
                    <a:pt x="16189" y="6876"/>
                  </a:cubicBezTo>
                  <a:cubicBezTo>
                    <a:pt x="16036" y="7026"/>
                    <a:pt x="15872" y="7097"/>
                    <a:pt x="15726" y="7097"/>
                  </a:cubicBezTo>
                  <a:cubicBezTo>
                    <a:pt x="15666" y="7097"/>
                    <a:pt x="15605" y="7082"/>
                    <a:pt x="15548" y="7054"/>
                  </a:cubicBezTo>
                  <a:cubicBezTo>
                    <a:pt x="15537" y="7104"/>
                    <a:pt x="15523" y="7157"/>
                    <a:pt x="15512" y="7207"/>
                  </a:cubicBezTo>
                  <a:cubicBezTo>
                    <a:pt x="15473" y="7378"/>
                    <a:pt x="15337" y="7446"/>
                    <a:pt x="15148" y="7446"/>
                  </a:cubicBezTo>
                  <a:cubicBezTo>
                    <a:pt x="14542" y="7446"/>
                    <a:pt x="13412" y="6700"/>
                    <a:pt x="13515" y="6244"/>
                  </a:cubicBezTo>
                  <a:cubicBezTo>
                    <a:pt x="14007" y="4034"/>
                    <a:pt x="15947" y="2461"/>
                    <a:pt x="18207" y="2461"/>
                  </a:cubicBezTo>
                  <a:cubicBezTo>
                    <a:pt x="18276" y="2461"/>
                    <a:pt x="18343" y="2461"/>
                    <a:pt x="18411" y="2464"/>
                  </a:cubicBezTo>
                  <a:cubicBezTo>
                    <a:pt x="18750" y="2479"/>
                    <a:pt x="19099" y="2611"/>
                    <a:pt x="19402" y="2803"/>
                  </a:cubicBezTo>
                  <a:cubicBezTo>
                    <a:pt x="20083" y="2607"/>
                    <a:pt x="20924" y="2383"/>
                    <a:pt x="21681" y="2383"/>
                  </a:cubicBezTo>
                  <a:lnTo>
                    <a:pt x="21798" y="2383"/>
                  </a:lnTo>
                  <a:cubicBezTo>
                    <a:pt x="20900" y="2974"/>
                    <a:pt x="20133" y="3702"/>
                    <a:pt x="19720" y="4579"/>
                  </a:cubicBezTo>
                  <a:cubicBezTo>
                    <a:pt x="19627" y="4779"/>
                    <a:pt x="19555" y="4982"/>
                    <a:pt x="19506" y="5186"/>
                  </a:cubicBezTo>
                  <a:cubicBezTo>
                    <a:pt x="19538" y="5181"/>
                    <a:pt x="19573" y="5181"/>
                    <a:pt x="19609" y="5178"/>
                  </a:cubicBezTo>
                  <a:cubicBezTo>
                    <a:pt x="19998" y="4861"/>
                    <a:pt x="20390" y="4233"/>
                    <a:pt x="20693" y="3941"/>
                  </a:cubicBezTo>
                  <a:cubicBezTo>
                    <a:pt x="21074" y="3573"/>
                    <a:pt x="21481" y="3235"/>
                    <a:pt x="21920" y="2939"/>
                  </a:cubicBezTo>
                  <a:cubicBezTo>
                    <a:pt x="22833" y="2319"/>
                    <a:pt x="23849" y="1912"/>
                    <a:pt x="24933" y="1723"/>
                  </a:cubicBezTo>
                  <a:cubicBezTo>
                    <a:pt x="25072" y="1698"/>
                    <a:pt x="25218" y="1687"/>
                    <a:pt x="25364" y="1687"/>
                  </a:cubicBezTo>
                  <a:cubicBezTo>
                    <a:pt x="25749" y="1687"/>
                    <a:pt x="26156" y="1766"/>
                    <a:pt x="26491" y="1916"/>
                  </a:cubicBezTo>
                  <a:cubicBezTo>
                    <a:pt x="26580" y="1955"/>
                    <a:pt x="26947" y="2151"/>
                    <a:pt x="26983" y="2297"/>
                  </a:cubicBezTo>
                  <a:cubicBezTo>
                    <a:pt x="27336" y="2226"/>
                    <a:pt x="27685" y="2186"/>
                    <a:pt x="28035" y="2186"/>
                  </a:cubicBezTo>
                  <a:cubicBezTo>
                    <a:pt x="28534" y="2186"/>
                    <a:pt x="29026" y="2268"/>
                    <a:pt x="29497" y="2461"/>
                  </a:cubicBezTo>
                  <a:cubicBezTo>
                    <a:pt x="29365" y="2600"/>
                    <a:pt x="29233" y="2747"/>
                    <a:pt x="29108" y="2903"/>
                  </a:cubicBezTo>
                  <a:cubicBezTo>
                    <a:pt x="30153" y="1916"/>
                    <a:pt x="31258" y="910"/>
                    <a:pt x="32649" y="611"/>
                  </a:cubicBezTo>
                  <a:cubicBezTo>
                    <a:pt x="32721" y="596"/>
                    <a:pt x="32795" y="589"/>
                    <a:pt x="32863" y="589"/>
                  </a:cubicBezTo>
                  <a:cubicBezTo>
                    <a:pt x="33587" y="589"/>
                    <a:pt x="34136" y="1366"/>
                    <a:pt x="34018" y="1962"/>
                  </a:cubicBezTo>
                  <a:cubicBezTo>
                    <a:pt x="34161" y="1937"/>
                    <a:pt x="34300" y="1923"/>
                    <a:pt x="34436" y="1923"/>
                  </a:cubicBezTo>
                  <a:lnTo>
                    <a:pt x="34478" y="1923"/>
                  </a:lnTo>
                  <a:cubicBezTo>
                    <a:pt x="36229" y="1962"/>
                    <a:pt x="36147" y="4319"/>
                    <a:pt x="36147" y="5531"/>
                  </a:cubicBezTo>
                  <a:cubicBezTo>
                    <a:pt x="36147" y="6073"/>
                    <a:pt x="36582" y="6320"/>
                    <a:pt x="37071" y="6320"/>
                  </a:cubicBezTo>
                  <a:cubicBezTo>
                    <a:pt x="37698" y="6320"/>
                    <a:pt x="38412" y="5913"/>
                    <a:pt x="38412" y="5214"/>
                  </a:cubicBezTo>
                  <a:cubicBezTo>
                    <a:pt x="38412" y="3103"/>
                    <a:pt x="37916" y="539"/>
                    <a:pt x="35459" y="76"/>
                  </a:cubicBezTo>
                  <a:cubicBezTo>
                    <a:pt x="35199" y="25"/>
                    <a:pt x="34931" y="1"/>
                    <a:pt x="3466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2"/>
            <p:cNvSpPr/>
            <p:nvPr/>
          </p:nvSpPr>
          <p:spPr>
            <a:xfrm>
              <a:off x="410575" y="3737725"/>
              <a:ext cx="82550" cy="111100"/>
            </a:xfrm>
            <a:custGeom>
              <a:rect b="b" l="l" r="r" t="t"/>
              <a:pathLst>
                <a:path extrusionOk="0" h="4444" w="3302">
                  <a:moveTo>
                    <a:pt x="2561" y="1"/>
                  </a:moveTo>
                  <a:cubicBezTo>
                    <a:pt x="2357" y="1"/>
                    <a:pt x="2179" y="47"/>
                    <a:pt x="2051" y="150"/>
                  </a:cubicBezTo>
                  <a:cubicBezTo>
                    <a:pt x="1676" y="457"/>
                    <a:pt x="1352" y="810"/>
                    <a:pt x="1074" y="1192"/>
                  </a:cubicBezTo>
                  <a:cubicBezTo>
                    <a:pt x="1127" y="1192"/>
                    <a:pt x="1180" y="1195"/>
                    <a:pt x="1238" y="1199"/>
                  </a:cubicBezTo>
                  <a:cubicBezTo>
                    <a:pt x="1462" y="1217"/>
                    <a:pt x="1691" y="1245"/>
                    <a:pt x="1919" y="1295"/>
                  </a:cubicBezTo>
                  <a:cubicBezTo>
                    <a:pt x="2118" y="1085"/>
                    <a:pt x="2318" y="896"/>
                    <a:pt x="2507" y="735"/>
                  </a:cubicBezTo>
                  <a:cubicBezTo>
                    <a:pt x="2757" y="521"/>
                    <a:pt x="3024" y="328"/>
                    <a:pt x="3302" y="154"/>
                  </a:cubicBezTo>
                  <a:cubicBezTo>
                    <a:pt x="3060" y="61"/>
                    <a:pt x="2796" y="1"/>
                    <a:pt x="2561" y="1"/>
                  </a:cubicBezTo>
                  <a:close/>
                  <a:moveTo>
                    <a:pt x="560" y="3042"/>
                  </a:moveTo>
                  <a:cubicBezTo>
                    <a:pt x="435" y="3042"/>
                    <a:pt x="310" y="3050"/>
                    <a:pt x="186" y="3060"/>
                  </a:cubicBezTo>
                  <a:cubicBezTo>
                    <a:pt x="68" y="3509"/>
                    <a:pt x="4" y="3977"/>
                    <a:pt x="0" y="4444"/>
                  </a:cubicBezTo>
                  <a:cubicBezTo>
                    <a:pt x="122" y="3970"/>
                    <a:pt x="332" y="3495"/>
                    <a:pt x="593" y="3042"/>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2"/>
            <p:cNvSpPr/>
            <p:nvPr/>
          </p:nvSpPr>
          <p:spPr>
            <a:xfrm>
              <a:off x="410475" y="3741550"/>
              <a:ext cx="110550" cy="170650"/>
            </a:xfrm>
            <a:custGeom>
              <a:rect b="b" l="l" r="r" t="t"/>
              <a:pathLst>
                <a:path extrusionOk="0" h="6826" w="4422">
                  <a:moveTo>
                    <a:pt x="3306" y="1"/>
                  </a:moveTo>
                  <a:cubicBezTo>
                    <a:pt x="3028" y="175"/>
                    <a:pt x="2761" y="368"/>
                    <a:pt x="2511" y="582"/>
                  </a:cubicBezTo>
                  <a:cubicBezTo>
                    <a:pt x="2322" y="743"/>
                    <a:pt x="2122" y="932"/>
                    <a:pt x="1923" y="1142"/>
                  </a:cubicBezTo>
                  <a:cubicBezTo>
                    <a:pt x="1695" y="1092"/>
                    <a:pt x="1466" y="1064"/>
                    <a:pt x="1242" y="1046"/>
                  </a:cubicBezTo>
                  <a:cubicBezTo>
                    <a:pt x="1184" y="1042"/>
                    <a:pt x="1131" y="1039"/>
                    <a:pt x="1078" y="1039"/>
                  </a:cubicBezTo>
                  <a:cubicBezTo>
                    <a:pt x="668" y="1605"/>
                    <a:pt x="368" y="2240"/>
                    <a:pt x="190" y="2907"/>
                  </a:cubicBezTo>
                  <a:cubicBezTo>
                    <a:pt x="314" y="2897"/>
                    <a:pt x="439" y="2889"/>
                    <a:pt x="564" y="2889"/>
                  </a:cubicBezTo>
                  <a:lnTo>
                    <a:pt x="597" y="2889"/>
                  </a:lnTo>
                  <a:cubicBezTo>
                    <a:pt x="336" y="3342"/>
                    <a:pt x="126" y="3817"/>
                    <a:pt x="4" y="4291"/>
                  </a:cubicBezTo>
                  <a:cubicBezTo>
                    <a:pt x="1" y="4833"/>
                    <a:pt x="72" y="5379"/>
                    <a:pt x="233" y="5917"/>
                  </a:cubicBezTo>
                  <a:cubicBezTo>
                    <a:pt x="375" y="6405"/>
                    <a:pt x="1102" y="6826"/>
                    <a:pt x="1713" y="6826"/>
                  </a:cubicBezTo>
                  <a:cubicBezTo>
                    <a:pt x="1948" y="6826"/>
                    <a:pt x="2162" y="6765"/>
                    <a:pt x="2322" y="6619"/>
                  </a:cubicBezTo>
                  <a:cubicBezTo>
                    <a:pt x="2419" y="6530"/>
                    <a:pt x="2518" y="6437"/>
                    <a:pt x="2618" y="6348"/>
                  </a:cubicBezTo>
                  <a:cubicBezTo>
                    <a:pt x="2911" y="6080"/>
                    <a:pt x="2664" y="5738"/>
                    <a:pt x="2251" y="5492"/>
                  </a:cubicBezTo>
                  <a:cubicBezTo>
                    <a:pt x="2033" y="3795"/>
                    <a:pt x="2672" y="2137"/>
                    <a:pt x="4041" y="1010"/>
                  </a:cubicBezTo>
                  <a:cubicBezTo>
                    <a:pt x="4422" y="697"/>
                    <a:pt x="3923" y="236"/>
                    <a:pt x="3306"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2"/>
            <p:cNvSpPr/>
            <p:nvPr/>
          </p:nvSpPr>
          <p:spPr>
            <a:xfrm>
              <a:off x="637600" y="3774725"/>
              <a:ext cx="127450" cy="106275"/>
            </a:xfrm>
            <a:custGeom>
              <a:rect b="b" l="l" r="r" t="t"/>
              <a:pathLst>
                <a:path extrusionOk="0" h="4251" w="5098">
                  <a:moveTo>
                    <a:pt x="4148" y="0"/>
                  </a:moveTo>
                  <a:cubicBezTo>
                    <a:pt x="4120" y="8"/>
                    <a:pt x="4092" y="15"/>
                    <a:pt x="4066" y="22"/>
                  </a:cubicBezTo>
                  <a:cubicBezTo>
                    <a:pt x="3724" y="122"/>
                    <a:pt x="3346" y="250"/>
                    <a:pt x="2964" y="407"/>
                  </a:cubicBezTo>
                  <a:cubicBezTo>
                    <a:pt x="3100" y="671"/>
                    <a:pt x="3214" y="953"/>
                    <a:pt x="3307" y="1252"/>
                  </a:cubicBezTo>
                  <a:cubicBezTo>
                    <a:pt x="3664" y="1152"/>
                    <a:pt x="4034" y="1102"/>
                    <a:pt x="4412" y="1102"/>
                  </a:cubicBezTo>
                  <a:cubicBezTo>
                    <a:pt x="4469" y="1102"/>
                    <a:pt x="4526" y="1102"/>
                    <a:pt x="4584" y="1106"/>
                  </a:cubicBezTo>
                  <a:lnTo>
                    <a:pt x="4612" y="1106"/>
                  </a:lnTo>
                  <a:cubicBezTo>
                    <a:pt x="5097" y="1106"/>
                    <a:pt x="4729" y="521"/>
                    <a:pt x="4573" y="354"/>
                  </a:cubicBezTo>
                  <a:cubicBezTo>
                    <a:pt x="4451" y="222"/>
                    <a:pt x="4306" y="104"/>
                    <a:pt x="4148" y="0"/>
                  </a:cubicBezTo>
                  <a:close/>
                  <a:moveTo>
                    <a:pt x="1024" y="1577"/>
                  </a:moveTo>
                  <a:cubicBezTo>
                    <a:pt x="450" y="2100"/>
                    <a:pt x="48" y="2750"/>
                    <a:pt x="15" y="3538"/>
                  </a:cubicBezTo>
                  <a:cubicBezTo>
                    <a:pt x="1" y="3923"/>
                    <a:pt x="119" y="4162"/>
                    <a:pt x="294" y="4251"/>
                  </a:cubicBezTo>
                  <a:cubicBezTo>
                    <a:pt x="468" y="3591"/>
                    <a:pt x="807" y="2999"/>
                    <a:pt x="1253" y="2511"/>
                  </a:cubicBezTo>
                  <a:cubicBezTo>
                    <a:pt x="1238" y="2372"/>
                    <a:pt x="1217" y="2233"/>
                    <a:pt x="1189" y="2100"/>
                  </a:cubicBezTo>
                  <a:cubicBezTo>
                    <a:pt x="1149" y="1922"/>
                    <a:pt x="1096" y="1748"/>
                    <a:pt x="1024" y="1577"/>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2"/>
            <p:cNvSpPr/>
            <p:nvPr/>
          </p:nvSpPr>
          <p:spPr>
            <a:xfrm>
              <a:off x="591525" y="3766150"/>
              <a:ext cx="149800" cy="124650"/>
            </a:xfrm>
            <a:custGeom>
              <a:rect b="b" l="l" r="r" t="t"/>
              <a:pathLst>
                <a:path extrusionOk="0" h="4986" w="5992">
                  <a:moveTo>
                    <a:pt x="4796" y="1"/>
                  </a:moveTo>
                  <a:cubicBezTo>
                    <a:pt x="2536" y="1"/>
                    <a:pt x="596" y="1574"/>
                    <a:pt x="104" y="3784"/>
                  </a:cubicBezTo>
                  <a:cubicBezTo>
                    <a:pt x="1" y="4240"/>
                    <a:pt x="1131" y="4986"/>
                    <a:pt x="1737" y="4986"/>
                  </a:cubicBezTo>
                  <a:cubicBezTo>
                    <a:pt x="1926" y="4986"/>
                    <a:pt x="2062" y="4918"/>
                    <a:pt x="2101" y="4747"/>
                  </a:cubicBezTo>
                  <a:cubicBezTo>
                    <a:pt x="2112" y="4697"/>
                    <a:pt x="2126" y="4644"/>
                    <a:pt x="2137" y="4594"/>
                  </a:cubicBezTo>
                  <a:cubicBezTo>
                    <a:pt x="1962" y="4505"/>
                    <a:pt x="1844" y="4266"/>
                    <a:pt x="1858" y="3881"/>
                  </a:cubicBezTo>
                  <a:cubicBezTo>
                    <a:pt x="1891" y="3093"/>
                    <a:pt x="2293" y="2443"/>
                    <a:pt x="2867" y="1920"/>
                  </a:cubicBezTo>
                  <a:cubicBezTo>
                    <a:pt x="2939" y="2091"/>
                    <a:pt x="2992" y="2265"/>
                    <a:pt x="3032" y="2443"/>
                  </a:cubicBezTo>
                  <a:cubicBezTo>
                    <a:pt x="3060" y="2576"/>
                    <a:pt x="3081" y="2715"/>
                    <a:pt x="3096" y="2854"/>
                  </a:cubicBezTo>
                  <a:cubicBezTo>
                    <a:pt x="3645" y="2255"/>
                    <a:pt x="4362" y="1813"/>
                    <a:pt x="5150" y="1595"/>
                  </a:cubicBezTo>
                  <a:cubicBezTo>
                    <a:pt x="5057" y="1296"/>
                    <a:pt x="4943" y="1014"/>
                    <a:pt x="4807" y="750"/>
                  </a:cubicBezTo>
                  <a:cubicBezTo>
                    <a:pt x="5189" y="593"/>
                    <a:pt x="5567" y="465"/>
                    <a:pt x="5909" y="365"/>
                  </a:cubicBezTo>
                  <a:cubicBezTo>
                    <a:pt x="5935" y="358"/>
                    <a:pt x="5963" y="351"/>
                    <a:pt x="5991" y="343"/>
                  </a:cubicBezTo>
                  <a:cubicBezTo>
                    <a:pt x="5688" y="151"/>
                    <a:pt x="5339" y="19"/>
                    <a:pt x="5000" y="4"/>
                  </a:cubicBezTo>
                  <a:cubicBezTo>
                    <a:pt x="4932" y="1"/>
                    <a:pt x="4865" y="1"/>
                    <a:pt x="4796"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2"/>
            <p:cNvSpPr/>
            <p:nvPr/>
          </p:nvSpPr>
          <p:spPr>
            <a:xfrm>
              <a:off x="728000" y="3762075"/>
              <a:ext cx="203275" cy="87025"/>
            </a:xfrm>
            <a:custGeom>
              <a:rect b="b" l="l" r="r" t="t"/>
              <a:pathLst>
                <a:path extrusionOk="0" h="3481" w="8131">
                  <a:moveTo>
                    <a:pt x="8113" y="0"/>
                  </a:moveTo>
                  <a:lnTo>
                    <a:pt x="8113" y="0"/>
                  </a:lnTo>
                  <a:cubicBezTo>
                    <a:pt x="7668" y="86"/>
                    <a:pt x="7218" y="225"/>
                    <a:pt x="6783" y="389"/>
                  </a:cubicBezTo>
                  <a:cubicBezTo>
                    <a:pt x="6790" y="407"/>
                    <a:pt x="6797" y="421"/>
                    <a:pt x="6801" y="435"/>
                  </a:cubicBezTo>
                  <a:cubicBezTo>
                    <a:pt x="7164" y="307"/>
                    <a:pt x="7543" y="207"/>
                    <a:pt x="7935" y="139"/>
                  </a:cubicBezTo>
                  <a:cubicBezTo>
                    <a:pt x="8084" y="114"/>
                    <a:pt x="8131" y="60"/>
                    <a:pt x="8113" y="0"/>
                  </a:cubicBezTo>
                  <a:close/>
                  <a:moveTo>
                    <a:pt x="636" y="2889"/>
                  </a:moveTo>
                  <a:cubicBezTo>
                    <a:pt x="589" y="2896"/>
                    <a:pt x="547" y="2902"/>
                    <a:pt x="504" y="2914"/>
                  </a:cubicBezTo>
                  <a:cubicBezTo>
                    <a:pt x="133" y="3003"/>
                    <a:pt x="1" y="3131"/>
                    <a:pt x="415" y="3370"/>
                  </a:cubicBezTo>
                  <a:cubicBezTo>
                    <a:pt x="461" y="3394"/>
                    <a:pt x="507" y="3419"/>
                    <a:pt x="553" y="3445"/>
                  </a:cubicBezTo>
                  <a:cubicBezTo>
                    <a:pt x="565" y="3259"/>
                    <a:pt x="593" y="3074"/>
                    <a:pt x="636" y="2889"/>
                  </a:cubicBezTo>
                  <a:close/>
                  <a:moveTo>
                    <a:pt x="4765" y="1359"/>
                  </a:moveTo>
                  <a:lnTo>
                    <a:pt x="4758" y="1365"/>
                  </a:lnTo>
                  <a:cubicBezTo>
                    <a:pt x="4013" y="1783"/>
                    <a:pt x="2850" y="2418"/>
                    <a:pt x="2825" y="3409"/>
                  </a:cubicBezTo>
                  <a:lnTo>
                    <a:pt x="2825" y="3480"/>
                  </a:lnTo>
                  <a:cubicBezTo>
                    <a:pt x="3099" y="3245"/>
                    <a:pt x="3306" y="2917"/>
                    <a:pt x="3578" y="2628"/>
                  </a:cubicBezTo>
                  <a:cubicBezTo>
                    <a:pt x="3959" y="2218"/>
                    <a:pt x="4369" y="1844"/>
                    <a:pt x="4808" y="1515"/>
                  </a:cubicBezTo>
                  <a:cubicBezTo>
                    <a:pt x="4797" y="1462"/>
                    <a:pt x="4783" y="1412"/>
                    <a:pt x="4765" y="1359"/>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2"/>
            <p:cNvSpPr/>
            <p:nvPr/>
          </p:nvSpPr>
          <p:spPr>
            <a:xfrm>
              <a:off x="741825" y="3746825"/>
              <a:ext cx="189025" cy="110200"/>
            </a:xfrm>
            <a:custGeom>
              <a:rect b="b" l="l" r="r" t="t"/>
              <a:pathLst>
                <a:path extrusionOk="0" h="4408" w="7561">
                  <a:moveTo>
                    <a:pt x="5941" y="0"/>
                  </a:moveTo>
                  <a:cubicBezTo>
                    <a:pt x="5795" y="0"/>
                    <a:pt x="5649" y="11"/>
                    <a:pt x="5510" y="36"/>
                  </a:cubicBezTo>
                  <a:cubicBezTo>
                    <a:pt x="4426" y="225"/>
                    <a:pt x="3410" y="632"/>
                    <a:pt x="2497" y="1252"/>
                  </a:cubicBezTo>
                  <a:cubicBezTo>
                    <a:pt x="2058" y="1548"/>
                    <a:pt x="1651" y="1886"/>
                    <a:pt x="1270" y="2254"/>
                  </a:cubicBezTo>
                  <a:cubicBezTo>
                    <a:pt x="967" y="2546"/>
                    <a:pt x="575" y="3174"/>
                    <a:pt x="186" y="3491"/>
                  </a:cubicBezTo>
                  <a:cubicBezTo>
                    <a:pt x="150" y="3494"/>
                    <a:pt x="115" y="3494"/>
                    <a:pt x="83" y="3499"/>
                  </a:cubicBezTo>
                  <a:cubicBezTo>
                    <a:pt x="40" y="3684"/>
                    <a:pt x="12" y="3869"/>
                    <a:pt x="0" y="4055"/>
                  </a:cubicBezTo>
                  <a:cubicBezTo>
                    <a:pt x="407" y="4261"/>
                    <a:pt x="896" y="4408"/>
                    <a:pt x="1359" y="4408"/>
                  </a:cubicBezTo>
                  <a:cubicBezTo>
                    <a:pt x="1445" y="4408"/>
                    <a:pt x="1531" y="4401"/>
                    <a:pt x="1613" y="4390"/>
                  </a:cubicBezTo>
                  <a:cubicBezTo>
                    <a:pt x="1887" y="4358"/>
                    <a:pt x="2094" y="4243"/>
                    <a:pt x="2272" y="4090"/>
                  </a:cubicBezTo>
                  <a:lnTo>
                    <a:pt x="2272" y="4019"/>
                  </a:lnTo>
                  <a:cubicBezTo>
                    <a:pt x="2297" y="3028"/>
                    <a:pt x="3460" y="2393"/>
                    <a:pt x="4205" y="1975"/>
                  </a:cubicBezTo>
                  <a:lnTo>
                    <a:pt x="4212" y="1969"/>
                  </a:lnTo>
                  <a:cubicBezTo>
                    <a:pt x="4230" y="2022"/>
                    <a:pt x="4244" y="2072"/>
                    <a:pt x="4255" y="2125"/>
                  </a:cubicBezTo>
                  <a:cubicBezTo>
                    <a:pt x="4865" y="1669"/>
                    <a:pt x="5531" y="1302"/>
                    <a:pt x="6248" y="1045"/>
                  </a:cubicBezTo>
                  <a:cubicBezTo>
                    <a:pt x="6244" y="1031"/>
                    <a:pt x="6237" y="1017"/>
                    <a:pt x="6230" y="999"/>
                  </a:cubicBezTo>
                  <a:cubicBezTo>
                    <a:pt x="6665" y="835"/>
                    <a:pt x="7115" y="696"/>
                    <a:pt x="7560" y="610"/>
                  </a:cubicBezTo>
                  <a:cubicBezTo>
                    <a:pt x="7524" y="464"/>
                    <a:pt x="7157" y="268"/>
                    <a:pt x="7068" y="229"/>
                  </a:cubicBezTo>
                  <a:cubicBezTo>
                    <a:pt x="6733" y="79"/>
                    <a:pt x="6326" y="0"/>
                    <a:pt x="5941"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2"/>
            <p:cNvSpPr/>
            <p:nvPr/>
          </p:nvSpPr>
          <p:spPr>
            <a:xfrm>
              <a:off x="957900" y="3719375"/>
              <a:ext cx="151775" cy="124900"/>
            </a:xfrm>
            <a:custGeom>
              <a:rect b="b" l="l" r="r" t="t"/>
              <a:pathLst>
                <a:path extrusionOk="0" h="4996" w="6071">
                  <a:moveTo>
                    <a:pt x="4797" y="0"/>
                  </a:moveTo>
                  <a:cubicBezTo>
                    <a:pt x="4729" y="0"/>
                    <a:pt x="4655" y="7"/>
                    <a:pt x="4583" y="22"/>
                  </a:cubicBezTo>
                  <a:cubicBezTo>
                    <a:pt x="3192" y="321"/>
                    <a:pt x="2087" y="1327"/>
                    <a:pt x="1042" y="2314"/>
                  </a:cubicBezTo>
                  <a:cubicBezTo>
                    <a:pt x="568" y="2913"/>
                    <a:pt x="172" y="3619"/>
                    <a:pt x="1" y="4343"/>
                  </a:cubicBezTo>
                  <a:cubicBezTo>
                    <a:pt x="244" y="4714"/>
                    <a:pt x="693" y="4996"/>
                    <a:pt x="1124" y="4996"/>
                  </a:cubicBezTo>
                  <a:cubicBezTo>
                    <a:pt x="1335" y="4996"/>
                    <a:pt x="1538" y="4931"/>
                    <a:pt x="1712" y="4775"/>
                  </a:cubicBezTo>
                  <a:cubicBezTo>
                    <a:pt x="1926" y="4586"/>
                    <a:pt x="2140" y="4396"/>
                    <a:pt x="2351" y="4207"/>
                  </a:cubicBezTo>
                  <a:cubicBezTo>
                    <a:pt x="2365" y="4165"/>
                    <a:pt x="2383" y="4126"/>
                    <a:pt x="2397" y="4097"/>
                  </a:cubicBezTo>
                  <a:cubicBezTo>
                    <a:pt x="2540" y="3779"/>
                    <a:pt x="2754" y="3484"/>
                    <a:pt x="2989" y="3216"/>
                  </a:cubicBezTo>
                  <a:cubicBezTo>
                    <a:pt x="3042" y="3316"/>
                    <a:pt x="3085" y="3416"/>
                    <a:pt x="3124" y="3523"/>
                  </a:cubicBezTo>
                  <a:cubicBezTo>
                    <a:pt x="3253" y="3409"/>
                    <a:pt x="3381" y="3295"/>
                    <a:pt x="3510" y="3180"/>
                  </a:cubicBezTo>
                  <a:cubicBezTo>
                    <a:pt x="3934" y="2806"/>
                    <a:pt x="4380" y="2339"/>
                    <a:pt x="4915" y="2111"/>
                  </a:cubicBezTo>
                  <a:cubicBezTo>
                    <a:pt x="4857" y="2015"/>
                    <a:pt x="4797" y="1922"/>
                    <a:pt x="4732" y="1829"/>
                  </a:cubicBezTo>
                  <a:cubicBezTo>
                    <a:pt x="5129" y="1615"/>
                    <a:pt x="5545" y="1444"/>
                    <a:pt x="5952" y="1373"/>
                  </a:cubicBezTo>
                  <a:cubicBezTo>
                    <a:pt x="6070" y="777"/>
                    <a:pt x="5521" y="0"/>
                    <a:pt x="4797"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 name="Google Shape;2185;p82"/>
          <p:cNvGrpSpPr/>
          <p:nvPr/>
        </p:nvGrpSpPr>
        <p:grpSpPr>
          <a:xfrm>
            <a:off x="202140" y="1991495"/>
            <a:ext cx="2169019" cy="2723922"/>
            <a:chOff x="7035175" y="2908900"/>
            <a:chExt cx="1178302" cy="1479749"/>
          </a:xfrm>
        </p:grpSpPr>
        <p:sp>
          <p:nvSpPr>
            <p:cNvPr id="2186" name="Google Shape;2186;p82"/>
            <p:cNvSpPr/>
            <p:nvPr/>
          </p:nvSpPr>
          <p:spPr>
            <a:xfrm>
              <a:off x="7553669" y="3989932"/>
              <a:ext cx="210357" cy="327043"/>
            </a:xfrm>
            <a:custGeom>
              <a:rect b="b" l="l" r="r" t="t"/>
              <a:pathLst>
                <a:path extrusionOk="0" h="7716" w="4963">
                  <a:moveTo>
                    <a:pt x="3679" y="1"/>
                  </a:moveTo>
                  <a:lnTo>
                    <a:pt x="1" y="680"/>
                  </a:lnTo>
                  <a:lnTo>
                    <a:pt x="1284" y="7716"/>
                  </a:lnTo>
                  <a:lnTo>
                    <a:pt x="4963" y="7049"/>
                  </a:lnTo>
                  <a:lnTo>
                    <a:pt x="36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2"/>
            <p:cNvSpPr/>
            <p:nvPr/>
          </p:nvSpPr>
          <p:spPr>
            <a:xfrm>
              <a:off x="7548455" y="3984634"/>
              <a:ext cx="221334" cy="337046"/>
            </a:xfrm>
            <a:custGeom>
              <a:rect b="b" l="l" r="r" t="t"/>
              <a:pathLst>
                <a:path extrusionOk="0" h="7952" w="5222">
                  <a:moveTo>
                    <a:pt x="3728" y="249"/>
                  </a:moveTo>
                  <a:lnTo>
                    <a:pt x="4962" y="7063"/>
                  </a:lnTo>
                  <a:lnTo>
                    <a:pt x="1506" y="7693"/>
                  </a:lnTo>
                  <a:lnTo>
                    <a:pt x="259" y="879"/>
                  </a:lnTo>
                  <a:lnTo>
                    <a:pt x="3728" y="249"/>
                  </a:lnTo>
                  <a:close/>
                  <a:moveTo>
                    <a:pt x="3813" y="0"/>
                  </a:moveTo>
                  <a:cubicBezTo>
                    <a:pt x="3805" y="0"/>
                    <a:pt x="3798" y="1"/>
                    <a:pt x="3790" y="2"/>
                  </a:cubicBezTo>
                  <a:lnTo>
                    <a:pt x="99" y="669"/>
                  </a:lnTo>
                  <a:cubicBezTo>
                    <a:pt x="74" y="681"/>
                    <a:pt x="50" y="694"/>
                    <a:pt x="25" y="718"/>
                  </a:cubicBezTo>
                  <a:cubicBezTo>
                    <a:pt x="13" y="743"/>
                    <a:pt x="0" y="780"/>
                    <a:pt x="13" y="805"/>
                  </a:cubicBezTo>
                  <a:lnTo>
                    <a:pt x="1296" y="7853"/>
                  </a:lnTo>
                  <a:cubicBezTo>
                    <a:pt x="1309" y="7902"/>
                    <a:pt x="1358" y="7952"/>
                    <a:pt x="1407" y="7952"/>
                  </a:cubicBezTo>
                  <a:lnTo>
                    <a:pt x="1432" y="7952"/>
                  </a:lnTo>
                  <a:lnTo>
                    <a:pt x="5111" y="7273"/>
                  </a:lnTo>
                  <a:cubicBezTo>
                    <a:pt x="5172" y="7261"/>
                    <a:pt x="5222" y="7199"/>
                    <a:pt x="5209" y="7137"/>
                  </a:cubicBezTo>
                  <a:lnTo>
                    <a:pt x="3926" y="101"/>
                  </a:lnTo>
                  <a:cubicBezTo>
                    <a:pt x="3915" y="36"/>
                    <a:pt x="3866" y="0"/>
                    <a:pt x="3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2"/>
            <p:cNvSpPr/>
            <p:nvPr/>
          </p:nvSpPr>
          <p:spPr>
            <a:xfrm>
              <a:off x="7554177" y="4008794"/>
              <a:ext cx="101554" cy="307164"/>
            </a:xfrm>
            <a:custGeom>
              <a:rect b="b" l="l" r="r" t="t"/>
              <a:pathLst>
                <a:path extrusionOk="0" h="7247" w="2396">
                  <a:moveTo>
                    <a:pt x="1112" y="0"/>
                  </a:moveTo>
                  <a:lnTo>
                    <a:pt x="1" y="198"/>
                  </a:lnTo>
                  <a:lnTo>
                    <a:pt x="1285" y="7246"/>
                  </a:lnTo>
                  <a:lnTo>
                    <a:pt x="2396" y="7036"/>
                  </a:lnTo>
                  <a:lnTo>
                    <a:pt x="11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2"/>
            <p:cNvSpPr/>
            <p:nvPr/>
          </p:nvSpPr>
          <p:spPr>
            <a:xfrm>
              <a:off x="7548455" y="4004386"/>
              <a:ext cx="111981" cy="317294"/>
            </a:xfrm>
            <a:custGeom>
              <a:rect b="b" l="l" r="r" t="t"/>
              <a:pathLst>
                <a:path extrusionOk="0" h="7486" w="2642">
                  <a:moveTo>
                    <a:pt x="1148" y="265"/>
                  </a:moveTo>
                  <a:lnTo>
                    <a:pt x="2383" y="7078"/>
                  </a:lnTo>
                  <a:lnTo>
                    <a:pt x="1506" y="7227"/>
                  </a:lnTo>
                  <a:lnTo>
                    <a:pt x="259" y="413"/>
                  </a:lnTo>
                  <a:lnTo>
                    <a:pt x="1148" y="265"/>
                  </a:lnTo>
                  <a:close/>
                  <a:moveTo>
                    <a:pt x="1247" y="0"/>
                  </a:moveTo>
                  <a:cubicBezTo>
                    <a:pt x="1238" y="0"/>
                    <a:pt x="1229" y="2"/>
                    <a:pt x="1222" y="5"/>
                  </a:cubicBezTo>
                  <a:lnTo>
                    <a:pt x="99" y="203"/>
                  </a:lnTo>
                  <a:cubicBezTo>
                    <a:pt x="37" y="215"/>
                    <a:pt x="0" y="277"/>
                    <a:pt x="13" y="339"/>
                  </a:cubicBezTo>
                  <a:lnTo>
                    <a:pt x="1296" y="7387"/>
                  </a:lnTo>
                  <a:cubicBezTo>
                    <a:pt x="1309" y="7436"/>
                    <a:pt x="1358" y="7486"/>
                    <a:pt x="1407" y="7486"/>
                  </a:cubicBezTo>
                  <a:lnTo>
                    <a:pt x="1432" y="7473"/>
                  </a:lnTo>
                  <a:lnTo>
                    <a:pt x="2543" y="7276"/>
                  </a:lnTo>
                  <a:cubicBezTo>
                    <a:pt x="2580" y="7276"/>
                    <a:pt x="2605" y="7251"/>
                    <a:pt x="2617" y="7227"/>
                  </a:cubicBezTo>
                  <a:cubicBezTo>
                    <a:pt x="2642" y="7202"/>
                    <a:pt x="2642" y="7177"/>
                    <a:pt x="2642" y="7140"/>
                  </a:cubicBezTo>
                  <a:lnTo>
                    <a:pt x="1358" y="92"/>
                  </a:lnTo>
                  <a:cubicBezTo>
                    <a:pt x="1346" y="67"/>
                    <a:pt x="1333" y="42"/>
                    <a:pt x="1309" y="18"/>
                  </a:cubicBezTo>
                  <a:cubicBezTo>
                    <a:pt x="1291" y="9"/>
                    <a:pt x="1268" y="0"/>
                    <a:pt x="12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2"/>
            <p:cNvSpPr/>
            <p:nvPr/>
          </p:nvSpPr>
          <p:spPr>
            <a:xfrm>
              <a:off x="7417105" y="4208894"/>
              <a:ext cx="547826" cy="174796"/>
            </a:xfrm>
            <a:custGeom>
              <a:rect b="b" l="l" r="r" t="t"/>
              <a:pathLst>
                <a:path extrusionOk="0" h="4124" w="12925">
                  <a:moveTo>
                    <a:pt x="11743" y="1"/>
                  </a:moveTo>
                  <a:cubicBezTo>
                    <a:pt x="11677" y="1"/>
                    <a:pt x="11610" y="7"/>
                    <a:pt x="11542" y="19"/>
                  </a:cubicBezTo>
                  <a:lnTo>
                    <a:pt x="1001" y="1945"/>
                  </a:lnTo>
                  <a:cubicBezTo>
                    <a:pt x="396" y="2044"/>
                    <a:pt x="1" y="2624"/>
                    <a:pt x="112" y="3216"/>
                  </a:cubicBezTo>
                  <a:cubicBezTo>
                    <a:pt x="210" y="3752"/>
                    <a:pt x="668" y="4124"/>
                    <a:pt x="1192" y="4124"/>
                  </a:cubicBezTo>
                  <a:cubicBezTo>
                    <a:pt x="1259" y="4124"/>
                    <a:pt x="1327" y="4118"/>
                    <a:pt x="1396" y="4105"/>
                  </a:cubicBezTo>
                  <a:lnTo>
                    <a:pt x="11937" y="2179"/>
                  </a:lnTo>
                  <a:cubicBezTo>
                    <a:pt x="12530" y="2068"/>
                    <a:pt x="12925" y="1501"/>
                    <a:pt x="12826" y="908"/>
                  </a:cubicBezTo>
                  <a:cubicBezTo>
                    <a:pt x="12728" y="372"/>
                    <a:pt x="12261" y="1"/>
                    <a:pt x="117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2"/>
            <p:cNvSpPr/>
            <p:nvPr/>
          </p:nvSpPr>
          <p:spPr>
            <a:xfrm>
              <a:off x="7413968" y="4204104"/>
              <a:ext cx="556727" cy="184544"/>
            </a:xfrm>
            <a:custGeom>
              <a:rect b="b" l="l" r="r" t="t"/>
              <a:pathLst>
                <a:path extrusionOk="0" h="4354" w="13135">
                  <a:moveTo>
                    <a:pt x="11814" y="231"/>
                  </a:moveTo>
                  <a:cubicBezTo>
                    <a:pt x="12295" y="231"/>
                    <a:pt x="12703" y="577"/>
                    <a:pt x="12789" y="1046"/>
                  </a:cubicBezTo>
                  <a:cubicBezTo>
                    <a:pt x="12876" y="1576"/>
                    <a:pt x="12530" y="2083"/>
                    <a:pt x="11999" y="2181"/>
                  </a:cubicBezTo>
                  <a:lnTo>
                    <a:pt x="1445" y="4107"/>
                  </a:lnTo>
                  <a:cubicBezTo>
                    <a:pt x="1392" y="4116"/>
                    <a:pt x="1339" y="4120"/>
                    <a:pt x="1287" y="4120"/>
                  </a:cubicBezTo>
                  <a:cubicBezTo>
                    <a:pt x="819" y="4120"/>
                    <a:pt x="411" y="3783"/>
                    <a:pt x="322" y="3317"/>
                  </a:cubicBezTo>
                  <a:cubicBezTo>
                    <a:pt x="223" y="2786"/>
                    <a:pt x="569" y="2280"/>
                    <a:pt x="1099" y="2169"/>
                  </a:cubicBezTo>
                  <a:lnTo>
                    <a:pt x="11641" y="243"/>
                  </a:lnTo>
                  <a:cubicBezTo>
                    <a:pt x="11691" y="243"/>
                    <a:pt x="11752" y="231"/>
                    <a:pt x="11814" y="231"/>
                  </a:cubicBezTo>
                  <a:close/>
                  <a:moveTo>
                    <a:pt x="11815" y="1"/>
                  </a:moveTo>
                  <a:cubicBezTo>
                    <a:pt x="11742" y="1"/>
                    <a:pt x="11667" y="7"/>
                    <a:pt x="11592" y="21"/>
                  </a:cubicBezTo>
                  <a:lnTo>
                    <a:pt x="1050" y="1947"/>
                  </a:lnTo>
                  <a:cubicBezTo>
                    <a:pt x="433" y="2058"/>
                    <a:pt x="1" y="2626"/>
                    <a:pt x="63" y="3255"/>
                  </a:cubicBezTo>
                  <a:cubicBezTo>
                    <a:pt x="112" y="3872"/>
                    <a:pt x="643" y="4354"/>
                    <a:pt x="1272" y="4354"/>
                  </a:cubicBezTo>
                  <a:cubicBezTo>
                    <a:pt x="1346" y="4354"/>
                    <a:pt x="1420" y="4354"/>
                    <a:pt x="1482" y="4342"/>
                  </a:cubicBezTo>
                  <a:lnTo>
                    <a:pt x="12036" y="2416"/>
                  </a:lnTo>
                  <a:cubicBezTo>
                    <a:pt x="12690" y="2292"/>
                    <a:pt x="13135" y="1663"/>
                    <a:pt x="13011" y="996"/>
                  </a:cubicBezTo>
                  <a:cubicBezTo>
                    <a:pt x="12902" y="416"/>
                    <a:pt x="12394" y="1"/>
                    <a:pt x="118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2"/>
            <p:cNvSpPr/>
            <p:nvPr/>
          </p:nvSpPr>
          <p:spPr>
            <a:xfrm>
              <a:off x="7420792" y="4277685"/>
              <a:ext cx="127706" cy="105072"/>
            </a:xfrm>
            <a:custGeom>
              <a:rect b="b" l="l" r="r" t="t"/>
              <a:pathLst>
                <a:path extrusionOk="0" h="2479" w="3013">
                  <a:moveTo>
                    <a:pt x="3012" y="2161"/>
                  </a:moveTo>
                  <a:lnTo>
                    <a:pt x="3007" y="2162"/>
                  </a:lnTo>
                  <a:lnTo>
                    <a:pt x="3007" y="2162"/>
                  </a:lnTo>
                  <a:cubicBezTo>
                    <a:pt x="3009" y="2162"/>
                    <a:pt x="3010" y="2161"/>
                    <a:pt x="3012" y="2161"/>
                  </a:cubicBezTo>
                  <a:close/>
                  <a:moveTo>
                    <a:pt x="2617" y="1"/>
                  </a:moveTo>
                  <a:lnTo>
                    <a:pt x="914" y="310"/>
                  </a:lnTo>
                  <a:cubicBezTo>
                    <a:pt x="358" y="458"/>
                    <a:pt x="0" y="1013"/>
                    <a:pt x="99" y="1581"/>
                  </a:cubicBezTo>
                  <a:cubicBezTo>
                    <a:pt x="201" y="2103"/>
                    <a:pt x="658" y="2479"/>
                    <a:pt x="1172" y="2479"/>
                  </a:cubicBezTo>
                  <a:cubicBezTo>
                    <a:pt x="1217" y="2479"/>
                    <a:pt x="1263" y="2476"/>
                    <a:pt x="1309" y="2470"/>
                  </a:cubicBezTo>
                  <a:lnTo>
                    <a:pt x="3007" y="2162"/>
                  </a:lnTo>
                  <a:lnTo>
                    <a:pt x="3007" y="2162"/>
                  </a:lnTo>
                  <a:cubicBezTo>
                    <a:pt x="2940" y="2174"/>
                    <a:pt x="2873" y="2180"/>
                    <a:pt x="2808" y="2180"/>
                  </a:cubicBezTo>
                  <a:cubicBezTo>
                    <a:pt x="2284" y="2180"/>
                    <a:pt x="1827" y="1810"/>
                    <a:pt x="1728" y="1285"/>
                  </a:cubicBezTo>
                  <a:cubicBezTo>
                    <a:pt x="1617" y="692"/>
                    <a:pt x="2012" y="112"/>
                    <a:pt x="26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2"/>
            <p:cNvSpPr/>
            <p:nvPr/>
          </p:nvSpPr>
          <p:spPr>
            <a:xfrm>
              <a:off x="7413968" y="4273404"/>
              <a:ext cx="139235" cy="115245"/>
            </a:xfrm>
            <a:custGeom>
              <a:rect b="b" l="l" r="r" t="t"/>
              <a:pathLst>
                <a:path extrusionOk="0" h="2719" w="3285">
                  <a:moveTo>
                    <a:pt x="2099" y="349"/>
                  </a:moveTo>
                  <a:cubicBezTo>
                    <a:pt x="1828" y="633"/>
                    <a:pt x="1704" y="1028"/>
                    <a:pt x="1778" y="1410"/>
                  </a:cubicBezTo>
                  <a:cubicBezTo>
                    <a:pt x="1840" y="1731"/>
                    <a:pt x="2013" y="2015"/>
                    <a:pt x="2284" y="2188"/>
                  </a:cubicBezTo>
                  <a:cubicBezTo>
                    <a:pt x="2334" y="2225"/>
                    <a:pt x="2383" y="2262"/>
                    <a:pt x="2445" y="2287"/>
                  </a:cubicBezTo>
                  <a:lnTo>
                    <a:pt x="1445" y="2472"/>
                  </a:lnTo>
                  <a:cubicBezTo>
                    <a:pt x="1392" y="2481"/>
                    <a:pt x="1339" y="2485"/>
                    <a:pt x="1287" y="2485"/>
                  </a:cubicBezTo>
                  <a:cubicBezTo>
                    <a:pt x="819" y="2485"/>
                    <a:pt x="411" y="2148"/>
                    <a:pt x="322" y="1682"/>
                  </a:cubicBezTo>
                  <a:cubicBezTo>
                    <a:pt x="223" y="1151"/>
                    <a:pt x="569" y="645"/>
                    <a:pt x="1087" y="534"/>
                  </a:cubicBezTo>
                  <a:lnTo>
                    <a:pt x="2099" y="349"/>
                  </a:lnTo>
                  <a:close/>
                  <a:moveTo>
                    <a:pt x="2777" y="1"/>
                  </a:moveTo>
                  <a:cubicBezTo>
                    <a:pt x="2769" y="1"/>
                    <a:pt x="2761" y="2"/>
                    <a:pt x="2754" y="3"/>
                  </a:cubicBezTo>
                  <a:lnTo>
                    <a:pt x="1050" y="312"/>
                  </a:lnTo>
                  <a:cubicBezTo>
                    <a:pt x="433" y="423"/>
                    <a:pt x="1" y="991"/>
                    <a:pt x="63" y="1620"/>
                  </a:cubicBezTo>
                  <a:cubicBezTo>
                    <a:pt x="112" y="2237"/>
                    <a:pt x="643" y="2719"/>
                    <a:pt x="1272" y="2719"/>
                  </a:cubicBezTo>
                  <a:cubicBezTo>
                    <a:pt x="1346" y="2719"/>
                    <a:pt x="1420" y="2719"/>
                    <a:pt x="1482" y="2707"/>
                  </a:cubicBezTo>
                  <a:lnTo>
                    <a:pt x="3186" y="2398"/>
                  </a:lnTo>
                  <a:cubicBezTo>
                    <a:pt x="3247" y="2386"/>
                    <a:pt x="3284" y="2324"/>
                    <a:pt x="3272" y="2262"/>
                  </a:cubicBezTo>
                  <a:cubicBezTo>
                    <a:pt x="3261" y="2207"/>
                    <a:pt x="3220" y="2161"/>
                    <a:pt x="3167" y="2161"/>
                  </a:cubicBezTo>
                  <a:cubicBezTo>
                    <a:pt x="3161" y="2161"/>
                    <a:pt x="3155" y="2162"/>
                    <a:pt x="3149" y="2163"/>
                  </a:cubicBezTo>
                  <a:cubicBezTo>
                    <a:pt x="3088" y="2174"/>
                    <a:pt x="3027" y="2180"/>
                    <a:pt x="2968" y="2180"/>
                  </a:cubicBezTo>
                  <a:cubicBezTo>
                    <a:pt x="2497" y="2180"/>
                    <a:pt x="2088" y="1845"/>
                    <a:pt x="2001" y="1373"/>
                  </a:cubicBezTo>
                  <a:cubicBezTo>
                    <a:pt x="1902" y="843"/>
                    <a:pt x="2260" y="324"/>
                    <a:pt x="2791" y="225"/>
                  </a:cubicBezTo>
                  <a:cubicBezTo>
                    <a:pt x="2852" y="213"/>
                    <a:pt x="2889" y="151"/>
                    <a:pt x="2877" y="90"/>
                  </a:cubicBezTo>
                  <a:cubicBezTo>
                    <a:pt x="2866" y="36"/>
                    <a:pt x="2827"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2"/>
            <p:cNvSpPr/>
            <p:nvPr/>
          </p:nvSpPr>
          <p:spPr>
            <a:xfrm>
              <a:off x="7035175" y="3005284"/>
              <a:ext cx="999354" cy="942854"/>
            </a:xfrm>
            <a:custGeom>
              <a:rect b="b" l="l" r="r" t="t"/>
              <a:pathLst>
                <a:path extrusionOk="0" h="22245" w="23578">
                  <a:moveTo>
                    <a:pt x="11847" y="1"/>
                  </a:moveTo>
                  <a:cubicBezTo>
                    <a:pt x="11181" y="1"/>
                    <a:pt x="10505" y="61"/>
                    <a:pt x="9827" y="186"/>
                  </a:cubicBezTo>
                  <a:cubicBezTo>
                    <a:pt x="5407" y="988"/>
                    <a:pt x="1902" y="4383"/>
                    <a:pt x="951" y="8777"/>
                  </a:cubicBezTo>
                  <a:cubicBezTo>
                    <a:pt x="1" y="13172"/>
                    <a:pt x="1803" y="17714"/>
                    <a:pt x="5494" y="20269"/>
                  </a:cubicBezTo>
                  <a:cubicBezTo>
                    <a:pt x="7398" y="21583"/>
                    <a:pt x="9612" y="22244"/>
                    <a:pt x="11828" y="22244"/>
                  </a:cubicBezTo>
                  <a:cubicBezTo>
                    <a:pt x="13921" y="22244"/>
                    <a:pt x="16015" y="21654"/>
                    <a:pt x="17850" y="20467"/>
                  </a:cubicBezTo>
                  <a:cubicBezTo>
                    <a:pt x="21640" y="18035"/>
                    <a:pt x="23578" y="13554"/>
                    <a:pt x="22775" y="9135"/>
                  </a:cubicBezTo>
                  <a:cubicBezTo>
                    <a:pt x="21789" y="3765"/>
                    <a:pt x="17116" y="1"/>
                    <a:pt x="118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2"/>
            <p:cNvSpPr/>
            <p:nvPr/>
          </p:nvSpPr>
          <p:spPr>
            <a:xfrm>
              <a:off x="7354333" y="3005792"/>
              <a:ext cx="706897" cy="942558"/>
            </a:xfrm>
            <a:custGeom>
              <a:rect b="b" l="l" r="r" t="t"/>
              <a:pathLst>
                <a:path extrusionOk="0" h="22238" w="16678">
                  <a:moveTo>
                    <a:pt x="4876" y="1"/>
                  </a:moveTo>
                  <a:lnTo>
                    <a:pt x="4876" y="1"/>
                  </a:lnTo>
                  <a:cubicBezTo>
                    <a:pt x="9863" y="2099"/>
                    <a:pt x="12628" y="7469"/>
                    <a:pt x="11431" y="12740"/>
                  </a:cubicBezTo>
                  <a:cubicBezTo>
                    <a:pt x="10266" y="17818"/>
                    <a:pt x="5743" y="21384"/>
                    <a:pt x="590" y="21384"/>
                  </a:cubicBezTo>
                  <a:cubicBezTo>
                    <a:pt x="394" y="21384"/>
                    <a:pt x="198" y="21379"/>
                    <a:pt x="1" y="21368"/>
                  </a:cubicBezTo>
                  <a:lnTo>
                    <a:pt x="1" y="21368"/>
                  </a:lnTo>
                  <a:cubicBezTo>
                    <a:pt x="1414" y="21960"/>
                    <a:pt x="2870" y="22237"/>
                    <a:pt x="4297" y="22237"/>
                  </a:cubicBezTo>
                  <a:cubicBezTo>
                    <a:pt x="9300" y="22237"/>
                    <a:pt x="13946" y="18826"/>
                    <a:pt x="15147" y="13592"/>
                  </a:cubicBezTo>
                  <a:cubicBezTo>
                    <a:pt x="16677" y="6864"/>
                    <a:pt x="11777" y="371"/>
                    <a:pt x="48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2"/>
            <p:cNvSpPr/>
            <p:nvPr/>
          </p:nvSpPr>
          <p:spPr>
            <a:xfrm>
              <a:off x="7040431" y="2999053"/>
              <a:ext cx="1002999" cy="954298"/>
            </a:xfrm>
            <a:custGeom>
              <a:rect b="b" l="l" r="r" t="t"/>
              <a:pathLst>
                <a:path extrusionOk="0" h="22515" w="23664">
                  <a:moveTo>
                    <a:pt x="11727" y="259"/>
                  </a:moveTo>
                  <a:cubicBezTo>
                    <a:pt x="17035" y="283"/>
                    <a:pt x="21577" y="4073"/>
                    <a:pt x="22528" y="9294"/>
                  </a:cubicBezTo>
                  <a:cubicBezTo>
                    <a:pt x="23330" y="13677"/>
                    <a:pt x="21405" y="18108"/>
                    <a:pt x="17664" y="20515"/>
                  </a:cubicBezTo>
                  <a:cubicBezTo>
                    <a:pt x="15843" y="21693"/>
                    <a:pt x="13765" y="22280"/>
                    <a:pt x="11689" y="22280"/>
                  </a:cubicBezTo>
                  <a:cubicBezTo>
                    <a:pt x="9502" y="22280"/>
                    <a:pt x="7319" y="21628"/>
                    <a:pt x="5444" y="20330"/>
                  </a:cubicBezTo>
                  <a:cubicBezTo>
                    <a:pt x="1778" y="17799"/>
                    <a:pt x="0" y="13306"/>
                    <a:pt x="938" y="8949"/>
                  </a:cubicBezTo>
                  <a:cubicBezTo>
                    <a:pt x="1877" y="4604"/>
                    <a:pt x="5345" y="1246"/>
                    <a:pt x="9715" y="444"/>
                  </a:cubicBezTo>
                  <a:cubicBezTo>
                    <a:pt x="10381" y="320"/>
                    <a:pt x="11048" y="259"/>
                    <a:pt x="11727" y="259"/>
                  </a:cubicBezTo>
                  <a:close/>
                  <a:moveTo>
                    <a:pt x="11714" y="0"/>
                  </a:moveTo>
                  <a:cubicBezTo>
                    <a:pt x="11367" y="0"/>
                    <a:pt x="11017" y="16"/>
                    <a:pt x="10665" y="49"/>
                  </a:cubicBezTo>
                  <a:cubicBezTo>
                    <a:pt x="4666" y="592"/>
                    <a:pt x="161" y="5739"/>
                    <a:pt x="432" y="11763"/>
                  </a:cubicBezTo>
                  <a:cubicBezTo>
                    <a:pt x="704" y="17775"/>
                    <a:pt x="5654" y="22515"/>
                    <a:pt x="11678" y="22515"/>
                  </a:cubicBezTo>
                  <a:cubicBezTo>
                    <a:pt x="12369" y="22515"/>
                    <a:pt x="13048" y="22453"/>
                    <a:pt x="13714" y="22330"/>
                  </a:cubicBezTo>
                  <a:cubicBezTo>
                    <a:pt x="19639" y="21243"/>
                    <a:pt x="23664" y="15689"/>
                    <a:pt x="22849" y="9726"/>
                  </a:cubicBezTo>
                  <a:cubicBezTo>
                    <a:pt x="22082" y="4114"/>
                    <a:pt x="17279" y="0"/>
                    <a:pt x="117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2"/>
            <p:cNvSpPr/>
            <p:nvPr/>
          </p:nvSpPr>
          <p:spPr>
            <a:xfrm>
              <a:off x="7086969" y="3608551"/>
              <a:ext cx="230278" cy="267916"/>
            </a:xfrm>
            <a:custGeom>
              <a:rect b="b" l="l" r="r" t="t"/>
              <a:pathLst>
                <a:path extrusionOk="0" h="6321" w="5433">
                  <a:moveTo>
                    <a:pt x="766" y="0"/>
                  </a:moveTo>
                  <a:cubicBezTo>
                    <a:pt x="495" y="37"/>
                    <a:pt x="235" y="124"/>
                    <a:pt x="1" y="247"/>
                  </a:cubicBezTo>
                  <a:cubicBezTo>
                    <a:pt x="791" y="2765"/>
                    <a:pt x="2457" y="4925"/>
                    <a:pt x="4704" y="6320"/>
                  </a:cubicBezTo>
                  <a:cubicBezTo>
                    <a:pt x="4938" y="6073"/>
                    <a:pt x="5173" y="5789"/>
                    <a:pt x="5222" y="5530"/>
                  </a:cubicBezTo>
                  <a:cubicBezTo>
                    <a:pt x="5333" y="5049"/>
                    <a:pt x="4914" y="4666"/>
                    <a:pt x="4975" y="4197"/>
                  </a:cubicBezTo>
                  <a:cubicBezTo>
                    <a:pt x="5037" y="3691"/>
                    <a:pt x="5432" y="3247"/>
                    <a:pt x="5074" y="2753"/>
                  </a:cubicBezTo>
                  <a:cubicBezTo>
                    <a:pt x="4692" y="2210"/>
                    <a:pt x="4050" y="2592"/>
                    <a:pt x="3618" y="2247"/>
                  </a:cubicBezTo>
                  <a:cubicBezTo>
                    <a:pt x="3231" y="1938"/>
                    <a:pt x="3289" y="1628"/>
                    <a:pt x="2891" y="1628"/>
                  </a:cubicBezTo>
                  <a:cubicBezTo>
                    <a:pt x="2844" y="1628"/>
                    <a:pt x="2790" y="1633"/>
                    <a:pt x="2729" y="1642"/>
                  </a:cubicBezTo>
                  <a:cubicBezTo>
                    <a:pt x="2573" y="1662"/>
                    <a:pt x="2450" y="1674"/>
                    <a:pt x="2342" y="1674"/>
                  </a:cubicBezTo>
                  <a:cubicBezTo>
                    <a:pt x="2059" y="1674"/>
                    <a:pt x="1890" y="1591"/>
                    <a:pt x="1531" y="1358"/>
                  </a:cubicBezTo>
                  <a:cubicBezTo>
                    <a:pt x="1223" y="1148"/>
                    <a:pt x="951" y="1049"/>
                    <a:pt x="853" y="654"/>
                  </a:cubicBezTo>
                  <a:cubicBezTo>
                    <a:pt x="791" y="432"/>
                    <a:pt x="877" y="210"/>
                    <a:pt x="7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2"/>
            <p:cNvSpPr/>
            <p:nvPr/>
          </p:nvSpPr>
          <p:spPr>
            <a:xfrm>
              <a:off x="7081247" y="3603295"/>
              <a:ext cx="237017" cy="278385"/>
            </a:xfrm>
            <a:custGeom>
              <a:rect b="b" l="l" r="r" t="t"/>
              <a:pathLst>
                <a:path extrusionOk="0" h="6568" w="5592">
                  <a:moveTo>
                    <a:pt x="827" y="248"/>
                  </a:moveTo>
                  <a:cubicBezTo>
                    <a:pt x="852" y="322"/>
                    <a:pt x="852" y="408"/>
                    <a:pt x="852" y="494"/>
                  </a:cubicBezTo>
                  <a:cubicBezTo>
                    <a:pt x="839" y="593"/>
                    <a:pt x="852" y="692"/>
                    <a:pt x="876" y="803"/>
                  </a:cubicBezTo>
                  <a:cubicBezTo>
                    <a:pt x="975" y="1173"/>
                    <a:pt x="1197" y="1321"/>
                    <a:pt x="1457" y="1470"/>
                  </a:cubicBezTo>
                  <a:cubicBezTo>
                    <a:pt x="1506" y="1507"/>
                    <a:pt x="1555" y="1531"/>
                    <a:pt x="1617" y="1568"/>
                  </a:cubicBezTo>
                  <a:cubicBezTo>
                    <a:pt x="1994" y="1819"/>
                    <a:pt x="2162" y="1914"/>
                    <a:pt x="2467" y="1914"/>
                  </a:cubicBezTo>
                  <a:cubicBezTo>
                    <a:pt x="2582" y="1914"/>
                    <a:pt x="2716" y="1901"/>
                    <a:pt x="2889" y="1877"/>
                  </a:cubicBezTo>
                  <a:cubicBezTo>
                    <a:pt x="2943" y="1870"/>
                    <a:pt x="2990" y="1867"/>
                    <a:pt x="3030" y="1867"/>
                  </a:cubicBezTo>
                  <a:cubicBezTo>
                    <a:pt x="3205" y="1867"/>
                    <a:pt x="3255" y="1934"/>
                    <a:pt x="3345" y="2074"/>
                  </a:cubicBezTo>
                  <a:cubicBezTo>
                    <a:pt x="3444" y="2223"/>
                    <a:pt x="3555" y="2346"/>
                    <a:pt x="3679" y="2457"/>
                  </a:cubicBezTo>
                  <a:cubicBezTo>
                    <a:pt x="3873" y="2586"/>
                    <a:pt x="4085" y="2659"/>
                    <a:pt x="4309" y="2659"/>
                  </a:cubicBezTo>
                  <a:cubicBezTo>
                    <a:pt x="4341" y="2659"/>
                    <a:pt x="4374" y="2658"/>
                    <a:pt x="4407" y="2655"/>
                  </a:cubicBezTo>
                  <a:cubicBezTo>
                    <a:pt x="4691" y="2667"/>
                    <a:pt x="4938" y="2679"/>
                    <a:pt x="5123" y="2939"/>
                  </a:cubicBezTo>
                  <a:cubicBezTo>
                    <a:pt x="5333" y="3235"/>
                    <a:pt x="5234" y="3519"/>
                    <a:pt x="5123" y="3827"/>
                  </a:cubicBezTo>
                  <a:cubicBezTo>
                    <a:pt x="5061" y="3975"/>
                    <a:pt x="5024" y="4136"/>
                    <a:pt x="4987" y="4296"/>
                  </a:cubicBezTo>
                  <a:cubicBezTo>
                    <a:pt x="4975" y="4543"/>
                    <a:pt x="5024" y="4778"/>
                    <a:pt x="5135" y="4988"/>
                  </a:cubicBezTo>
                  <a:cubicBezTo>
                    <a:pt x="5234" y="5185"/>
                    <a:pt x="5271" y="5407"/>
                    <a:pt x="5246" y="5629"/>
                  </a:cubicBezTo>
                  <a:cubicBezTo>
                    <a:pt x="5160" y="5876"/>
                    <a:pt x="5012" y="6111"/>
                    <a:pt x="4827" y="6296"/>
                  </a:cubicBezTo>
                  <a:cubicBezTo>
                    <a:pt x="2679" y="4926"/>
                    <a:pt x="1062" y="2852"/>
                    <a:pt x="272" y="433"/>
                  </a:cubicBezTo>
                  <a:cubicBezTo>
                    <a:pt x="457" y="346"/>
                    <a:pt x="642" y="285"/>
                    <a:pt x="827" y="248"/>
                  </a:cubicBezTo>
                  <a:close/>
                  <a:moveTo>
                    <a:pt x="889" y="1"/>
                  </a:moveTo>
                  <a:cubicBezTo>
                    <a:pt x="642" y="38"/>
                    <a:pt x="383" y="112"/>
                    <a:pt x="161" y="235"/>
                  </a:cubicBezTo>
                  <a:lnTo>
                    <a:pt x="86" y="260"/>
                  </a:lnTo>
                  <a:cubicBezTo>
                    <a:pt x="37" y="285"/>
                    <a:pt x="0" y="346"/>
                    <a:pt x="25" y="396"/>
                  </a:cubicBezTo>
                  <a:cubicBezTo>
                    <a:pt x="827" y="2951"/>
                    <a:pt x="2518" y="5123"/>
                    <a:pt x="4777" y="6543"/>
                  </a:cubicBezTo>
                  <a:cubicBezTo>
                    <a:pt x="4802" y="6555"/>
                    <a:pt x="4827" y="6568"/>
                    <a:pt x="4839" y="6568"/>
                  </a:cubicBezTo>
                  <a:cubicBezTo>
                    <a:pt x="4876" y="6568"/>
                    <a:pt x="4901" y="6555"/>
                    <a:pt x="4925" y="6531"/>
                  </a:cubicBezTo>
                  <a:cubicBezTo>
                    <a:pt x="5160" y="6284"/>
                    <a:pt x="5407" y="5987"/>
                    <a:pt x="5468" y="5691"/>
                  </a:cubicBezTo>
                  <a:cubicBezTo>
                    <a:pt x="5505" y="5420"/>
                    <a:pt x="5468" y="5148"/>
                    <a:pt x="5345" y="4914"/>
                  </a:cubicBezTo>
                  <a:cubicBezTo>
                    <a:pt x="5246" y="4741"/>
                    <a:pt x="5209" y="4543"/>
                    <a:pt x="5222" y="4346"/>
                  </a:cubicBezTo>
                  <a:cubicBezTo>
                    <a:pt x="5246" y="4198"/>
                    <a:pt x="5283" y="4049"/>
                    <a:pt x="5333" y="3914"/>
                  </a:cubicBezTo>
                  <a:cubicBezTo>
                    <a:pt x="5456" y="3593"/>
                    <a:pt x="5592" y="3210"/>
                    <a:pt x="5308" y="2815"/>
                  </a:cubicBezTo>
                  <a:cubicBezTo>
                    <a:pt x="5049" y="2469"/>
                    <a:pt x="4715" y="2457"/>
                    <a:pt x="4407" y="2445"/>
                  </a:cubicBezTo>
                  <a:cubicBezTo>
                    <a:pt x="4390" y="2446"/>
                    <a:pt x="4373" y="2446"/>
                    <a:pt x="4357" y="2446"/>
                  </a:cubicBezTo>
                  <a:cubicBezTo>
                    <a:pt x="4174" y="2446"/>
                    <a:pt x="3985" y="2386"/>
                    <a:pt x="3827" y="2284"/>
                  </a:cubicBezTo>
                  <a:cubicBezTo>
                    <a:pt x="3703" y="2198"/>
                    <a:pt x="3617" y="2074"/>
                    <a:pt x="3530" y="1951"/>
                  </a:cubicBezTo>
                  <a:cubicBezTo>
                    <a:pt x="3424" y="1781"/>
                    <a:pt x="3327" y="1630"/>
                    <a:pt x="3020" y="1630"/>
                  </a:cubicBezTo>
                  <a:cubicBezTo>
                    <a:pt x="2970" y="1630"/>
                    <a:pt x="2914" y="1634"/>
                    <a:pt x="2852" y="1642"/>
                  </a:cubicBezTo>
                  <a:cubicBezTo>
                    <a:pt x="2683" y="1668"/>
                    <a:pt x="2557" y="1683"/>
                    <a:pt x="2450" y="1683"/>
                  </a:cubicBezTo>
                  <a:cubicBezTo>
                    <a:pt x="2199" y="1683"/>
                    <a:pt x="2058" y="1600"/>
                    <a:pt x="1728" y="1383"/>
                  </a:cubicBezTo>
                  <a:lnTo>
                    <a:pt x="1580" y="1284"/>
                  </a:lnTo>
                  <a:cubicBezTo>
                    <a:pt x="1333" y="1124"/>
                    <a:pt x="1173" y="1025"/>
                    <a:pt x="1099" y="754"/>
                  </a:cubicBezTo>
                  <a:cubicBezTo>
                    <a:pt x="1086" y="667"/>
                    <a:pt x="1074" y="581"/>
                    <a:pt x="1074" y="494"/>
                  </a:cubicBezTo>
                  <a:cubicBezTo>
                    <a:pt x="1086" y="346"/>
                    <a:pt x="1062" y="198"/>
                    <a:pt x="1012" y="62"/>
                  </a:cubicBezTo>
                  <a:cubicBezTo>
                    <a:pt x="988" y="25"/>
                    <a:pt x="938" y="1"/>
                    <a:pt x="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2"/>
            <p:cNvSpPr/>
            <p:nvPr/>
          </p:nvSpPr>
          <p:spPr>
            <a:xfrm>
              <a:off x="7884864" y="3561928"/>
              <a:ext cx="115160" cy="225573"/>
            </a:xfrm>
            <a:custGeom>
              <a:rect b="b" l="l" r="r" t="t"/>
              <a:pathLst>
                <a:path extrusionOk="0" h="5322" w="2717">
                  <a:moveTo>
                    <a:pt x="2185" y="0"/>
                  </a:moveTo>
                  <a:cubicBezTo>
                    <a:pt x="1759" y="0"/>
                    <a:pt x="1428" y="202"/>
                    <a:pt x="1321" y="878"/>
                  </a:cubicBezTo>
                  <a:cubicBezTo>
                    <a:pt x="1259" y="1285"/>
                    <a:pt x="1654" y="1557"/>
                    <a:pt x="1568" y="1940"/>
                  </a:cubicBezTo>
                  <a:cubicBezTo>
                    <a:pt x="1506" y="2260"/>
                    <a:pt x="1087" y="2335"/>
                    <a:pt x="963" y="2594"/>
                  </a:cubicBezTo>
                  <a:cubicBezTo>
                    <a:pt x="827" y="2841"/>
                    <a:pt x="1000" y="3174"/>
                    <a:pt x="803" y="3421"/>
                  </a:cubicBezTo>
                  <a:cubicBezTo>
                    <a:pt x="618" y="3680"/>
                    <a:pt x="309" y="3692"/>
                    <a:pt x="148" y="3989"/>
                  </a:cubicBezTo>
                  <a:cubicBezTo>
                    <a:pt x="0" y="4235"/>
                    <a:pt x="13" y="4816"/>
                    <a:pt x="148" y="5322"/>
                  </a:cubicBezTo>
                  <a:cubicBezTo>
                    <a:pt x="1445" y="3840"/>
                    <a:pt x="2333" y="2026"/>
                    <a:pt x="2716" y="76"/>
                  </a:cubicBezTo>
                  <a:cubicBezTo>
                    <a:pt x="2530" y="31"/>
                    <a:pt x="2350" y="0"/>
                    <a:pt x="21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2"/>
            <p:cNvSpPr/>
            <p:nvPr/>
          </p:nvSpPr>
          <p:spPr>
            <a:xfrm>
              <a:off x="7879608" y="3557011"/>
              <a:ext cx="125121" cy="235745"/>
            </a:xfrm>
            <a:custGeom>
              <a:rect b="b" l="l" r="r" t="t"/>
              <a:pathLst>
                <a:path extrusionOk="0" h="5562" w="2952">
                  <a:moveTo>
                    <a:pt x="2253" y="239"/>
                  </a:moveTo>
                  <a:cubicBezTo>
                    <a:pt x="2272" y="239"/>
                    <a:pt x="2290" y="239"/>
                    <a:pt x="2309" y="241"/>
                  </a:cubicBezTo>
                  <a:cubicBezTo>
                    <a:pt x="2445" y="241"/>
                    <a:pt x="2568" y="253"/>
                    <a:pt x="2692" y="278"/>
                  </a:cubicBezTo>
                  <a:cubicBezTo>
                    <a:pt x="2334" y="2093"/>
                    <a:pt x="1519" y="3784"/>
                    <a:pt x="334" y="5191"/>
                  </a:cubicBezTo>
                  <a:cubicBezTo>
                    <a:pt x="248" y="4771"/>
                    <a:pt x="272" y="4351"/>
                    <a:pt x="371" y="4166"/>
                  </a:cubicBezTo>
                  <a:cubicBezTo>
                    <a:pt x="458" y="4043"/>
                    <a:pt x="569" y="3944"/>
                    <a:pt x="692" y="3882"/>
                  </a:cubicBezTo>
                  <a:cubicBezTo>
                    <a:pt x="828" y="3821"/>
                    <a:pt x="939" y="3722"/>
                    <a:pt x="1025" y="3611"/>
                  </a:cubicBezTo>
                  <a:cubicBezTo>
                    <a:pt x="1124" y="3463"/>
                    <a:pt x="1174" y="3278"/>
                    <a:pt x="1149" y="3092"/>
                  </a:cubicBezTo>
                  <a:cubicBezTo>
                    <a:pt x="1137" y="2981"/>
                    <a:pt x="1149" y="2870"/>
                    <a:pt x="1186" y="2771"/>
                  </a:cubicBezTo>
                  <a:cubicBezTo>
                    <a:pt x="1248" y="2673"/>
                    <a:pt x="1334" y="2599"/>
                    <a:pt x="1433" y="2537"/>
                  </a:cubicBezTo>
                  <a:cubicBezTo>
                    <a:pt x="1606" y="2438"/>
                    <a:pt x="1741" y="2278"/>
                    <a:pt x="1803" y="2080"/>
                  </a:cubicBezTo>
                  <a:cubicBezTo>
                    <a:pt x="1828" y="1870"/>
                    <a:pt x="1791" y="1661"/>
                    <a:pt x="1680" y="1488"/>
                  </a:cubicBezTo>
                  <a:cubicBezTo>
                    <a:pt x="1593" y="1340"/>
                    <a:pt x="1544" y="1179"/>
                    <a:pt x="1556" y="1019"/>
                  </a:cubicBezTo>
                  <a:cubicBezTo>
                    <a:pt x="1618" y="685"/>
                    <a:pt x="1729" y="463"/>
                    <a:pt x="1902" y="340"/>
                  </a:cubicBezTo>
                  <a:cubicBezTo>
                    <a:pt x="2010" y="275"/>
                    <a:pt x="2127" y="239"/>
                    <a:pt x="2253" y="239"/>
                  </a:cubicBezTo>
                  <a:close/>
                  <a:moveTo>
                    <a:pt x="2309" y="0"/>
                  </a:moveTo>
                  <a:cubicBezTo>
                    <a:pt x="2121" y="0"/>
                    <a:pt x="1933" y="37"/>
                    <a:pt x="1766" y="142"/>
                  </a:cubicBezTo>
                  <a:cubicBezTo>
                    <a:pt x="1544" y="303"/>
                    <a:pt x="1396" y="574"/>
                    <a:pt x="1322" y="982"/>
                  </a:cubicBezTo>
                  <a:cubicBezTo>
                    <a:pt x="1309" y="1191"/>
                    <a:pt x="1359" y="1401"/>
                    <a:pt x="1470" y="1586"/>
                  </a:cubicBezTo>
                  <a:cubicBezTo>
                    <a:pt x="1556" y="1710"/>
                    <a:pt x="1593" y="1870"/>
                    <a:pt x="1581" y="2031"/>
                  </a:cubicBezTo>
                  <a:cubicBezTo>
                    <a:pt x="1544" y="2167"/>
                    <a:pt x="1420" y="2253"/>
                    <a:pt x="1285" y="2352"/>
                  </a:cubicBezTo>
                  <a:cubicBezTo>
                    <a:pt x="1161" y="2426"/>
                    <a:pt x="1063" y="2537"/>
                    <a:pt x="976" y="2660"/>
                  </a:cubicBezTo>
                  <a:cubicBezTo>
                    <a:pt x="927" y="2796"/>
                    <a:pt x="902" y="2944"/>
                    <a:pt x="914" y="3105"/>
                  </a:cubicBezTo>
                  <a:cubicBezTo>
                    <a:pt x="927" y="3228"/>
                    <a:pt x="902" y="3364"/>
                    <a:pt x="840" y="3475"/>
                  </a:cubicBezTo>
                  <a:cubicBezTo>
                    <a:pt x="766" y="3561"/>
                    <a:pt x="680" y="3623"/>
                    <a:pt x="581" y="3685"/>
                  </a:cubicBezTo>
                  <a:cubicBezTo>
                    <a:pt x="408" y="3759"/>
                    <a:pt x="272" y="3882"/>
                    <a:pt x="174" y="4043"/>
                  </a:cubicBezTo>
                  <a:cubicBezTo>
                    <a:pt x="1" y="4364"/>
                    <a:pt x="38" y="5006"/>
                    <a:pt x="149" y="5475"/>
                  </a:cubicBezTo>
                  <a:cubicBezTo>
                    <a:pt x="161" y="5512"/>
                    <a:pt x="198" y="5549"/>
                    <a:pt x="235" y="5561"/>
                  </a:cubicBezTo>
                  <a:lnTo>
                    <a:pt x="272" y="5561"/>
                  </a:lnTo>
                  <a:cubicBezTo>
                    <a:pt x="297" y="5561"/>
                    <a:pt x="322" y="5536"/>
                    <a:pt x="347" y="5524"/>
                  </a:cubicBezTo>
                  <a:cubicBezTo>
                    <a:pt x="1667" y="4018"/>
                    <a:pt x="2556" y="2179"/>
                    <a:pt x="2939" y="216"/>
                  </a:cubicBezTo>
                  <a:cubicBezTo>
                    <a:pt x="2951" y="155"/>
                    <a:pt x="2914" y="93"/>
                    <a:pt x="2852" y="80"/>
                  </a:cubicBezTo>
                  <a:cubicBezTo>
                    <a:pt x="2686" y="37"/>
                    <a:pt x="2497" y="0"/>
                    <a:pt x="2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2"/>
            <p:cNvSpPr/>
            <p:nvPr/>
          </p:nvSpPr>
          <p:spPr>
            <a:xfrm>
              <a:off x="7070778" y="3119851"/>
              <a:ext cx="190478" cy="283089"/>
            </a:xfrm>
            <a:custGeom>
              <a:rect b="b" l="l" r="r" t="t"/>
              <a:pathLst>
                <a:path extrusionOk="0" h="6679" w="4494">
                  <a:moveTo>
                    <a:pt x="3703" y="1"/>
                  </a:moveTo>
                  <a:lnTo>
                    <a:pt x="3703" y="1"/>
                  </a:lnTo>
                  <a:cubicBezTo>
                    <a:pt x="1716" y="1729"/>
                    <a:pt x="408" y="4087"/>
                    <a:pt x="0" y="6679"/>
                  </a:cubicBezTo>
                  <a:cubicBezTo>
                    <a:pt x="173" y="6679"/>
                    <a:pt x="346" y="6630"/>
                    <a:pt x="506" y="6543"/>
                  </a:cubicBezTo>
                  <a:cubicBezTo>
                    <a:pt x="741" y="6358"/>
                    <a:pt x="593" y="6284"/>
                    <a:pt x="617" y="6000"/>
                  </a:cubicBezTo>
                  <a:cubicBezTo>
                    <a:pt x="667" y="5506"/>
                    <a:pt x="1111" y="5000"/>
                    <a:pt x="1420" y="4642"/>
                  </a:cubicBezTo>
                  <a:cubicBezTo>
                    <a:pt x="1753" y="4235"/>
                    <a:pt x="2531" y="4371"/>
                    <a:pt x="2778" y="3926"/>
                  </a:cubicBezTo>
                  <a:cubicBezTo>
                    <a:pt x="2876" y="3753"/>
                    <a:pt x="2778" y="3593"/>
                    <a:pt x="2876" y="3433"/>
                  </a:cubicBezTo>
                  <a:cubicBezTo>
                    <a:pt x="3000" y="3235"/>
                    <a:pt x="3407" y="3124"/>
                    <a:pt x="3605" y="3013"/>
                  </a:cubicBezTo>
                  <a:cubicBezTo>
                    <a:pt x="3814" y="2889"/>
                    <a:pt x="4358" y="2717"/>
                    <a:pt x="4432" y="2470"/>
                  </a:cubicBezTo>
                  <a:cubicBezTo>
                    <a:pt x="4493" y="2272"/>
                    <a:pt x="4419" y="2198"/>
                    <a:pt x="4284" y="2038"/>
                  </a:cubicBezTo>
                  <a:cubicBezTo>
                    <a:pt x="4049" y="1754"/>
                    <a:pt x="3901" y="1778"/>
                    <a:pt x="3777" y="1396"/>
                  </a:cubicBezTo>
                  <a:cubicBezTo>
                    <a:pt x="3666" y="1013"/>
                    <a:pt x="3765" y="458"/>
                    <a:pt x="3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2"/>
            <p:cNvSpPr/>
            <p:nvPr/>
          </p:nvSpPr>
          <p:spPr>
            <a:xfrm>
              <a:off x="7065523" y="3115570"/>
              <a:ext cx="201498" cy="293135"/>
            </a:xfrm>
            <a:custGeom>
              <a:rect b="b" l="l" r="r" t="t"/>
              <a:pathLst>
                <a:path extrusionOk="0" h="6916" w="4754">
                  <a:moveTo>
                    <a:pt x="3729" y="361"/>
                  </a:moveTo>
                  <a:cubicBezTo>
                    <a:pt x="3729" y="472"/>
                    <a:pt x="3729" y="608"/>
                    <a:pt x="3729" y="731"/>
                  </a:cubicBezTo>
                  <a:cubicBezTo>
                    <a:pt x="3716" y="1003"/>
                    <a:pt x="3729" y="1275"/>
                    <a:pt x="3803" y="1534"/>
                  </a:cubicBezTo>
                  <a:cubicBezTo>
                    <a:pt x="3840" y="1731"/>
                    <a:pt x="3963" y="1892"/>
                    <a:pt x="4111" y="2015"/>
                  </a:cubicBezTo>
                  <a:cubicBezTo>
                    <a:pt x="4198" y="2077"/>
                    <a:pt x="4259" y="2151"/>
                    <a:pt x="4321" y="2225"/>
                  </a:cubicBezTo>
                  <a:lnTo>
                    <a:pt x="4358" y="2262"/>
                  </a:lnTo>
                  <a:cubicBezTo>
                    <a:pt x="4469" y="2386"/>
                    <a:pt x="4494" y="2398"/>
                    <a:pt x="4445" y="2534"/>
                  </a:cubicBezTo>
                  <a:cubicBezTo>
                    <a:pt x="4408" y="2682"/>
                    <a:pt x="4074" y="2830"/>
                    <a:pt x="3864" y="2929"/>
                  </a:cubicBezTo>
                  <a:cubicBezTo>
                    <a:pt x="3790" y="2966"/>
                    <a:pt x="3729" y="2990"/>
                    <a:pt x="3679" y="3015"/>
                  </a:cubicBezTo>
                  <a:cubicBezTo>
                    <a:pt x="3630" y="3040"/>
                    <a:pt x="3556" y="3077"/>
                    <a:pt x="3482" y="3114"/>
                  </a:cubicBezTo>
                  <a:cubicBezTo>
                    <a:pt x="3260" y="3200"/>
                    <a:pt x="3013" y="3311"/>
                    <a:pt x="2902" y="3484"/>
                  </a:cubicBezTo>
                  <a:cubicBezTo>
                    <a:pt x="2840" y="3571"/>
                    <a:pt x="2815" y="3682"/>
                    <a:pt x="2828" y="3793"/>
                  </a:cubicBezTo>
                  <a:cubicBezTo>
                    <a:pt x="2840" y="3854"/>
                    <a:pt x="2828" y="3916"/>
                    <a:pt x="2803" y="3978"/>
                  </a:cubicBezTo>
                  <a:cubicBezTo>
                    <a:pt x="2692" y="4175"/>
                    <a:pt x="2457" y="4237"/>
                    <a:pt x="2186" y="4311"/>
                  </a:cubicBezTo>
                  <a:cubicBezTo>
                    <a:pt x="1914" y="4385"/>
                    <a:pt x="1630" y="4459"/>
                    <a:pt x="1457" y="4669"/>
                  </a:cubicBezTo>
                  <a:lnTo>
                    <a:pt x="1433" y="4694"/>
                  </a:lnTo>
                  <a:cubicBezTo>
                    <a:pt x="1112" y="5064"/>
                    <a:pt x="680" y="5583"/>
                    <a:pt x="630" y="6101"/>
                  </a:cubicBezTo>
                  <a:cubicBezTo>
                    <a:pt x="618" y="6187"/>
                    <a:pt x="618" y="6274"/>
                    <a:pt x="643" y="6360"/>
                  </a:cubicBezTo>
                  <a:cubicBezTo>
                    <a:pt x="655" y="6459"/>
                    <a:pt x="655" y="6471"/>
                    <a:pt x="556" y="6558"/>
                  </a:cubicBezTo>
                  <a:cubicBezTo>
                    <a:pt x="470" y="6607"/>
                    <a:pt x="371" y="6644"/>
                    <a:pt x="260" y="6657"/>
                  </a:cubicBezTo>
                  <a:cubicBezTo>
                    <a:pt x="680" y="4225"/>
                    <a:pt x="1902" y="2015"/>
                    <a:pt x="3729" y="361"/>
                  </a:cubicBezTo>
                  <a:close/>
                  <a:moveTo>
                    <a:pt x="3816" y="0"/>
                  </a:moveTo>
                  <a:cubicBezTo>
                    <a:pt x="3790" y="0"/>
                    <a:pt x="3764" y="9"/>
                    <a:pt x="3741" y="28"/>
                  </a:cubicBezTo>
                  <a:cubicBezTo>
                    <a:pt x="1741" y="1768"/>
                    <a:pt x="420" y="4163"/>
                    <a:pt x="1" y="6780"/>
                  </a:cubicBezTo>
                  <a:cubicBezTo>
                    <a:pt x="1" y="6817"/>
                    <a:pt x="13" y="6854"/>
                    <a:pt x="38" y="6879"/>
                  </a:cubicBezTo>
                  <a:cubicBezTo>
                    <a:pt x="62" y="6891"/>
                    <a:pt x="87" y="6916"/>
                    <a:pt x="124" y="6916"/>
                  </a:cubicBezTo>
                  <a:lnTo>
                    <a:pt x="137" y="6903"/>
                  </a:lnTo>
                  <a:cubicBezTo>
                    <a:pt x="334" y="6903"/>
                    <a:pt x="532" y="6842"/>
                    <a:pt x="704" y="6731"/>
                  </a:cubicBezTo>
                  <a:cubicBezTo>
                    <a:pt x="840" y="6644"/>
                    <a:pt x="914" y="6484"/>
                    <a:pt x="865" y="6323"/>
                  </a:cubicBezTo>
                  <a:cubicBezTo>
                    <a:pt x="852" y="6249"/>
                    <a:pt x="852" y="6187"/>
                    <a:pt x="852" y="6126"/>
                  </a:cubicBezTo>
                  <a:cubicBezTo>
                    <a:pt x="902" y="5669"/>
                    <a:pt x="1309" y="5188"/>
                    <a:pt x="1605" y="4842"/>
                  </a:cubicBezTo>
                  <a:lnTo>
                    <a:pt x="1630" y="4817"/>
                  </a:lnTo>
                  <a:cubicBezTo>
                    <a:pt x="1766" y="4657"/>
                    <a:pt x="2000" y="4595"/>
                    <a:pt x="2247" y="4533"/>
                  </a:cubicBezTo>
                  <a:cubicBezTo>
                    <a:pt x="2544" y="4447"/>
                    <a:pt x="2852" y="4373"/>
                    <a:pt x="3000" y="4089"/>
                  </a:cubicBezTo>
                  <a:cubicBezTo>
                    <a:pt x="3050" y="4003"/>
                    <a:pt x="3074" y="3892"/>
                    <a:pt x="3062" y="3780"/>
                  </a:cubicBezTo>
                  <a:cubicBezTo>
                    <a:pt x="3050" y="3719"/>
                    <a:pt x="3062" y="3657"/>
                    <a:pt x="3087" y="3608"/>
                  </a:cubicBezTo>
                  <a:cubicBezTo>
                    <a:pt x="3161" y="3497"/>
                    <a:pt x="3383" y="3398"/>
                    <a:pt x="3568" y="3324"/>
                  </a:cubicBezTo>
                  <a:cubicBezTo>
                    <a:pt x="3655" y="3287"/>
                    <a:pt x="3741" y="3237"/>
                    <a:pt x="3790" y="3213"/>
                  </a:cubicBezTo>
                  <a:cubicBezTo>
                    <a:pt x="3840" y="3188"/>
                    <a:pt x="3901" y="3163"/>
                    <a:pt x="3963" y="3139"/>
                  </a:cubicBezTo>
                  <a:cubicBezTo>
                    <a:pt x="4247" y="3003"/>
                    <a:pt x="4593" y="2855"/>
                    <a:pt x="4667" y="2608"/>
                  </a:cubicBezTo>
                  <a:cubicBezTo>
                    <a:pt x="4753" y="2361"/>
                    <a:pt x="4654" y="2250"/>
                    <a:pt x="4531" y="2102"/>
                  </a:cubicBezTo>
                  <a:lnTo>
                    <a:pt x="4506" y="2077"/>
                  </a:lnTo>
                  <a:cubicBezTo>
                    <a:pt x="4432" y="1991"/>
                    <a:pt x="4346" y="1916"/>
                    <a:pt x="4272" y="1842"/>
                  </a:cubicBezTo>
                  <a:cubicBezTo>
                    <a:pt x="4136" y="1744"/>
                    <a:pt x="4050" y="1620"/>
                    <a:pt x="4013" y="1472"/>
                  </a:cubicBezTo>
                  <a:cubicBezTo>
                    <a:pt x="3963" y="1225"/>
                    <a:pt x="3938" y="978"/>
                    <a:pt x="3963" y="731"/>
                  </a:cubicBezTo>
                  <a:cubicBezTo>
                    <a:pt x="3963" y="522"/>
                    <a:pt x="3963" y="312"/>
                    <a:pt x="3938" y="102"/>
                  </a:cubicBezTo>
                  <a:cubicBezTo>
                    <a:pt x="3930" y="42"/>
                    <a:pt x="3874" y="0"/>
                    <a:pt x="3816" y="0"/>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2"/>
            <p:cNvSpPr/>
            <p:nvPr/>
          </p:nvSpPr>
          <p:spPr>
            <a:xfrm>
              <a:off x="7305166" y="3030418"/>
              <a:ext cx="703210" cy="839223"/>
            </a:xfrm>
            <a:custGeom>
              <a:rect b="b" l="l" r="r" t="t"/>
              <a:pathLst>
                <a:path extrusionOk="0" h="19800" w="16591">
                  <a:moveTo>
                    <a:pt x="9110" y="0"/>
                  </a:moveTo>
                  <a:lnTo>
                    <a:pt x="9098" y="12"/>
                  </a:lnTo>
                  <a:cubicBezTo>
                    <a:pt x="9085" y="222"/>
                    <a:pt x="9024" y="432"/>
                    <a:pt x="8913" y="605"/>
                  </a:cubicBezTo>
                  <a:cubicBezTo>
                    <a:pt x="8802" y="765"/>
                    <a:pt x="8481" y="864"/>
                    <a:pt x="8271" y="951"/>
                  </a:cubicBezTo>
                  <a:cubicBezTo>
                    <a:pt x="8082" y="1031"/>
                    <a:pt x="7560" y="1191"/>
                    <a:pt x="7195" y="1191"/>
                  </a:cubicBezTo>
                  <a:cubicBezTo>
                    <a:pt x="7058" y="1191"/>
                    <a:pt x="6943" y="1168"/>
                    <a:pt x="6876" y="1111"/>
                  </a:cubicBezTo>
                  <a:cubicBezTo>
                    <a:pt x="6654" y="938"/>
                    <a:pt x="6901" y="333"/>
                    <a:pt x="6715" y="148"/>
                  </a:cubicBezTo>
                  <a:cubicBezTo>
                    <a:pt x="6668" y="94"/>
                    <a:pt x="6597" y="73"/>
                    <a:pt x="6515" y="73"/>
                  </a:cubicBezTo>
                  <a:cubicBezTo>
                    <a:pt x="6299" y="73"/>
                    <a:pt x="6004" y="218"/>
                    <a:pt x="5851" y="272"/>
                  </a:cubicBezTo>
                  <a:cubicBezTo>
                    <a:pt x="5444" y="432"/>
                    <a:pt x="5037" y="543"/>
                    <a:pt x="4617" y="679"/>
                  </a:cubicBezTo>
                  <a:cubicBezTo>
                    <a:pt x="4308" y="778"/>
                    <a:pt x="4135" y="938"/>
                    <a:pt x="3852" y="1099"/>
                  </a:cubicBezTo>
                  <a:cubicBezTo>
                    <a:pt x="3074" y="1506"/>
                    <a:pt x="3629" y="1346"/>
                    <a:pt x="3926" y="1864"/>
                  </a:cubicBezTo>
                  <a:cubicBezTo>
                    <a:pt x="3197" y="2271"/>
                    <a:pt x="3247" y="3358"/>
                    <a:pt x="3308" y="4086"/>
                  </a:cubicBezTo>
                  <a:cubicBezTo>
                    <a:pt x="3765" y="4061"/>
                    <a:pt x="4160" y="3777"/>
                    <a:pt x="4210" y="3382"/>
                  </a:cubicBezTo>
                  <a:cubicBezTo>
                    <a:pt x="4284" y="2839"/>
                    <a:pt x="4098" y="2271"/>
                    <a:pt x="4827" y="2074"/>
                  </a:cubicBezTo>
                  <a:cubicBezTo>
                    <a:pt x="4963" y="2321"/>
                    <a:pt x="5456" y="2296"/>
                    <a:pt x="5555" y="2555"/>
                  </a:cubicBezTo>
                  <a:cubicBezTo>
                    <a:pt x="5666" y="2827"/>
                    <a:pt x="5283" y="3173"/>
                    <a:pt x="5111" y="3321"/>
                  </a:cubicBezTo>
                  <a:cubicBezTo>
                    <a:pt x="4740" y="3691"/>
                    <a:pt x="4345" y="3913"/>
                    <a:pt x="3901" y="4172"/>
                  </a:cubicBezTo>
                  <a:cubicBezTo>
                    <a:pt x="3716" y="4283"/>
                    <a:pt x="3444" y="4370"/>
                    <a:pt x="3284" y="4506"/>
                  </a:cubicBezTo>
                  <a:cubicBezTo>
                    <a:pt x="3173" y="4617"/>
                    <a:pt x="3173" y="4839"/>
                    <a:pt x="3012" y="4876"/>
                  </a:cubicBezTo>
                  <a:cubicBezTo>
                    <a:pt x="2995" y="4879"/>
                    <a:pt x="2979" y="4880"/>
                    <a:pt x="2963" y="4880"/>
                  </a:cubicBezTo>
                  <a:cubicBezTo>
                    <a:pt x="2607" y="4880"/>
                    <a:pt x="2484" y="4163"/>
                    <a:pt x="1981" y="4163"/>
                  </a:cubicBezTo>
                  <a:cubicBezTo>
                    <a:pt x="1948" y="4163"/>
                    <a:pt x="1913" y="4166"/>
                    <a:pt x="1877" y="4172"/>
                  </a:cubicBezTo>
                  <a:cubicBezTo>
                    <a:pt x="1765" y="4604"/>
                    <a:pt x="1148" y="4382"/>
                    <a:pt x="914" y="4728"/>
                  </a:cubicBezTo>
                  <a:cubicBezTo>
                    <a:pt x="740" y="4980"/>
                    <a:pt x="874" y="5062"/>
                    <a:pt x="1096" y="5062"/>
                  </a:cubicBezTo>
                  <a:cubicBezTo>
                    <a:pt x="1362" y="5062"/>
                    <a:pt x="1754" y="4944"/>
                    <a:pt x="1889" y="4864"/>
                  </a:cubicBezTo>
                  <a:cubicBezTo>
                    <a:pt x="2012" y="5049"/>
                    <a:pt x="2432" y="5073"/>
                    <a:pt x="2457" y="5308"/>
                  </a:cubicBezTo>
                  <a:cubicBezTo>
                    <a:pt x="2457" y="5407"/>
                    <a:pt x="1951" y="5851"/>
                    <a:pt x="1815" y="5925"/>
                  </a:cubicBezTo>
                  <a:cubicBezTo>
                    <a:pt x="1753" y="5955"/>
                    <a:pt x="1684" y="5966"/>
                    <a:pt x="1613" y="5966"/>
                  </a:cubicBezTo>
                  <a:cubicBezTo>
                    <a:pt x="1386" y="5966"/>
                    <a:pt x="1129" y="5851"/>
                    <a:pt x="960" y="5851"/>
                  </a:cubicBezTo>
                  <a:cubicBezTo>
                    <a:pt x="918" y="5851"/>
                    <a:pt x="881" y="5858"/>
                    <a:pt x="852" y="5876"/>
                  </a:cubicBezTo>
                  <a:cubicBezTo>
                    <a:pt x="531" y="6036"/>
                    <a:pt x="778" y="6357"/>
                    <a:pt x="815" y="6530"/>
                  </a:cubicBezTo>
                  <a:cubicBezTo>
                    <a:pt x="840" y="6703"/>
                    <a:pt x="753" y="7271"/>
                    <a:pt x="889" y="7394"/>
                  </a:cubicBezTo>
                  <a:cubicBezTo>
                    <a:pt x="956" y="7456"/>
                    <a:pt x="1013" y="7481"/>
                    <a:pt x="1062" y="7481"/>
                  </a:cubicBezTo>
                  <a:cubicBezTo>
                    <a:pt x="1237" y="7481"/>
                    <a:pt x="1311" y="7163"/>
                    <a:pt x="1407" y="7086"/>
                  </a:cubicBezTo>
                  <a:cubicBezTo>
                    <a:pt x="1593" y="6937"/>
                    <a:pt x="1938" y="7011"/>
                    <a:pt x="2074" y="6839"/>
                  </a:cubicBezTo>
                  <a:cubicBezTo>
                    <a:pt x="2210" y="6666"/>
                    <a:pt x="2111" y="6370"/>
                    <a:pt x="2272" y="6160"/>
                  </a:cubicBezTo>
                  <a:cubicBezTo>
                    <a:pt x="2531" y="5802"/>
                    <a:pt x="2889" y="5777"/>
                    <a:pt x="3012" y="5320"/>
                  </a:cubicBezTo>
                  <a:cubicBezTo>
                    <a:pt x="3469" y="5592"/>
                    <a:pt x="3531" y="5419"/>
                    <a:pt x="3654" y="5999"/>
                  </a:cubicBezTo>
                  <a:cubicBezTo>
                    <a:pt x="3815" y="5975"/>
                    <a:pt x="3987" y="5938"/>
                    <a:pt x="4148" y="5888"/>
                  </a:cubicBezTo>
                  <a:lnTo>
                    <a:pt x="4148" y="5888"/>
                  </a:lnTo>
                  <a:cubicBezTo>
                    <a:pt x="4104" y="6008"/>
                    <a:pt x="3775" y="6327"/>
                    <a:pt x="4006" y="6327"/>
                  </a:cubicBezTo>
                  <a:cubicBezTo>
                    <a:pt x="4038" y="6327"/>
                    <a:pt x="4080" y="6321"/>
                    <a:pt x="4135" y="6308"/>
                  </a:cubicBezTo>
                  <a:cubicBezTo>
                    <a:pt x="4365" y="6262"/>
                    <a:pt x="4467" y="5907"/>
                    <a:pt x="4758" y="5907"/>
                  </a:cubicBezTo>
                  <a:cubicBezTo>
                    <a:pt x="4779" y="5907"/>
                    <a:pt x="4803" y="5909"/>
                    <a:pt x="4827" y="5913"/>
                  </a:cubicBezTo>
                  <a:cubicBezTo>
                    <a:pt x="5074" y="5950"/>
                    <a:pt x="5049" y="6221"/>
                    <a:pt x="5259" y="6283"/>
                  </a:cubicBezTo>
                  <a:cubicBezTo>
                    <a:pt x="5298" y="6298"/>
                    <a:pt x="5338" y="6304"/>
                    <a:pt x="5378" y="6304"/>
                  </a:cubicBezTo>
                  <a:cubicBezTo>
                    <a:pt x="5612" y="6304"/>
                    <a:pt x="5850" y="6087"/>
                    <a:pt x="6061" y="6024"/>
                  </a:cubicBezTo>
                  <a:cubicBezTo>
                    <a:pt x="6132" y="6006"/>
                    <a:pt x="6196" y="5999"/>
                    <a:pt x="6257" y="5999"/>
                  </a:cubicBezTo>
                  <a:cubicBezTo>
                    <a:pt x="6533" y="5999"/>
                    <a:pt x="6722" y="6154"/>
                    <a:pt x="7036" y="6184"/>
                  </a:cubicBezTo>
                  <a:cubicBezTo>
                    <a:pt x="7057" y="6187"/>
                    <a:pt x="7078" y="6187"/>
                    <a:pt x="7098" y="6187"/>
                  </a:cubicBezTo>
                  <a:cubicBezTo>
                    <a:pt x="7440" y="6187"/>
                    <a:pt x="7722" y="5909"/>
                    <a:pt x="8049" y="5851"/>
                  </a:cubicBezTo>
                  <a:cubicBezTo>
                    <a:pt x="8084" y="5846"/>
                    <a:pt x="8117" y="5843"/>
                    <a:pt x="8148" y="5843"/>
                  </a:cubicBezTo>
                  <a:cubicBezTo>
                    <a:pt x="8701" y="5843"/>
                    <a:pt x="8579" y="6641"/>
                    <a:pt x="8567" y="7086"/>
                  </a:cubicBezTo>
                  <a:cubicBezTo>
                    <a:pt x="8555" y="7308"/>
                    <a:pt x="8493" y="7505"/>
                    <a:pt x="8407" y="7703"/>
                  </a:cubicBezTo>
                  <a:cubicBezTo>
                    <a:pt x="8098" y="7666"/>
                    <a:pt x="8234" y="7295"/>
                    <a:pt x="8024" y="7110"/>
                  </a:cubicBezTo>
                  <a:cubicBezTo>
                    <a:pt x="7802" y="6987"/>
                    <a:pt x="7567" y="6900"/>
                    <a:pt x="7320" y="6839"/>
                  </a:cubicBezTo>
                  <a:cubicBezTo>
                    <a:pt x="7279" y="6831"/>
                    <a:pt x="7239" y="6827"/>
                    <a:pt x="7199" y="6827"/>
                  </a:cubicBezTo>
                  <a:cubicBezTo>
                    <a:pt x="6660" y="6827"/>
                    <a:pt x="6171" y="7511"/>
                    <a:pt x="5630" y="7511"/>
                  </a:cubicBezTo>
                  <a:cubicBezTo>
                    <a:pt x="5601" y="7511"/>
                    <a:pt x="5572" y="7509"/>
                    <a:pt x="5543" y="7505"/>
                  </a:cubicBezTo>
                  <a:cubicBezTo>
                    <a:pt x="5123" y="7443"/>
                    <a:pt x="4642" y="6937"/>
                    <a:pt x="4247" y="6765"/>
                  </a:cubicBezTo>
                  <a:cubicBezTo>
                    <a:pt x="4140" y="6723"/>
                    <a:pt x="4032" y="6706"/>
                    <a:pt x="3923" y="6706"/>
                  </a:cubicBezTo>
                  <a:cubicBezTo>
                    <a:pt x="3512" y="6706"/>
                    <a:pt x="3081" y="6946"/>
                    <a:pt x="2642" y="7024"/>
                  </a:cubicBezTo>
                  <a:cubicBezTo>
                    <a:pt x="2494" y="7061"/>
                    <a:pt x="2333" y="7073"/>
                    <a:pt x="2185" y="7086"/>
                  </a:cubicBezTo>
                  <a:cubicBezTo>
                    <a:pt x="2049" y="7369"/>
                    <a:pt x="1617" y="7518"/>
                    <a:pt x="1321" y="7518"/>
                  </a:cubicBezTo>
                  <a:cubicBezTo>
                    <a:pt x="1321" y="7752"/>
                    <a:pt x="1111" y="7826"/>
                    <a:pt x="1012" y="8024"/>
                  </a:cubicBezTo>
                  <a:cubicBezTo>
                    <a:pt x="827" y="8332"/>
                    <a:pt x="877" y="8629"/>
                    <a:pt x="790" y="8949"/>
                  </a:cubicBezTo>
                  <a:cubicBezTo>
                    <a:pt x="729" y="9233"/>
                    <a:pt x="568" y="9381"/>
                    <a:pt x="445" y="9641"/>
                  </a:cubicBezTo>
                  <a:cubicBezTo>
                    <a:pt x="297" y="9974"/>
                    <a:pt x="358" y="10258"/>
                    <a:pt x="395" y="10604"/>
                  </a:cubicBezTo>
                  <a:cubicBezTo>
                    <a:pt x="445" y="11245"/>
                    <a:pt x="0" y="11900"/>
                    <a:pt x="346" y="12467"/>
                  </a:cubicBezTo>
                  <a:cubicBezTo>
                    <a:pt x="655" y="12937"/>
                    <a:pt x="1185" y="13233"/>
                    <a:pt x="1753" y="13233"/>
                  </a:cubicBezTo>
                  <a:cubicBezTo>
                    <a:pt x="1798" y="13236"/>
                    <a:pt x="1843" y="13237"/>
                    <a:pt x="1888" y="13237"/>
                  </a:cubicBezTo>
                  <a:cubicBezTo>
                    <a:pt x="2044" y="13237"/>
                    <a:pt x="2205" y="13219"/>
                    <a:pt x="2358" y="13171"/>
                  </a:cubicBezTo>
                  <a:cubicBezTo>
                    <a:pt x="2506" y="13109"/>
                    <a:pt x="2506" y="13023"/>
                    <a:pt x="2617" y="12961"/>
                  </a:cubicBezTo>
                  <a:cubicBezTo>
                    <a:pt x="3099" y="12714"/>
                    <a:pt x="3617" y="12554"/>
                    <a:pt x="4160" y="12504"/>
                  </a:cubicBezTo>
                  <a:cubicBezTo>
                    <a:pt x="4206" y="12500"/>
                    <a:pt x="4246" y="12497"/>
                    <a:pt x="4283" y="12497"/>
                  </a:cubicBezTo>
                  <a:cubicBezTo>
                    <a:pt x="4611" y="12497"/>
                    <a:pt x="4593" y="12698"/>
                    <a:pt x="4716" y="13109"/>
                  </a:cubicBezTo>
                  <a:cubicBezTo>
                    <a:pt x="4827" y="13443"/>
                    <a:pt x="4950" y="13776"/>
                    <a:pt x="5296" y="13961"/>
                  </a:cubicBezTo>
                  <a:cubicBezTo>
                    <a:pt x="5382" y="14010"/>
                    <a:pt x="5456" y="14017"/>
                    <a:pt x="5527" y="14017"/>
                  </a:cubicBezTo>
                  <a:cubicBezTo>
                    <a:pt x="5551" y="14017"/>
                    <a:pt x="5574" y="14016"/>
                    <a:pt x="5598" y="14016"/>
                  </a:cubicBezTo>
                  <a:cubicBezTo>
                    <a:pt x="5644" y="14016"/>
                    <a:pt x="5691" y="14019"/>
                    <a:pt x="5740" y="14035"/>
                  </a:cubicBezTo>
                  <a:cubicBezTo>
                    <a:pt x="5888" y="14122"/>
                    <a:pt x="6012" y="14220"/>
                    <a:pt x="6135" y="14319"/>
                  </a:cubicBezTo>
                  <a:cubicBezTo>
                    <a:pt x="6481" y="14554"/>
                    <a:pt x="6678" y="14554"/>
                    <a:pt x="6826" y="14973"/>
                  </a:cubicBezTo>
                  <a:cubicBezTo>
                    <a:pt x="7061" y="15603"/>
                    <a:pt x="6913" y="16467"/>
                    <a:pt x="6999" y="17096"/>
                  </a:cubicBezTo>
                  <a:cubicBezTo>
                    <a:pt x="7147" y="18109"/>
                    <a:pt x="8666" y="18689"/>
                    <a:pt x="8234" y="19800"/>
                  </a:cubicBezTo>
                  <a:cubicBezTo>
                    <a:pt x="8937" y="19479"/>
                    <a:pt x="10530" y="18652"/>
                    <a:pt x="10690" y="17788"/>
                  </a:cubicBezTo>
                  <a:cubicBezTo>
                    <a:pt x="10764" y="17417"/>
                    <a:pt x="10443" y="17109"/>
                    <a:pt x="10443" y="16763"/>
                  </a:cubicBezTo>
                  <a:cubicBezTo>
                    <a:pt x="10443" y="16553"/>
                    <a:pt x="10826" y="15911"/>
                    <a:pt x="11048" y="15874"/>
                  </a:cubicBezTo>
                  <a:cubicBezTo>
                    <a:pt x="11074" y="15868"/>
                    <a:pt x="11098" y="15866"/>
                    <a:pt x="11121" y="15866"/>
                  </a:cubicBezTo>
                  <a:cubicBezTo>
                    <a:pt x="11433" y="15866"/>
                    <a:pt x="11542" y="16372"/>
                    <a:pt x="11875" y="16430"/>
                  </a:cubicBezTo>
                  <a:cubicBezTo>
                    <a:pt x="11888" y="16432"/>
                    <a:pt x="11903" y="16433"/>
                    <a:pt x="11918" y="16433"/>
                  </a:cubicBezTo>
                  <a:cubicBezTo>
                    <a:pt x="12151" y="16433"/>
                    <a:pt x="12640" y="16184"/>
                    <a:pt x="12813" y="16010"/>
                  </a:cubicBezTo>
                  <a:cubicBezTo>
                    <a:pt x="13406" y="15393"/>
                    <a:pt x="12134" y="14862"/>
                    <a:pt x="11628" y="14689"/>
                  </a:cubicBezTo>
                  <a:cubicBezTo>
                    <a:pt x="11530" y="14665"/>
                    <a:pt x="11431" y="14652"/>
                    <a:pt x="11320" y="14652"/>
                  </a:cubicBezTo>
                  <a:cubicBezTo>
                    <a:pt x="11258" y="14368"/>
                    <a:pt x="11110" y="13973"/>
                    <a:pt x="11172" y="13690"/>
                  </a:cubicBezTo>
                  <a:cubicBezTo>
                    <a:pt x="11258" y="13171"/>
                    <a:pt x="11764" y="13035"/>
                    <a:pt x="12097" y="12727"/>
                  </a:cubicBezTo>
                  <a:cubicBezTo>
                    <a:pt x="12357" y="12492"/>
                    <a:pt x="13282" y="11110"/>
                    <a:pt x="12998" y="10739"/>
                  </a:cubicBezTo>
                  <a:cubicBezTo>
                    <a:pt x="12850" y="10542"/>
                    <a:pt x="11863" y="10492"/>
                    <a:pt x="11579" y="10406"/>
                  </a:cubicBezTo>
                  <a:cubicBezTo>
                    <a:pt x="11344" y="10332"/>
                    <a:pt x="10986" y="10332"/>
                    <a:pt x="10777" y="10184"/>
                  </a:cubicBezTo>
                  <a:cubicBezTo>
                    <a:pt x="10591" y="10073"/>
                    <a:pt x="10604" y="9962"/>
                    <a:pt x="10468" y="9838"/>
                  </a:cubicBezTo>
                  <a:cubicBezTo>
                    <a:pt x="10098" y="9505"/>
                    <a:pt x="9900" y="9443"/>
                    <a:pt x="9690" y="8962"/>
                  </a:cubicBezTo>
                  <a:cubicBezTo>
                    <a:pt x="9567" y="8641"/>
                    <a:pt x="9592" y="8320"/>
                    <a:pt x="9493" y="8024"/>
                  </a:cubicBezTo>
                  <a:cubicBezTo>
                    <a:pt x="9406" y="7801"/>
                    <a:pt x="8900" y="7320"/>
                    <a:pt x="9283" y="7073"/>
                  </a:cubicBezTo>
                  <a:cubicBezTo>
                    <a:pt x="9366" y="7019"/>
                    <a:pt x="9440" y="6995"/>
                    <a:pt x="9506" y="6995"/>
                  </a:cubicBezTo>
                  <a:cubicBezTo>
                    <a:pt x="9919" y="6995"/>
                    <a:pt x="10019" y="7932"/>
                    <a:pt x="10147" y="8135"/>
                  </a:cubicBezTo>
                  <a:cubicBezTo>
                    <a:pt x="10369" y="8480"/>
                    <a:pt x="11048" y="8925"/>
                    <a:pt x="11406" y="9147"/>
                  </a:cubicBezTo>
                  <a:cubicBezTo>
                    <a:pt x="11697" y="9310"/>
                    <a:pt x="12021" y="9392"/>
                    <a:pt x="12347" y="9392"/>
                  </a:cubicBezTo>
                  <a:cubicBezTo>
                    <a:pt x="12587" y="9392"/>
                    <a:pt x="12829" y="9347"/>
                    <a:pt x="13060" y="9258"/>
                  </a:cubicBezTo>
                  <a:cubicBezTo>
                    <a:pt x="12998" y="8826"/>
                    <a:pt x="12875" y="8468"/>
                    <a:pt x="13122" y="8085"/>
                  </a:cubicBezTo>
                  <a:cubicBezTo>
                    <a:pt x="13319" y="7789"/>
                    <a:pt x="13653" y="7616"/>
                    <a:pt x="13381" y="7246"/>
                  </a:cubicBezTo>
                  <a:cubicBezTo>
                    <a:pt x="13671" y="7175"/>
                    <a:pt x="13912" y="7126"/>
                    <a:pt x="14107" y="7126"/>
                  </a:cubicBezTo>
                  <a:cubicBezTo>
                    <a:pt x="14485" y="7126"/>
                    <a:pt x="14690" y="7309"/>
                    <a:pt x="14739" y="7863"/>
                  </a:cubicBezTo>
                  <a:cubicBezTo>
                    <a:pt x="14776" y="8332"/>
                    <a:pt x="14912" y="8271"/>
                    <a:pt x="15134" y="8567"/>
                  </a:cubicBezTo>
                  <a:cubicBezTo>
                    <a:pt x="15356" y="8851"/>
                    <a:pt x="15307" y="9159"/>
                    <a:pt x="15368" y="9530"/>
                  </a:cubicBezTo>
                  <a:cubicBezTo>
                    <a:pt x="15466" y="10112"/>
                    <a:pt x="15849" y="10456"/>
                    <a:pt x="16448" y="10456"/>
                  </a:cubicBezTo>
                  <a:cubicBezTo>
                    <a:pt x="16458" y="10456"/>
                    <a:pt x="16469" y="10456"/>
                    <a:pt x="16479" y="10455"/>
                  </a:cubicBezTo>
                  <a:lnTo>
                    <a:pt x="16591" y="10455"/>
                  </a:lnTo>
                  <a:cubicBezTo>
                    <a:pt x="16566" y="5740"/>
                    <a:pt x="13566" y="1543"/>
                    <a:pt x="91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2"/>
            <p:cNvSpPr/>
            <p:nvPr/>
          </p:nvSpPr>
          <p:spPr>
            <a:xfrm>
              <a:off x="7304615" y="3026392"/>
              <a:ext cx="707406" cy="848505"/>
            </a:xfrm>
            <a:custGeom>
              <a:rect b="b" l="l" r="r" t="t"/>
              <a:pathLst>
                <a:path extrusionOk="0" h="20019" w="16690">
                  <a:moveTo>
                    <a:pt x="3099" y="5601"/>
                  </a:moveTo>
                  <a:cubicBezTo>
                    <a:pt x="3173" y="5638"/>
                    <a:pt x="3235" y="5662"/>
                    <a:pt x="3284" y="5687"/>
                  </a:cubicBezTo>
                  <a:cubicBezTo>
                    <a:pt x="3457" y="5761"/>
                    <a:pt x="3482" y="5773"/>
                    <a:pt x="3568" y="6144"/>
                  </a:cubicBezTo>
                  <a:cubicBezTo>
                    <a:pt x="3581" y="6193"/>
                    <a:pt x="3630" y="6230"/>
                    <a:pt x="3692" y="6230"/>
                  </a:cubicBezTo>
                  <a:cubicBezTo>
                    <a:pt x="3766" y="6218"/>
                    <a:pt x="3840" y="6205"/>
                    <a:pt x="3914" y="6193"/>
                  </a:cubicBezTo>
                  <a:lnTo>
                    <a:pt x="3914" y="6193"/>
                  </a:lnTo>
                  <a:cubicBezTo>
                    <a:pt x="3840" y="6304"/>
                    <a:pt x="3803" y="6403"/>
                    <a:pt x="3865" y="6489"/>
                  </a:cubicBezTo>
                  <a:cubicBezTo>
                    <a:pt x="3903" y="6547"/>
                    <a:pt x="3969" y="6565"/>
                    <a:pt x="4034" y="6565"/>
                  </a:cubicBezTo>
                  <a:cubicBezTo>
                    <a:pt x="4092" y="6565"/>
                    <a:pt x="4150" y="6550"/>
                    <a:pt x="4186" y="6539"/>
                  </a:cubicBezTo>
                  <a:cubicBezTo>
                    <a:pt x="4309" y="6502"/>
                    <a:pt x="4408" y="6415"/>
                    <a:pt x="4494" y="6316"/>
                  </a:cubicBezTo>
                  <a:cubicBezTo>
                    <a:pt x="4591" y="6209"/>
                    <a:pt x="4669" y="6139"/>
                    <a:pt x="4769" y="6139"/>
                  </a:cubicBezTo>
                  <a:cubicBezTo>
                    <a:pt x="4784" y="6139"/>
                    <a:pt x="4799" y="6140"/>
                    <a:pt x="4815" y="6144"/>
                  </a:cubicBezTo>
                  <a:cubicBezTo>
                    <a:pt x="4901" y="6156"/>
                    <a:pt x="4926" y="6193"/>
                    <a:pt x="4988" y="6279"/>
                  </a:cubicBezTo>
                  <a:cubicBezTo>
                    <a:pt x="5037" y="6391"/>
                    <a:pt x="5124" y="6477"/>
                    <a:pt x="5235" y="6514"/>
                  </a:cubicBezTo>
                  <a:cubicBezTo>
                    <a:pt x="5285" y="6531"/>
                    <a:pt x="5335" y="6538"/>
                    <a:pt x="5385" y="6538"/>
                  </a:cubicBezTo>
                  <a:cubicBezTo>
                    <a:pt x="5555" y="6538"/>
                    <a:pt x="5721" y="6452"/>
                    <a:pt x="5864" y="6366"/>
                  </a:cubicBezTo>
                  <a:cubicBezTo>
                    <a:pt x="5938" y="6316"/>
                    <a:pt x="6025" y="6279"/>
                    <a:pt x="6111" y="6255"/>
                  </a:cubicBezTo>
                  <a:cubicBezTo>
                    <a:pt x="6172" y="6237"/>
                    <a:pt x="6235" y="6229"/>
                    <a:pt x="6298" y="6229"/>
                  </a:cubicBezTo>
                  <a:cubicBezTo>
                    <a:pt x="6412" y="6229"/>
                    <a:pt x="6526" y="6256"/>
                    <a:pt x="6630" y="6304"/>
                  </a:cubicBezTo>
                  <a:cubicBezTo>
                    <a:pt x="6765" y="6353"/>
                    <a:pt x="6901" y="6391"/>
                    <a:pt x="7037" y="6403"/>
                  </a:cubicBezTo>
                  <a:cubicBezTo>
                    <a:pt x="7272" y="6403"/>
                    <a:pt x="7506" y="6341"/>
                    <a:pt x="7704" y="6230"/>
                  </a:cubicBezTo>
                  <a:cubicBezTo>
                    <a:pt x="7827" y="6156"/>
                    <a:pt x="7950" y="6107"/>
                    <a:pt x="8086" y="6070"/>
                  </a:cubicBezTo>
                  <a:cubicBezTo>
                    <a:pt x="8109" y="6063"/>
                    <a:pt x="8133" y="6060"/>
                    <a:pt x="8158" y="6060"/>
                  </a:cubicBezTo>
                  <a:cubicBezTo>
                    <a:pt x="8224" y="6060"/>
                    <a:pt x="8291" y="6083"/>
                    <a:pt x="8345" y="6119"/>
                  </a:cubicBezTo>
                  <a:cubicBezTo>
                    <a:pt x="8506" y="6267"/>
                    <a:pt x="8494" y="6687"/>
                    <a:pt x="8469" y="6995"/>
                  </a:cubicBezTo>
                  <a:cubicBezTo>
                    <a:pt x="8469" y="7057"/>
                    <a:pt x="8469" y="7131"/>
                    <a:pt x="8469" y="7181"/>
                  </a:cubicBezTo>
                  <a:cubicBezTo>
                    <a:pt x="8457" y="7341"/>
                    <a:pt x="8420" y="7501"/>
                    <a:pt x="8358" y="7650"/>
                  </a:cubicBezTo>
                  <a:cubicBezTo>
                    <a:pt x="8308" y="7600"/>
                    <a:pt x="8284" y="7526"/>
                    <a:pt x="8284" y="7464"/>
                  </a:cubicBezTo>
                  <a:cubicBezTo>
                    <a:pt x="8271" y="7329"/>
                    <a:pt x="8210" y="7205"/>
                    <a:pt x="8111" y="7106"/>
                  </a:cubicBezTo>
                  <a:cubicBezTo>
                    <a:pt x="7987" y="6995"/>
                    <a:pt x="7457" y="6835"/>
                    <a:pt x="7346" y="6823"/>
                  </a:cubicBezTo>
                  <a:cubicBezTo>
                    <a:pt x="7296" y="6810"/>
                    <a:pt x="7247" y="6798"/>
                    <a:pt x="7185" y="6798"/>
                  </a:cubicBezTo>
                  <a:lnTo>
                    <a:pt x="7185" y="6810"/>
                  </a:lnTo>
                  <a:cubicBezTo>
                    <a:pt x="6889" y="6810"/>
                    <a:pt x="6630" y="7008"/>
                    <a:pt x="6358" y="7193"/>
                  </a:cubicBezTo>
                  <a:cubicBezTo>
                    <a:pt x="6105" y="7354"/>
                    <a:pt x="5874" y="7504"/>
                    <a:pt x="5634" y="7504"/>
                  </a:cubicBezTo>
                  <a:cubicBezTo>
                    <a:pt x="5616" y="7504"/>
                    <a:pt x="5598" y="7503"/>
                    <a:pt x="5580" y="7501"/>
                  </a:cubicBezTo>
                  <a:cubicBezTo>
                    <a:pt x="5358" y="7464"/>
                    <a:pt x="5099" y="7279"/>
                    <a:pt x="4852" y="7106"/>
                  </a:cubicBezTo>
                  <a:cubicBezTo>
                    <a:pt x="4692" y="6971"/>
                    <a:pt x="4506" y="6860"/>
                    <a:pt x="4309" y="6773"/>
                  </a:cubicBezTo>
                  <a:cubicBezTo>
                    <a:pt x="4184" y="6721"/>
                    <a:pt x="4058" y="6700"/>
                    <a:pt x="3932" y="6700"/>
                  </a:cubicBezTo>
                  <a:cubicBezTo>
                    <a:pt x="3671" y="6700"/>
                    <a:pt x="3410" y="6789"/>
                    <a:pt x="3161" y="6872"/>
                  </a:cubicBezTo>
                  <a:cubicBezTo>
                    <a:pt x="2988" y="6934"/>
                    <a:pt x="2815" y="6983"/>
                    <a:pt x="2643" y="7020"/>
                  </a:cubicBezTo>
                  <a:lnTo>
                    <a:pt x="2606" y="7020"/>
                  </a:lnTo>
                  <a:cubicBezTo>
                    <a:pt x="2470" y="7057"/>
                    <a:pt x="2334" y="7069"/>
                    <a:pt x="2198" y="7082"/>
                  </a:cubicBezTo>
                  <a:cubicBezTo>
                    <a:pt x="2192" y="7080"/>
                    <a:pt x="2185" y="7079"/>
                    <a:pt x="2179" y="7079"/>
                  </a:cubicBezTo>
                  <a:cubicBezTo>
                    <a:pt x="2139" y="7079"/>
                    <a:pt x="2108" y="7111"/>
                    <a:pt x="2087" y="7143"/>
                  </a:cubicBezTo>
                  <a:cubicBezTo>
                    <a:pt x="2001" y="7353"/>
                    <a:pt x="1667" y="7489"/>
                    <a:pt x="1383" y="7501"/>
                  </a:cubicBezTo>
                  <a:cubicBezTo>
                    <a:pt x="1396" y="7477"/>
                    <a:pt x="1420" y="7440"/>
                    <a:pt x="1433" y="7415"/>
                  </a:cubicBezTo>
                  <a:cubicBezTo>
                    <a:pt x="1445" y="7366"/>
                    <a:pt x="1470" y="7329"/>
                    <a:pt x="1507" y="7292"/>
                  </a:cubicBezTo>
                  <a:cubicBezTo>
                    <a:pt x="1581" y="7242"/>
                    <a:pt x="1680" y="7218"/>
                    <a:pt x="1778" y="7218"/>
                  </a:cubicBezTo>
                  <a:cubicBezTo>
                    <a:pt x="1927" y="7205"/>
                    <a:pt x="2075" y="7143"/>
                    <a:pt x="2186" y="7032"/>
                  </a:cubicBezTo>
                  <a:cubicBezTo>
                    <a:pt x="2260" y="6921"/>
                    <a:pt x="2309" y="6786"/>
                    <a:pt x="2309" y="6650"/>
                  </a:cubicBezTo>
                  <a:cubicBezTo>
                    <a:pt x="2297" y="6539"/>
                    <a:pt x="2334" y="6428"/>
                    <a:pt x="2383" y="6341"/>
                  </a:cubicBezTo>
                  <a:cubicBezTo>
                    <a:pt x="2470" y="6230"/>
                    <a:pt x="2581" y="6131"/>
                    <a:pt x="2692" y="6057"/>
                  </a:cubicBezTo>
                  <a:cubicBezTo>
                    <a:pt x="2865" y="5946"/>
                    <a:pt x="3013" y="5786"/>
                    <a:pt x="3099" y="5601"/>
                  </a:cubicBezTo>
                  <a:close/>
                  <a:moveTo>
                    <a:pt x="9197" y="293"/>
                  </a:moveTo>
                  <a:cubicBezTo>
                    <a:pt x="12888" y="1626"/>
                    <a:pt x="15579" y="4811"/>
                    <a:pt x="16295" y="8674"/>
                  </a:cubicBezTo>
                  <a:cubicBezTo>
                    <a:pt x="16406" y="9267"/>
                    <a:pt x="16455" y="9871"/>
                    <a:pt x="16468" y="10476"/>
                  </a:cubicBezTo>
                  <a:cubicBezTo>
                    <a:pt x="15925" y="10476"/>
                    <a:pt x="15567" y="10180"/>
                    <a:pt x="15480" y="9637"/>
                  </a:cubicBezTo>
                  <a:cubicBezTo>
                    <a:pt x="15468" y="9538"/>
                    <a:pt x="15456" y="9439"/>
                    <a:pt x="15456" y="9353"/>
                  </a:cubicBezTo>
                  <a:cubicBezTo>
                    <a:pt x="15456" y="9094"/>
                    <a:pt x="15381" y="8835"/>
                    <a:pt x="15221" y="8625"/>
                  </a:cubicBezTo>
                  <a:cubicBezTo>
                    <a:pt x="15172" y="8551"/>
                    <a:pt x="15110" y="8477"/>
                    <a:pt x="15036" y="8415"/>
                  </a:cubicBezTo>
                  <a:cubicBezTo>
                    <a:pt x="14925" y="8304"/>
                    <a:pt x="14875" y="8267"/>
                    <a:pt x="14851" y="7983"/>
                  </a:cubicBezTo>
                  <a:cubicBezTo>
                    <a:pt x="14826" y="7613"/>
                    <a:pt x="14727" y="7378"/>
                    <a:pt x="14542" y="7255"/>
                  </a:cubicBezTo>
                  <a:cubicBezTo>
                    <a:pt x="14422" y="7163"/>
                    <a:pt x="14280" y="7124"/>
                    <a:pt x="14104" y="7124"/>
                  </a:cubicBezTo>
                  <a:cubicBezTo>
                    <a:pt x="13902" y="7124"/>
                    <a:pt x="13655" y="7175"/>
                    <a:pt x="13345" y="7255"/>
                  </a:cubicBezTo>
                  <a:cubicBezTo>
                    <a:pt x="13308" y="7255"/>
                    <a:pt x="13283" y="7292"/>
                    <a:pt x="13271" y="7329"/>
                  </a:cubicBezTo>
                  <a:cubicBezTo>
                    <a:pt x="13258" y="7366"/>
                    <a:pt x="13258" y="7403"/>
                    <a:pt x="13283" y="7440"/>
                  </a:cubicBezTo>
                  <a:cubicBezTo>
                    <a:pt x="13431" y="7625"/>
                    <a:pt x="13369" y="7724"/>
                    <a:pt x="13184" y="7921"/>
                  </a:cubicBezTo>
                  <a:cubicBezTo>
                    <a:pt x="13135" y="7995"/>
                    <a:pt x="13073" y="8057"/>
                    <a:pt x="13024" y="8131"/>
                  </a:cubicBezTo>
                  <a:cubicBezTo>
                    <a:pt x="12789" y="8501"/>
                    <a:pt x="12851" y="8835"/>
                    <a:pt x="12913" y="9180"/>
                  </a:cubicBezTo>
                  <a:cubicBezTo>
                    <a:pt x="12913" y="9217"/>
                    <a:pt x="12925" y="9254"/>
                    <a:pt x="12925" y="9304"/>
                  </a:cubicBezTo>
                  <a:cubicBezTo>
                    <a:pt x="12739" y="9366"/>
                    <a:pt x="12545" y="9396"/>
                    <a:pt x="12352" y="9396"/>
                  </a:cubicBezTo>
                  <a:cubicBezTo>
                    <a:pt x="12046" y="9396"/>
                    <a:pt x="11741" y="9319"/>
                    <a:pt x="11468" y="9168"/>
                  </a:cubicBezTo>
                  <a:cubicBezTo>
                    <a:pt x="10641" y="8662"/>
                    <a:pt x="10345" y="8353"/>
                    <a:pt x="10246" y="8193"/>
                  </a:cubicBezTo>
                  <a:cubicBezTo>
                    <a:pt x="10197" y="8094"/>
                    <a:pt x="10160" y="7995"/>
                    <a:pt x="10135" y="7884"/>
                  </a:cubicBezTo>
                  <a:cubicBezTo>
                    <a:pt x="10037" y="7538"/>
                    <a:pt x="9913" y="7119"/>
                    <a:pt x="9629" y="7008"/>
                  </a:cubicBezTo>
                  <a:cubicBezTo>
                    <a:pt x="9588" y="6997"/>
                    <a:pt x="9546" y="6991"/>
                    <a:pt x="9502" y="6991"/>
                  </a:cubicBezTo>
                  <a:cubicBezTo>
                    <a:pt x="9402" y="6991"/>
                    <a:pt x="9300" y="7021"/>
                    <a:pt x="9222" y="7082"/>
                  </a:cubicBezTo>
                  <a:cubicBezTo>
                    <a:pt x="9123" y="7143"/>
                    <a:pt x="9061" y="7242"/>
                    <a:pt x="9037" y="7341"/>
                  </a:cubicBezTo>
                  <a:cubicBezTo>
                    <a:pt x="8987" y="7563"/>
                    <a:pt x="9148" y="7798"/>
                    <a:pt x="9271" y="7983"/>
                  </a:cubicBezTo>
                  <a:cubicBezTo>
                    <a:pt x="9308" y="8045"/>
                    <a:pt x="9345" y="8106"/>
                    <a:pt x="9370" y="8168"/>
                  </a:cubicBezTo>
                  <a:cubicBezTo>
                    <a:pt x="9419" y="8304"/>
                    <a:pt x="9444" y="8427"/>
                    <a:pt x="9456" y="8575"/>
                  </a:cubicBezTo>
                  <a:cubicBezTo>
                    <a:pt x="9481" y="8761"/>
                    <a:pt x="9518" y="8933"/>
                    <a:pt x="9580" y="9106"/>
                  </a:cubicBezTo>
                  <a:cubicBezTo>
                    <a:pt x="9703" y="9402"/>
                    <a:pt x="9901" y="9662"/>
                    <a:pt x="10160" y="9847"/>
                  </a:cubicBezTo>
                  <a:cubicBezTo>
                    <a:pt x="10222" y="9896"/>
                    <a:pt x="10296" y="9958"/>
                    <a:pt x="10382" y="10032"/>
                  </a:cubicBezTo>
                  <a:cubicBezTo>
                    <a:pt x="10419" y="10069"/>
                    <a:pt x="10456" y="10118"/>
                    <a:pt x="10481" y="10168"/>
                  </a:cubicBezTo>
                  <a:cubicBezTo>
                    <a:pt x="10530" y="10254"/>
                    <a:pt x="10604" y="10341"/>
                    <a:pt x="10691" y="10390"/>
                  </a:cubicBezTo>
                  <a:cubicBezTo>
                    <a:pt x="10876" y="10489"/>
                    <a:pt x="11061" y="10550"/>
                    <a:pt x="11259" y="10563"/>
                  </a:cubicBezTo>
                  <a:cubicBezTo>
                    <a:pt x="11357" y="10575"/>
                    <a:pt x="11444" y="10600"/>
                    <a:pt x="11543" y="10624"/>
                  </a:cubicBezTo>
                  <a:cubicBezTo>
                    <a:pt x="11703" y="10662"/>
                    <a:pt x="11863" y="10699"/>
                    <a:pt x="12024" y="10711"/>
                  </a:cubicBezTo>
                  <a:cubicBezTo>
                    <a:pt x="12283" y="10748"/>
                    <a:pt x="12826" y="10822"/>
                    <a:pt x="12900" y="10921"/>
                  </a:cubicBezTo>
                  <a:cubicBezTo>
                    <a:pt x="13098" y="11192"/>
                    <a:pt x="12320" y="12476"/>
                    <a:pt x="12012" y="12760"/>
                  </a:cubicBezTo>
                  <a:cubicBezTo>
                    <a:pt x="11900" y="12834"/>
                    <a:pt x="11802" y="12908"/>
                    <a:pt x="11691" y="12982"/>
                  </a:cubicBezTo>
                  <a:cubicBezTo>
                    <a:pt x="11419" y="13155"/>
                    <a:pt x="11110" y="13365"/>
                    <a:pt x="11036" y="13772"/>
                  </a:cubicBezTo>
                  <a:cubicBezTo>
                    <a:pt x="11024" y="14044"/>
                    <a:pt x="11061" y="14315"/>
                    <a:pt x="11148" y="14575"/>
                  </a:cubicBezTo>
                  <a:cubicBezTo>
                    <a:pt x="11172" y="14649"/>
                    <a:pt x="11185" y="14723"/>
                    <a:pt x="11197" y="14784"/>
                  </a:cubicBezTo>
                  <a:cubicBezTo>
                    <a:pt x="11209" y="14834"/>
                    <a:pt x="11259" y="14871"/>
                    <a:pt x="11320" y="14883"/>
                  </a:cubicBezTo>
                  <a:cubicBezTo>
                    <a:pt x="11343" y="14880"/>
                    <a:pt x="11368" y="14878"/>
                    <a:pt x="11392" y="14878"/>
                  </a:cubicBezTo>
                  <a:cubicBezTo>
                    <a:pt x="11459" y="14878"/>
                    <a:pt x="11529" y="14890"/>
                    <a:pt x="11592" y="14908"/>
                  </a:cubicBezTo>
                  <a:cubicBezTo>
                    <a:pt x="12123" y="15093"/>
                    <a:pt x="12765" y="15426"/>
                    <a:pt x="12839" y="15735"/>
                  </a:cubicBezTo>
                  <a:cubicBezTo>
                    <a:pt x="12851" y="15846"/>
                    <a:pt x="12814" y="15957"/>
                    <a:pt x="12728" y="16043"/>
                  </a:cubicBezTo>
                  <a:cubicBezTo>
                    <a:pt x="12563" y="16208"/>
                    <a:pt x="12086" y="16428"/>
                    <a:pt x="11913" y="16428"/>
                  </a:cubicBezTo>
                  <a:cubicBezTo>
                    <a:pt x="11904" y="16428"/>
                    <a:pt x="11895" y="16427"/>
                    <a:pt x="11888" y="16426"/>
                  </a:cubicBezTo>
                  <a:cubicBezTo>
                    <a:pt x="11765" y="16401"/>
                    <a:pt x="11678" y="16290"/>
                    <a:pt x="11580" y="16167"/>
                  </a:cubicBezTo>
                  <a:cubicBezTo>
                    <a:pt x="11460" y="16026"/>
                    <a:pt x="11332" y="15847"/>
                    <a:pt x="11110" y="15847"/>
                  </a:cubicBezTo>
                  <a:cubicBezTo>
                    <a:pt x="11079" y="15847"/>
                    <a:pt x="11047" y="15851"/>
                    <a:pt x="11012" y="15858"/>
                  </a:cubicBezTo>
                  <a:cubicBezTo>
                    <a:pt x="10740" y="15932"/>
                    <a:pt x="10333" y="16611"/>
                    <a:pt x="10320" y="16870"/>
                  </a:cubicBezTo>
                  <a:cubicBezTo>
                    <a:pt x="10333" y="17043"/>
                    <a:pt x="10382" y="17216"/>
                    <a:pt x="10456" y="17364"/>
                  </a:cubicBezTo>
                  <a:cubicBezTo>
                    <a:pt x="10543" y="17525"/>
                    <a:pt x="10592" y="17698"/>
                    <a:pt x="10567" y="17883"/>
                  </a:cubicBezTo>
                  <a:cubicBezTo>
                    <a:pt x="10432" y="18623"/>
                    <a:pt x="9086" y="19364"/>
                    <a:pt x="8407" y="19685"/>
                  </a:cubicBezTo>
                  <a:cubicBezTo>
                    <a:pt x="8506" y="19117"/>
                    <a:pt x="8123" y="18673"/>
                    <a:pt x="7753" y="18241"/>
                  </a:cubicBezTo>
                  <a:cubicBezTo>
                    <a:pt x="7469" y="17920"/>
                    <a:pt x="7173" y="17574"/>
                    <a:pt x="7111" y="17191"/>
                  </a:cubicBezTo>
                  <a:cubicBezTo>
                    <a:pt x="7086" y="16920"/>
                    <a:pt x="7074" y="16661"/>
                    <a:pt x="7086" y="16389"/>
                  </a:cubicBezTo>
                  <a:cubicBezTo>
                    <a:pt x="7086" y="15920"/>
                    <a:pt x="7086" y="15439"/>
                    <a:pt x="6926" y="15031"/>
                  </a:cubicBezTo>
                  <a:cubicBezTo>
                    <a:pt x="6852" y="14784"/>
                    <a:pt x="6667" y="14575"/>
                    <a:pt x="6432" y="14476"/>
                  </a:cubicBezTo>
                  <a:cubicBezTo>
                    <a:pt x="6346" y="14439"/>
                    <a:pt x="6284" y="14389"/>
                    <a:pt x="6198" y="14328"/>
                  </a:cubicBezTo>
                  <a:cubicBezTo>
                    <a:pt x="6148" y="14291"/>
                    <a:pt x="6086" y="14254"/>
                    <a:pt x="6037" y="14217"/>
                  </a:cubicBezTo>
                  <a:cubicBezTo>
                    <a:pt x="5963" y="14142"/>
                    <a:pt x="5877" y="14081"/>
                    <a:pt x="5778" y="14031"/>
                  </a:cubicBezTo>
                  <a:cubicBezTo>
                    <a:pt x="5704" y="14007"/>
                    <a:pt x="5642" y="13994"/>
                    <a:pt x="5568" y="13994"/>
                  </a:cubicBezTo>
                  <a:lnTo>
                    <a:pt x="5531" y="14031"/>
                  </a:lnTo>
                  <a:cubicBezTo>
                    <a:pt x="5517" y="14034"/>
                    <a:pt x="5504" y="14035"/>
                    <a:pt x="5490" y="14035"/>
                  </a:cubicBezTo>
                  <a:cubicBezTo>
                    <a:pt x="5430" y="14035"/>
                    <a:pt x="5372" y="14015"/>
                    <a:pt x="5321" y="13994"/>
                  </a:cubicBezTo>
                  <a:cubicBezTo>
                    <a:pt x="5025" y="13834"/>
                    <a:pt x="4914" y="13538"/>
                    <a:pt x="4803" y="13204"/>
                  </a:cubicBezTo>
                  <a:cubicBezTo>
                    <a:pt x="4778" y="13130"/>
                    <a:pt x="4766" y="13069"/>
                    <a:pt x="4741" y="13007"/>
                  </a:cubicBezTo>
                  <a:cubicBezTo>
                    <a:pt x="4672" y="12721"/>
                    <a:pt x="4614" y="12509"/>
                    <a:pt x="4223" y="12509"/>
                  </a:cubicBezTo>
                  <a:cubicBezTo>
                    <a:pt x="4192" y="12509"/>
                    <a:pt x="4159" y="12510"/>
                    <a:pt x="4124" y="12513"/>
                  </a:cubicBezTo>
                  <a:cubicBezTo>
                    <a:pt x="3581" y="12575"/>
                    <a:pt x="3038" y="12723"/>
                    <a:pt x="2544" y="12982"/>
                  </a:cubicBezTo>
                  <a:cubicBezTo>
                    <a:pt x="2494" y="13007"/>
                    <a:pt x="2445" y="13044"/>
                    <a:pt x="2408" y="13093"/>
                  </a:cubicBezTo>
                  <a:cubicBezTo>
                    <a:pt x="2371" y="13130"/>
                    <a:pt x="2334" y="13167"/>
                    <a:pt x="2285" y="13180"/>
                  </a:cubicBezTo>
                  <a:cubicBezTo>
                    <a:pt x="2162" y="13217"/>
                    <a:pt x="2032" y="13233"/>
                    <a:pt x="1901" y="13233"/>
                  </a:cubicBezTo>
                  <a:cubicBezTo>
                    <a:pt x="1860" y="13233"/>
                    <a:pt x="1819" y="13232"/>
                    <a:pt x="1778" y="13229"/>
                  </a:cubicBezTo>
                  <a:lnTo>
                    <a:pt x="1729" y="13229"/>
                  </a:lnTo>
                  <a:cubicBezTo>
                    <a:pt x="1211" y="13229"/>
                    <a:pt x="717" y="12970"/>
                    <a:pt x="421" y="12525"/>
                  </a:cubicBezTo>
                  <a:cubicBezTo>
                    <a:pt x="235" y="12217"/>
                    <a:pt x="310" y="11871"/>
                    <a:pt x="396" y="11501"/>
                  </a:cubicBezTo>
                  <a:cubicBezTo>
                    <a:pt x="458" y="11242"/>
                    <a:pt x="495" y="10982"/>
                    <a:pt x="482" y="10723"/>
                  </a:cubicBezTo>
                  <a:cubicBezTo>
                    <a:pt x="470" y="10662"/>
                    <a:pt x="470" y="10612"/>
                    <a:pt x="470" y="10563"/>
                  </a:cubicBezTo>
                  <a:cubicBezTo>
                    <a:pt x="421" y="10316"/>
                    <a:pt x="445" y="10044"/>
                    <a:pt x="532" y="9810"/>
                  </a:cubicBezTo>
                  <a:cubicBezTo>
                    <a:pt x="581" y="9723"/>
                    <a:pt x="630" y="9637"/>
                    <a:pt x="680" y="9551"/>
                  </a:cubicBezTo>
                  <a:cubicBezTo>
                    <a:pt x="779" y="9402"/>
                    <a:pt x="840" y="9254"/>
                    <a:pt x="890" y="9081"/>
                  </a:cubicBezTo>
                  <a:cubicBezTo>
                    <a:pt x="914" y="8970"/>
                    <a:pt x="927" y="8859"/>
                    <a:pt x="939" y="8748"/>
                  </a:cubicBezTo>
                  <a:cubicBezTo>
                    <a:pt x="951" y="8551"/>
                    <a:pt x="1001" y="8353"/>
                    <a:pt x="1100" y="8193"/>
                  </a:cubicBezTo>
                  <a:cubicBezTo>
                    <a:pt x="1124" y="8131"/>
                    <a:pt x="1174" y="8082"/>
                    <a:pt x="1223" y="8032"/>
                  </a:cubicBezTo>
                  <a:cubicBezTo>
                    <a:pt x="1309" y="7946"/>
                    <a:pt x="1383" y="7847"/>
                    <a:pt x="1408" y="7724"/>
                  </a:cubicBezTo>
                  <a:cubicBezTo>
                    <a:pt x="1729" y="7699"/>
                    <a:pt x="2087" y="7551"/>
                    <a:pt x="2248" y="7292"/>
                  </a:cubicBezTo>
                  <a:cubicBezTo>
                    <a:pt x="2371" y="7279"/>
                    <a:pt x="2507" y="7267"/>
                    <a:pt x="2630" y="7242"/>
                  </a:cubicBezTo>
                  <a:lnTo>
                    <a:pt x="2655" y="7242"/>
                  </a:lnTo>
                  <a:cubicBezTo>
                    <a:pt x="2852" y="7205"/>
                    <a:pt x="3025" y="7156"/>
                    <a:pt x="3210" y="7082"/>
                  </a:cubicBezTo>
                  <a:cubicBezTo>
                    <a:pt x="3457" y="7005"/>
                    <a:pt x="3686" y="6929"/>
                    <a:pt x="3905" y="6929"/>
                  </a:cubicBezTo>
                  <a:cubicBezTo>
                    <a:pt x="4004" y="6929"/>
                    <a:pt x="4102" y="6945"/>
                    <a:pt x="4198" y="6983"/>
                  </a:cubicBezTo>
                  <a:cubicBezTo>
                    <a:pt x="4383" y="7069"/>
                    <a:pt x="4544" y="7168"/>
                    <a:pt x="4704" y="7292"/>
                  </a:cubicBezTo>
                  <a:cubicBezTo>
                    <a:pt x="4976" y="7477"/>
                    <a:pt x="5247" y="7687"/>
                    <a:pt x="5519" y="7724"/>
                  </a:cubicBezTo>
                  <a:cubicBezTo>
                    <a:pt x="5546" y="7727"/>
                    <a:pt x="5573" y="7728"/>
                    <a:pt x="5599" y="7728"/>
                  </a:cubicBezTo>
                  <a:cubicBezTo>
                    <a:pt x="5914" y="7728"/>
                    <a:pt x="6208" y="7536"/>
                    <a:pt x="6469" y="7366"/>
                  </a:cubicBezTo>
                  <a:cubicBezTo>
                    <a:pt x="6720" y="7202"/>
                    <a:pt x="6951" y="7049"/>
                    <a:pt x="7188" y="7049"/>
                  </a:cubicBezTo>
                  <a:cubicBezTo>
                    <a:pt x="7220" y="7049"/>
                    <a:pt x="7252" y="7051"/>
                    <a:pt x="7284" y="7057"/>
                  </a:cubicBezTo>
                  <a:cubicBezTo>
                    <a:pt x="7518" y="7106"/>
                    <a:pt x="7741" y="7193"/>
                    <a:pt x="7950" y="7292"/>
                  </a:cubicBezTo>
                  <a:cubicBezTo>
                    <a:pt x="8000" y="7366"/>
                    <a:pt x="8037" y="7440"/>
                    <a:pt x="8049" y="7526"/>
                  </a:cubicBezTo>
                  <a:cubicBezTo>
                    <a:pt x="8086" y="7687"/>
                    <a:pt x="8123" y="7896"/>
                    <a:pt x="8395" y="7921"/>
                  </a:cubicBezTo>
                  <a:cubicBezTo>
                    <a:pt x="8401" y="7923"/>
                    <a:pt x="8408" y="7924"/>
                    <a:pt x="8414" y="7924"/>
                  </a:cubicBezTo>
                  <a:cubicBezTo>
                    <a:pt x="8457" y="7924"/>
                    <a:pt x="8497" y="7890"/>
                    <a:pt x="8518" y="7847"/>
                  </a:cubicBezTo>
                  <a:cubicBezTo>
                    <a:pt x="8605" y="7650"/>
                    <a:pt x="8666" y="7427"/>
                    <a:pt x="8679" y="7205"/>
                  </a:cubicBezTo>
                  <a:lnTo>
                    <a:pt x="8679" y="7008"/>
                  </a:lnTo>
                  <a:cubicBezTo>
                    <a:pt x="8703" y="6637"/>
                    <a:pt x="8728" y="6181"/>
                    <a:pt x="8481" y="5958"/>
                  </a:cubicBezTo>
                  <a:cubicBezTo>
                    <a:pt x="8389" y="5875"/>
                    <a:pt x="8268" y="5834"/>
                    <a:pt x="8146" y="5834"/>
                  </a:cubicBezTo>
                  <a:cubicBezTo>
                    <a:pt x="8106" y="5834"/>
                    <a:pt x="8065" y="5838"/>
                    <a:pt x="8024" y="5847"/>
                  </a:cubicBezTo>
                  <a:cubicBezTo>
                    <a:pt x="7876" y="5884"/>
                    <a:pt x="7716" y="5934"/>
                    <a:pt x="7580" y="6020"/>
                  </a:cubicBezTo>
                  <a:cubicBezTo>
                    <a:pt x="7420" y="6119"/>
                    <a:pt x="7234" y="6168"/>
                    <a:pt x="7037" y="6168"/>
                  </a:cubicBezTo>
                  <a:cubicBezTo>
                    <a:pt x="6914" y="6156"/>
                    <a:pt x="6802" y="6131"/>
                    <a:pt x="6691" y="6082"/>
                  </a:cubicBezTo>
                  <a:cubicBezTo>
                    <a:pt x="6561" y="6028"/>
                    <a:pt x="6421" y="5998"/>
                    <a:pt x="6280" y="5998"/>
                  </a:cubicBezTo>
                  <a:cubicBezTo>
                    <a:pt x="6194" y="5998"/>
                    <a:pt x="6109" y="6009"/>
                    <a:pt x="6025" y="6033"/>
                  </a:cubicBezTo>
                  <a:cubicBezTo>
                    <a:pt x="5926" y="6057"/>
                    <a:pt x="5827" y="6107"/>
                    <a:pt x="5729" y="6168"/>
                  </a:cubicBezTo>
                  <a:cubicBezTo>
                    <a:pt x="5601" y="6237"/>
                    <a:pt x="5480" y="6306"/>
                    <a:pt x="5368" y="6306"/>
                  </a:cubicBezTo>
                  <a:cubicBezTo>
                    <a:pt x="5340" y="6306"/>
                    <a:pt x="5312" y="6302"/>
                    <a:pt x="5284" y="6292"/>
                  </a:cubicBezTo>
                  <a:cubicBezTo>
                    <a:pt x="5235" y="6279"/>
                    <a:pt x="5210" y="6230"/>
                    <a:pt x="5161" y="6156"/>
                  </a:cubicBezTo>
                  <a:cubicBezTo>
                    <a:pt x="5099" y="6033"/>
                    <a:pt x="4976" y="5934"/>
                    <a:pt x="4840" y="5909"/>
                  </a:cubicBezTo>
                  <a:cubicBezTo>
                    <a:pt x="4814" y="5905"/>
                    <a:pt x="4789" y="5904"/>
                    <a:pt x="4765" y="5904"/>
                  </a:cubicBezTo>
                  <a:cubicBezTo>
                    <a:pt x="4549" y="5904"/>
                    <a:pt x="4409" y="6045"/>
                    <a:pt x="4309" y="6156"/>
                  </a:cubicBezTo>
                  <a:cubicBezTo>
                    <a:pt x="4247" y="6218"/>
                    <a:pt x="4186" y="6279"/>
                    <a:pt x="4099" y="6316"/>
                  </a:cubicBezTo>
                  <a:lnTo>
                    <a:pt x="4074" y="6316"/>
                  </a:lnTo>
                  <a:lnTo>
                    <a:pt x="4136" y="6218"/>
                  </a:lnTo>
                  <a:cubicBezTo>
                    <a:pt x="4186" y="6156"/>
                    <a:pt x="4223" y="6094"/>
                    <a:pt x="4247" y="6020"/>
                  </a:cubicBezTo>
                  <a:cubicBezTo>
                    <a:pt x="4260" y="5983"/>
                    <a:pt x="4247" y="5934"/>
                    <a:pt x="4223" y="5909"/>
                  </a:cubicBezTo>
                  <a:cubicBezTo>
                    <a:pt x="4207" y="5886"/>
                    <a:pt x="4181" y="5877"/>
                    <a:pt x="4155" y="5877"/>
                  </a:cubicBezTo>
                  <a:cubicBezTo>
                    <a:pt x="4140" y="5877"/>
                    <a:pt x="4125" y="5880"/>
                    <a:pt x="4111" y="5884"/>
                  </a:cubicBezTo>
                  <a:lnTo>
                    <a:pt x="4025" y="5897"/>
                  </a:lnTo>
                  <a:cubicBezTo>
                    <a:pt x="3939" y="5934"/>
                    <a:pt x="3840" y="5958"/>
                    <a:pt x="3741" y="5971"/>
                  </a:cubicBezTo>
                  <a:cubicBezTo>
                    <a:pt x="3655" y="5625"/>
                    <a:pt x="3568" y="5563"/>
                    <a:pt x="3346" y="5465"/>
                  </a:cubicBezTo>
                  <a:cubicBezTo>
                    <a:pt x="3247" y="5428"/>
                    <a:pt x="3149" y="5378"/>
                    <a:pt x="3062" y="5329"/>
                  </a:cubicBezTo>
                  <a:cubicBezTo>
                    <a:pt x="3044" y="5317"/>
                    <a:pt x="3025" y="5310"/>
                    <a:pt x="3008" y="5310"/>
                  </a:cubicBezTo>
                  <a:cubicBezTo>
                    <a:pt x="2991" y="5310"/>
                    <a:pt x="2976" y="5317"/>
                    <a:pt x="2963" y="5329"/>
                  </a:cubicBezTo>
                  <a:cubicBezTo>
                    <a:pt x="2926" y="5341"/>
                    <a:pt x="2902" y="5366"/>
                    <a:pt x="2889" y="5403"/>
                  </a:cubicBezTo>
                  <a:cubicBezTo>
                    <a:pt x="2840" y="5601"/>
                    <a:pt x="2704" y="5761"/>
                    <a:pt x="2531" y="5860"/>
                  </a:cubicBezTo>
                  <a:cubicBezTo>
                    <a:pt x="2396" y="5958"/>
                    <a:pt x="2272" y="6070"/>
                    <a:pt x="2173" y="6193"/>
                  </a:cubicBezTo>
                  <a:cubicBezTo>
                    <a:pt x="2087" y="6316"/>
                    <a:pt x="2050" y="6465"/>
                    <a:pt x="2050" y="6613"/>
                  </a:cubicBezTo>
                  <a:cubicBezTo>
                    <a:pt x="2050" y="6711"/>
                    <a:pt x="2025" y="6798"/>
                    <a:pt x="1976" y="6884"/>
                  </a:cubicBezTo>
                  <a:cubicBezTo>
                    <a:pt x="1902" y="6934"/>
                    <a:pt x="1803" y="6971"/>
                    <a:pt x="1704" y="6971"/>
                  </a:cubicBezTo>
                  <a:cubicBezTo>
                    <a:pt x="1581" y="6983"/>
                    <a:pt x="1445" y="7032"/>
                    <a:pt x="1334" y="7106"/>
                  </a:cubicBezTo>
                  <a:cubicBezTo>
                    <a:pt x="1272" y="7156"/>
                    <a:pt x="1235" y="7218"/>
                    <a:pt x="1198" y="7292"/>
                  </a:cubicBezTo>
                  <a:cubicBezTo>
                    <a:pt x="1161" y="7353"/>
                    <a:pt x="1112" y="7464"/>
                    <a:pt x="1063" y="7464"/>
                  </a:cubicBezTo>
                  <a:cubicBezTo>
                    <a:pt x="1060" y="7467"/>
                    <a:pt x="1055" y="7469"/>
                    <a:pt x="1050" y="7469"/>
                  </a:cubicBezTo>
                  <a:cubicBezTo>
                    <a:pt x="1032" y="7469"/>
                    <a:pt x="1001" y="7453"/>
                    <a:pt x="964" y="7415"/>
                  </a:cubicBezTo>
                  <a:cubicBezTo>
                    <a:pt x="914" y="7353"/>
                    <a:pt x="927" y="7045"/>
                    <a:pt x="927" y="6909"/>
                  </a:cubicBezTo>
                  <a:cubicBezTo>
                    <a:pt x="939" y="6810"/>
                    <a:pt x="939" y="6711"/>
                    <a:pt x="927" y="6613"/>
                  </a:cubicBezTo>
                  <a:cubicBezTo>
                    <a:pt x="914" y="6563"/>
                    <a:pt x="902" y="6502"/>
                    <a:pt x="877" y="6452"/>
                  </a:cubicBezTo>
                  <a:cubicBezTo>
                    <a:pt x="791" y="6230"/>
                    <a:pt x="779" y="6156"/>
                    <a:pt x="902" y="6082"/>
                  </a:cubicBezTo>
                  <a:cubicBezTo>
                    <a:pt x="928" y="6079"/>
                    <a:pt x="954" y="6077"/>
                    <a:pt x="979" y="6077"/>
                  </a:cubicBezTo>
                  <a:cubicBezTo>
                    <a:pt x="1060" y="6077"/>
                    <a:pt x="1135" y="6094"/>
                    <a:pt x="1211" y="6131"/>
                  </a:cubicBezTo>
                  <a:cubicBezTo>
                    <a:pt x="1329" y="6154"/>
                    <a:pt x="1470" y="6185"/>
                    <a:pt x="1609" y="6185"/>
                  </a:cubicBezTo>
                  <a:cubicBezTo>
                    <a:pt x="1701" y="6185"/>
                    <a:pt x="1793" y="6171"/>
                    <a:pt x="1877" y="6131"/>
                  </a:cubicBezTo>
                  <a:cubicBezTo>
                    <a:pt x="1939" y="6094"/>
                    <a:pt x="2593" y="5613"/>
                    <a:pt x="2581" y="5403"/>
                  </a:cubicBezTo>
                  <a:cubicBezTo>
                    <a:pt x="2568" y="5193"/>
                    <a:pt x="2371" y="5107"/>
                    <a:pt x="2210" y="5045"/>
                  </a:cubicBezTo>
                  <a:cubicBezTo>
                    <a:pt x="2136" y="5008"/>
                    <a:pt x="2050" y="4959"/>
                    <a:pt x="1988" y="4897"/>
                  </a:cubicBezTo>
                  <a:cubicBezTo>
                    <a:pt x="1966" y="4867"/>
                    <a:pt x="1934" y="4851"/>
                    <a:pt x="1902" y="4851"/>
                  </a:cubicBezTo>
                  <a:cubicBezTo>
                    <a:pt x="1881" y="4851"/>
                    <a:pt x="1860" y="4858"/>
                    <a:pt x="1840" y="4872"/>
                  </a:cubicBezTo>
                  <a:cubicBezTo>
                    <a:pt x="1680" y="4957"/>
                    <a:pt x="1295" y="5049"/>
                    <a:pt x="1090" y="5049"/>
                  </a:cubicBezTo>
                  <a:cubicBezTo>
                    <a:pt x="1027" y="5049"/>
                    <a:pt x="981" y="5041"/>
                    <a:pt x="964" y="5020"/>
                  </a:cubicBezTo>
                  <a:cubicBezTo>
                    <a:pt x="964" y="5020"/>
                    <a:pt x="951" y="4983"/>
                    <a:pt x="1025" y="4897"/>
                  </a:cubicBezTo>
                  <a:cubicBezTo>
                    <a:pt x="1100" y="4773"/>
                    <a:pt x="1260" y="4749"/>
                    <a:pt x="1433" y="4712"/>
                  </a:cubicBezTo>
                  <a:cubicBezTo>
                    <a:pt x="1630" y="4675"/>
                    <a:pt x="1877" y="4625"/>
                    <a:pt x="1976" y="4378"/>
                  </a:cubicBezTo>
                  <a:cubicBezTo>
                    <a:pt x="2173" y="4378"/>
                    <a:pt x="2309" y="4527"/>
                    <a:pt x="2482" y="4736"/>
                  </a:cubicBezTo>
                  <a:cubicBezTo>
                    <a:pt x="2601" y="4910"/>
                    <a:pt x="2749" y="5093"/>
                    <a:pt x="2959" y="5093"/>
                  </a:cubicBezTo>
                  <a:cubicBezTo>
                    <a:pt x="2988" y="5093"/>
                    <a:pt x="3018" y="5090"/>
                    <a:pt x="3050" y="5082"/>
                  </a:cubicBezTo>
                  <a:cubicBezTo>
                    <a:pt x="3173" y="5045"/>
                    <a:pt x="3272" y="4946"/>
                    <a:pt x="3309" y="4823"/>
                  </a:cubicBezTo>
                  <a:cubicBezTo>
                    <a:pt x="3321" y="4773"/>
                    <a:pt x="3346" y="4736"/>
                    <a:pt x="3371" y="4699"/>
                  </a:cubicBezTo>
                  <a:cubicBezTo>
                    <a:pt x="3482" y="4613"/>
                    <a:pt x="3593" y="4539"/>
                    <a:pt x="3729" y="4490"/>
                  </a:cubicBezTo>
                  <a:cubicBezTo>
                    <a:pt x="3803" y="4453"/>
                    <a:pt x="3889" y="4415"/>
                    <a:pt x="3963" y="4366"/>
                  </a:cubicBezTo>
                  <a:lnTo>
                    <a:pt x="4136" y="4267"/>
                  </a:lnTo>
                  <a:cubicBezTo>
                    <a:pt x="4519" y="4070"/>
                    <a:pt x="4877" y="3811"/>
                    <a:pt x="5198" y="3527"/>
                  </a:cubicBezTo>
                  <a:lnTo>
                    <a:pt x="5247" y="3477"/>
                  </a:lnTo>
                  <a:cubicBezTo>
                    <a:pt x="5445" y="3280"/>
                    <a:pt x="5790" y="2947"/>
                    <a:pt x="5667" y="2626"/>
                  </a:cubicBezTo>
                  <a:cubicBezTo>
                    <a:pt x="5593" y="2453"/>
                    <a:pt x="5408" y="2379"/>
                    <a:pt x="5235" y="2317"/>
                  </a:cubicBezTo>
                  <a:cubicBezTo>
                    <a:pt x="5111" y="2292"/>
                    <a:pt x="5000" y="2231"/>
                    <a:pt x="4926" y="2144"/>
                  </a:cubicBezTo>
                  <a:cubicBezTo>
                    <a:pt x="4906" y="2103"/>
                    <a:pt x="4860" y="2079"/>
                    <a:pt x="4817" y="2079"/>
                  </a:cubicBezTo>
                  <a:cubicBezTo>
                    <a:pt x="4808" y="2079"/>
                    <a:pt x="4799" y="2080"/>
                    <a:pt x="4790" y="2083"/>
                  </a:cubicBezTo>
                  <a:cubicBezTo>
                    <a:pt x="4148" y="2268"/>
                    <a:pt x="4124" y="2737"/>
                    <a:pt x="4111" y="3144"/>
                  </a:cubicBezTo>
                  <a:cubicBezTo>
                    <a:pt x="4111" y="3255"/>
                    <a:pt x="4111" y="3366"/>
                    <a:pt x="4099" y="3477"/>
                  </a:cubicBezTo>
                  <a:cubicBezTo>
                    <a:pt x="4050" y="3786"/>
                    <a:pt x="3778" y="4020"/>
                    <a:pt x="3408" y="4070"/>
                  </a:cubicBezTo>
                  <a:cubicBezTo>
                    <a:pt x="3358" y="3268"/>
                    <a:pt x="3396" y="2416"/>
                    <a:pt x="3988" y="2083"/>
                  </a:cubicBezTo>
                  <a:cubicBezTo>
                    <a:pt x="4013" y="2070"/>
                    <a:pt x="4037" y="2045"/>
                    <a:pt x="4037" y="2021"/>
                  </a:cubicBezTo>
                  <a:cubicBezTo>
                    <a:pt x="4050" y="1984"/>
                    <a:pt x="4050" y="1959"/>
                    <a:pt x="4025" y="1922"/>
                  </a:cubicBezTo>
                  <a:cubicBezTo>
                    <a:pt x="3939" y="1762"/>
                    <a:pt x="3803" y="1626"/>
                    <a:pt x="3642" y="1527"/>
                  </a:cubicBezTo>
                  <a:lnTo>
                    <a:pt x="3605" y="1502"/>
                  </a:lnTo>
                  <a:cubicBezTo>
                    <a:pt x="3704" y="1428"/>
                    <a:pt x="3803" y="1367"/>
                    <a:pt x="3914" y="1317"/>
                  </a:cubicBezTo>
                  <a:cubicBezTo>
                    <a:pt x="4013" y="1268"/>
                    <a:pt x="4099" y="1206"/>
                    <a:pt x="4186" y="1157"/>
                  </a:cubicBezTo>
                  <a:cubicBezTo>
                    <a:pt x="4334" y="1058"/>
                    <a:pt x="4494" y="972"/>
                    <a:pt x="4667" y="910"/>
                  </a:cubicBezTo>
                  <a:cubicBezTo>
                    <a:pt x="4827" y="860"/>
                    <a:pt x="4976" y="811"/>
                    <a:pt x="5136" y="762"/>
                  </a:cubicBezTo>
                  <a:cubicBezTo>
                    <a:pt x="5395" y="675"/>
                    <a:pt x="5654" y="601"/>
                    <a:pt x="5901" y="502"/>
                  </a:cubicBezTo>
                  <a:lnTo>
                    <a:pt x="6025" y="453"/>
                  </a:lnTo>
                  <a:cubicBezTo>
                    <a:pt x="6154" y="398"/>
                    <a:pt x="6388" y="307"/>
                    <a:pt x="6533" y="307"/>
                  </a:cubicBezTo>
                  <a:cubicBezTo>
                    <a:pt x="6582" y="307"/>
                    <a:pt x="6620" y="317"/>
                    <a:pt x="6642" y="342"/>
                  </a:cubicBezTo>
                  <a:cubicBezTo>
                    <a:pt x="6704" y="391"/>
                    <a:pt x="6691" y="577"/>
                    <a:pt x="6679" y="725"/>
                  </a:cubicBezTo>
                  <a:cubicBezTo>
                    <a:pt x="6667" y="959"/>
                    <a:pt x="6654" y="1194"/>
                    <a:pt x="6815" y="1330"/>
                  </a:cubicBezTo>
                  <a:cubicBezTo>
                    <a:pt x="6901" y="1398"/>
                    <a:pt x="7034" y="1424"/>
                    <a:pt x="7185" y="1424"/>
                  </a:cubicBezTo>
                  <a:cubicBezTo>
                    <a:pt x="7657" y="1424"/>
                    <a:pt x="8311" y="1169"/>
                    <a:pt x="8321" y="1169"/>
                  </a:cubicBezTo>
                  <a:lnTo>
                    <a:pt x="8407" y="1132"/>
                  </a:lnTo>
                  <a:cubicBezTo>
                    <a:pt x="8617" y="1046"/>
                    <a:pt x="8889" y="947"/>
                    <a:pt x="9012" y="786"/>
                  </a:cubicBezTo>
                  <a:cubicBezTo>
                    <a:pt x="9111" y="638"/>
                    <a:pt x="9172" y="465"/>
                    <a:pt x="9197" y="293"/>
                  </a:cubicBezTo>
                  <a:close/>
                  <a:moveTo>
                    <a:pt x="9087" y="1"/>
                  </a:moveTo>
                  <a:cubicBezTo>
                    <a:pt x="9068" y="1"/>
                    <a:pt x="9046" y="7"/>
                    <a:pt x="9024" y="21"/>
                  </a:cubicBezTo>
                  <a:cubicBezTo>
                    <a:pt x="9000" y="33"/>
                    <a:pt x="8975" y="70"/>
                    <a:pt x="8975" y="107"/>
                  </a:cubicBezTo>
                  <a:cubicBezTo>
                    <a:pt x="8963" y="293"/>
                    <a:pt x="8913" y="478"/>
                    <a:pt x="8815" y="638"/>
                  </a:cubicBezTo>
                  <a:cubicBezTo>
                    <a:pt x="8740" y="737"/>
                    <a:pt x="8481" y="836"/>
                    <a:pt x="8321" y="910"/>
                  </a:cubicBezTo>
                  <a:lnTo>
                    <a:pt x="8234" y="935"/>
                  </a:lnTo>
                  <a:cubicBezTo>
                    <a:pt x="7978" y="1044"/>
                    <a:pt x="7493" y="1174"/>
                    <a:pt x="7187" y="1174"/>
                  </a:cubicBezTo>
                  <a:cubicBezTo>
                    <a:pt x="7080" y="1174"/>
                    <a:pt x="6995" y="1158"/>
                    <a:pt x="6951" y="1120"/>
                  </a:cubicBezTo>
                  <a:cubicBezTo>
                    <a:pt x="6889" y="1070"/>
                    <a:pt x="6901" y="873"/>
                    <a:pt x="6901" y="712"/>
                  </a:cubicBezTo>
                  <a:cubicBezTo>
                    <a:pt x="6914" y="502"/>
                    <a:pt x="6938" y="280"/>
                    <a:pt x="6815" y="157"/>
                  </a:cubicBezTo>
                  <a:cubicBezTo>
                    <a:pt x="6740" y="82"/>
                    <a:pt x="6641" y="55"/>
                    <a:pt x="6532" y="55"/>
                  </a:cubicBezTo>
                  <a:cubicBezTo>
                    <a:pt x="6335" y="55"/>
                    <a:pt x="6106" y="147"/>
                    <a:pt x="5938" y="219"/>
                  </a:cubicBezTo>
                  <a:lnTo>
                    <a:pt x="5815" y="268"/>
                  </a:lnTo>
                  <a:cubicBezTo>
                    <a:pt x="5568" y="354"/>
                    <a:pt x="5309" y="441"/>
                    <a:pt x="5062" y="515"/>
                  </a:cubicBezTo>
                  <a:cubicBezTo>
                    <a:pt x="4901" y="564"/>
                    <a:pt x="4741" y="614"/>
                    <a:pt x="4593" y="663"/>
                  </a:cubicBezTo>
                  <a:cubicBezTo>
                    <a:pt x="4408" y="737"/>
                    <a:pt x="4223" y="823"/>
                    <a:pt x="4062" y="935"/>
                  </a:cubicBezTo>
                  <a:cubicBezTo>
                    <a:pt x="3976" y="984"/>
                    <a:pt x="3889" y="1046"/>
                    <a:pt x="3791" y="1095"/>
                  </a:cubicBezTo>
                  <a:cubicBezTo>
                    <a:pt x="3470" y="1268"/>
                    <a:pt x="3346" y="1367"/>
                    <a:pt x="3346" y="1478"/>
                  </a:cubicBezTo>
                  <a:cubicBezTo>
                    <a:pt x="3334" y="1576"/>
                    <a:pt x="3420" y="1638"/>
                    <a:pt x="3507" y="1700"/>
                  </a:cubicBezTo>
                  <a:cubicBezTo>
                    <a:pt x="3605" y="1762"/>
                    <a:pt x="3692" y="1836"/>
                    <a:pt x="3766" y="1934"/>
                  </a:cubicBezTo>
                  <a:cubicBezTo>
                    <a:pt x="3124" y="2379"/>
                    <a:pt x="3112" y="3317"/>
                    <a:pt x="3186" y="4193"/>
                  </a:cubicBezTo>
                  <a:cubicBezTo>
                    <a:pt x="3198" y="4255"/>
                    <a:pt x="3247" y="4304"/>
                    <a:pt x="3309" y="4304"/>
                  </a:cubicBezTo>
                  <a:cubicBezTo>
                    <a:pt x="3840" y="4280"/>
                    <a:pt x="4260" y="3934"/>
                    <a:pt x="4321" y="3490"/>
                  </a:cubicBezTo>
                  <a:cubicBezTo>
                    <a:pt x="4334" y="3379"/>
                    <a:pt x="4346" y="3255"/>
                    <a:pt x="4346" y="3144"/>
                  </a:cubicBezTo>
                  <a:cubicBezTo>
                    <a:pt x="4358" y="2749"/>
                    <a:pt x="4358" y="2453"/>
                    <a:pt x="4778" y="2317"/>
                  </a:cubicBezTo>
                  <a:cubicBezTo>
                    <a:pt x="4877" y="2403"/>
                    <a:pt x="5013" y="2478"/>
                    <a:pt x="5148" y="2515"/>
                  </a:cubicBezTo>
                  <a:cubicBezTo>
                    <a:pt x="5284" y="2564"/>
                    <a:pt x="5408" y="2613"/>
                    <a:pt x="5445" y="2700"/>
                  </a:cubicBezTo>
                  <a:cubicBezTo>
                    <a:pt x="5506" y="2873"/>
                    <a:pt x="5235" y="3144"/>
                    <a:pt x="5074" y="3292"/>
                  </a:cubicBezTo>
                  <a:lnTo>
                    <a:pt x="5025" y="3342"/>
                  </a:lnTo>
                  <a:cubicBezTo>
                    <a:pt x="4716" y="3625"/>
                    <a:pt x="4371" y="3872"/>
                    <a:pt x="4013" y="4070"/>
                  </a:cubicBezTo>
                  <a:lnTo>
                    <a:pt x="3828" y="4169"/>
                  </a:lnTo>
                  <a:cubicBezTo>
                    <a:pt x="3766" y="4218"/>
                    <a:pt x="3692" y="4255"/>
                    <a:pt x="3618" y="4292"/>
                  </a:cubicBezTo>
                  <a:cubicBezTo>
                    <a:pt x="3470" y="4341"/>
                    <a:pt x="3321" y="4428"/>
                    <a:pt x="3198" y="4527"/>
                  </a:cubicBezTo>
                  <a:cubicBezTo>
                    <a:pt x="3149" y="4588"/>
                    <a:pt x="3112" y="4662"/>
                    <a:pt x="3075" y="4736"/>
                  </a:cubicBezTo>
                  <a:cubicBezTo>
                    <a:pt x="3050" y="4811"/>
                    <a:pt x="3025" y="4860"/>
                    <a:pt x="2988" y="4860"/>
                  </a:cubicBezTo>
                  <a:cubicBezTo>
                    <a:pt x="2978" y="4862"/>
                    <a:pt x="2968" y="4863"/>
                    <a:pt x="2958" y="4863"/>
                  </a:cubicBezTo>
                  <a:cubicBezTo>
                    <a:pt x="2860" y="4863"/>
                    <a:pt x="2777" y="4757"/>
                    <a:pt x="2643" y="4601"/>
                  </a:cubicBezTo>
                  <a:cubicBezTo>
                    <a:pt x="2500" y="4403"/>
                    <a:pt x="2308" y="4157"/>
                    <a:pt x="1990" y="4157"/>
                  </a:cubicBezTo>
                  <a:cubicBezTo>
                    <a:pt x="1950" y="4157"/>
                    <a:pt x="1909" y="4160"/>
                    <a:pt x="1865" y="4169"/>
                  </a:cubicBezTo>
                  <a:cubicBezTo>
                    <a:pt x="1815" y="4169"/>
                    <a:pt x="1778" y="4206"/>
                    <a:pt x="1766" y="4255"/>
                  </a:cubicBezTo>
                  <a:cubicBezTo>
                    <a:pt x="1729" y="4403"/>
                    <a:pt x="1593" y="4440"/>
                    <a:pt x="1371" y="4490"/>
                  </a:cubicBezTo>
                  <a:cubicBezTo>
                    <a:pt x="1161" y="4502"/>
                    <a:pt x="951" y="4601"/>
                    <a:pt x="816" y="4761"/>
                  </a:cubicBezTo>
                  <a:cubicBezTo>
                    <a:pt x="668" y="4983"/>
                    <a:pt x="717" y="5107"/>
                    <a:pt x="779" y="5181"/>
                  </a:cubicBezTo>
                  <a:cubicBezTo>
                    <a:pt x="846" y="5248"/>
                    <a:pt x="963" y="5274"/>
                    <a:pt x="1099" y="5274"/>
                  </a:cubicBezTo>
                  <a:cubicBezTo>
                    <a:pt x="1359" y="5274"/>
                    <a:pt x="1686" y="5180"/>
                    <a:pt x="1865" y="5107"/>
                  </a:cubicBezTo>
                  <a:cubicBezTo>
                    <a:pt x="1939" y="5168"/>
                    <a:pt x="2013" y="5218"/>
                    <a:pt x="2099" y="5255"/>
                  </a:cubicBezTo>
                  <a:cubicBezTo>
                    <a:pt x="2210" y="5292"/>
                    <a:pt x="2309" y="5341"/>
                    <a:pt x="2334" y="5403"/>
                  </a:cubicBezTo>
                  <a:cubicBezTo>
                    <a:pt x="2161" y="5601"/>
                    <a:pt x="1964" y="5773"/>
                    <a:pt x="1754" y="5921"/>
                  </a:cubicBezTo>
                  <a:cubicBezTo>
                    <a:pt x="1712" y="5947"/>
                    <a:pt x="1661" y="5956"/>
                    <a:pt x="1605" y="5956"/>
                  </a:cubicBezTo>
                  <a:cubicBezTo>
                    <a:pt x="1498" y="5956"/>
                    <a:pt x="1374" y="5921"/>
                    <a:pt x="1260" y="5897"/>
                  </a:cubicBezTo>
                  <a:cubicBezTo>
                    <a:pt x="1174" y="5861"/>
                    <a:pt x="1083" y="5842"/>
                    <a:pt x="991" y="5842"/>
                  </a:cubicBezTo>
                  <a:cubicBezTo>
                    <a:pt x="925" y="5842"/>
                    <a:pt x="858" y="5851"/>
                    <a:pt x="791" y="5872"/>
                  </a:cubicBezTo>
                  <a:cubicBezTo>
                    <a:pt x="458" y="6045"/>
                    <a:pt x="581" y="6366"/>
                    <a:pt x="655" y="6539"/>
                  </a:cubicBezTo>
                  <a:cubicBezTo>
                    <a:pt x="668" y="6576"/>
                    <a:pt x="680" y="6613"/>
                    <a:pt x="692" y="6650"/>
                  </a:cubicBezTo>
                  <a:cubicBezTo>
                    <a:pt x="705" y="6736"/>
                    <a:pt x="705" y="6823"/>
                    <a:pt x="692" y="6897"/>
                  </a:cubicBezTo>
                  <a:cubicBezTo>
                    <a:pt x="692" y="7230"/>
                    <a:pt x="692" y="7464"/>
                    <a:pt x="803" y="7576"/>
                  </a:cubicBezTo>
                  <a:cubicBezTo>
                    <a:pt x="870" y="7653"/>
                    <a:pt x="976" y="7701"/>
                    <a:pt x="1078" y="7701"/>
                  </a:cubicBezTo>
                  <a:cubicBezTo>
                    <a:pt x="1089" y="7701"/>
                    <a:pt x="1101" y="7700"/>
                    <a:pt x="1112" y="7699"/>
                  </a:cubicBezTo>
                  <a:cubicBezTo>
                    <a:pt x="1137" y="7687"/>
                    <a:pt x="1161" y="7687"/>
                    <a:pt x="1186" y="7674"/>
                  </a:cubicBezTo>
                  <a:lnTo>
                    <a:pt x="1186" y="7674"/>
                  </a:lnTo>
                  <a:cubicBezTo>
                    <a:pt x="1161" y="7748"/>
                    <a:pt x="1112" y="7810"/>
                    <a:pt x="1050" y="7859"/>
                  </a:cubicBezTo>
                  <a:cubicBezTo>
                    <a:pt x="988" y="7921"/>
                    <a:pt x="939" y="7983"/>
                    <a:pt x="902" y="8057"/>
                  </a:cubicBezTo>
                  <a:cubicBezTo>
                    <a:pt x="791" y="8254"/>
                    <a:pt x="729" y="8477"/>
                    <a:pt x="717" y="8711"/>
                  </a:cubicBezTo>
                  <a:cubicBezTo>
                    <a:pt x="705" y="8810"/>
                    <a:pt x="692" y="8909"/>
                    <a:pt x="668" y="9020"/>
                  </a:cubicBezTo>
                  <a:cubicBezTo>
                    <a:pt x="630" y="9156"/>
                    <a:pt x="569" y="9279"/>
                    <a:pt x="495" y="9402"/>
                  </a:cubicBezTo>
                  <a:cubicBezTo>
                    <a:pt x="433" y="9489"/>
                    <a:pt x="384" y="9588"/>
                    <a:pt x="334" y="9686"/>
                  </a:cubicBezTo>
                  <a:cubicBezTo>
                    <a:pt x="235" y="9970"/>
                    <a:pt x="198" y="10266"/>
                    <a:pt x="248" y="10563"/>
                  </a:cubicBezTo>
                  <a:cubicBezTo>
                    <a:pt x="260" y="10612"/>
                    <a:pt x="272" y="10662"/>
                    <a:pt x="272" y="10711"/>
                  </a:cubicBezTo>
                  <a:cubicBezTo>
                    <a:pt x="272" y="10958"/>
                    <a:pt x="248" y="11192"/>
                    <a:pt x="186" y="11427"/>
                  </a:cubicBezTo>
                  <a:cubicBezTo>
                    <a:pt x="100" y="11834"/>
                    <a:pt x="1" y="12242"/>
                    <a:pt x="235" y="12624"/>
                  </a:cubicBezTo>
                  <a:cubicBezTo>
                    <a:pt x="569" y="13130"/>
                    <a:pt x="1137" y="13439"/>
                    <a:pt x="1741" y="13439"/>
                  </a:cubicBezTo>
                  <a:lnTo>
                    <a:pt x="1791" y="13439"/>
                  </a:lnTo>
                  <a:cubicBezTo>
                    <a:pt x="1842" y="13445"/>
                    <a:pt x="1894" y="13448"/>
                    <a:pt x="1946" y="13448"/>
                  </a:cubicBezTo>
                  <a:cubicBezTo>
                    <a:pt x="2096" y="13448"/>
                    <a:pt x="2249" y="13423"/>
                    <a:pt x="2396" y="13377"/>
                  </a:cubicBezTo>
                  <a:cubicBezTo>
                    <a:pt x="2470" y="13340"/>
                    <a:pt x="2544" y="13291"/>
                    <a:pt x="2593" y="13217"/>
                  </a:cubicBezTo>
                  <a:cubicBezTo>
                    <a:pt x="2618" y="13192"/>
                    <a:pt x="2643" y="13167"/>
                    <a:pt x="2667" y="13155"/>
                  </a:cubicBezTo>
                  <a:cubicBezTo>
                    <a:pt x="3136" y="12920"/>
                    <a:pt x="3642" y="12772"/>
                    <a:pt x="4161" y="12711"/>
                  </a:cubicBezTo>
                  <a:cubicBezTo>
                    <a:pt x="4206" y="12707"/>
                    <a:pt x="4244" y="12704"/>
                    <a:pt x="4276" y="12704"/>
                  </a:cubicBezTo>
                  <a:cubicBezTo>
                    <a:pt x="4450" y="12704"/>
                    <a:pt x="4471" y="12772"/>
                    <a:pt x="4544" y="13032"/>
                  </a:cubicBezTo>
                  <a:cubicBezTo>
                    <a:pt x="4556" y="13093"/>
                    <a:pt x="4581" y="13167"/>
                    <a:pt x="4605" y="13241"/>
                  </a:cubicBezTo>
                  <a:cubicBezTo>
                    <a:pt x="4716" y="13612"/>
                    <a:pt x="4852" y="13957"/>
                    <a:pt x="5235" y="14167"/>
                  </a:cubicBezTo>
                  <a:cubicBezTo>
                    <a:pt x="5317" y="14208"/>
                    <a:pt x="5407" y="14232"/>
                    <a:pt x="5492" y="14232"/>
                  </a:cubicBezTo>
                  <a:cubicBezTo>
                    <a:pt x="5509" y="14232"/>
                    <a:pt x="5526" y="14231"/>
                    <a:pt x="5543" y="14229"/>
                  </a:cubicBezTo>
                  <a:cubicBezTo>
                    <a:pt x="5593" y="14229"/>
                    <a:pt x="5642" y="14229"/>
                    <a:pt x="5691" y="14254"/>
                  </a:cubicBezTo>
                  <a:cubicBezTo>
                    <a:pt x="5766" y="14291"/>
                    <a:pt x="5840" y="14328"/>
                    <a:pt x="5901" y="14389"/>
                  </a:cubicBezTo>
                  <a:cubicBezTo>
                    <a:pt x="5951" y="14426"/>
                    <a:pt x="6000" y="14476"/>
                    <a:pt x="6062" y="14525"/>
                  </a:cubicBezTo>
                  <a:cubicBezTo>
                    <a:pt x="6161" y="14587"/>
                    <a:pt x="6235" y="14636"/>
                    <a:pt x="6309" y="14673"/>
                  </a:cubicBezTo>
                  <a:cubicBezTo>
                    <a:pt x="6506" y="14760"/>
                    <a:pt x="6642" y="14908"/>
                    <a:pt x="6704" y="15105"/>
                  </a:cubicBezTo>
                  <a:cubicBezTo>
                    <a:pt x="6852" y="15476"/>
                    <a:pt x="6852" y="15945"/>
                    <a:pt x="6852" y="16389"/>
                  </a:cubicBezTo>
                  <a:cubicBezTo>
                    <a:pt x="6839" y="16673"/>
                    <a:pt x="6852" y="16945"/>
                    <a:pt x="6877" y="17216"/>
                  </a:cubicBezTo>
                  <a:cubicBezTo>
                    <a:pt x="6951" y="17685"/>
                    <a:pt x="7259" y="18043"/>
                    <a:pt x="7568" y="18401"/>
                  </a:cubicBezTo>
                  <a:cubicBezTo>
                    <a:pt x="7987" y="18870"/>
                    <a:pt x="8345" y="19290"/>
                    <a:pt x="8123" y="19858"/>
                  </a:cubicBezTo>
                  <a:cubicBezTo>
                    <a:pt x="8099" y="19907"/>
                    <a:pt x="8111" y="19956"/>
                    <a:pt x="8148" y="19981"/>
                  </a:cubicBezTo>
                  <a:cubicBezTo>
                    <a:pt x="8173" y="20006"/>
                    <a:pt x="8197" y="20018"/>
                    <a:pt x="8234" y="20018"/>
                  </a:cubicBezTo>
                  <a:lnTo>
                    <a:pt x="8284" y="20018"/>
                  </a:lnTo>
                  <a:cubicBezTo>
                    <a:pt x="8975" y="19697"/>
                    <a:pt x="10617" y="18858"/>
                    <a:pt x="10802" y="17932"/>
                  </a:cubicBezTo>
                  <a:cubicBezTo>
                    <a:pt x="10827" y="17710"/>
                    <a:pt x="10777" y="17475"/>
                    <a:pt x="10666" y="17278"/>
                  </a:cubicBezTo>
                  <a:cubicBezTo>
                    <a:pt x="10604" y="17154"/>
                    <a:pt x="10567" y="17019"/>
                    <a:pt x="10555" y="16883"/>
                  </a:cubicBezTo>
                  <a:cubicBezTo>
                    <a:pt x="10567" y="16698"/>
                    <a:pt x="10925" y="16130"/>
                    <a:pt x="11061" y="16093"/>
                  </a:cubicBezTo>
                  <a:cubicBezTo>
                    <a:pt x="11077" y="16090"/>
                    <a:pt x="11091" y="16088"/>
                    <a:pt x="11105" y="16088"/>
                  </a:cubicBezTo>
                  <a:cubicBezTo>
                    <a:pt x="11204" y="16088"/>
                    <a:pt x="11276" y="16164"/>
                    <a:pt x="11394" y="16315"/>
                  </a:cubicBezTo>
                  <a:cubicBezTo>
                    <a:pt x="11505" y="16488"/>
                    <a:pt x="11666" y="16611"/>
                    <a:pt x="11851" y="16661"/>
                  </a:cubicBezTo>
                  <a:cubicBezTo>
                    <a:pt x="11861" y="16662"/>
                    <a:pt x="11872" y="16662"/>
                    <a:pt x="11883" y="16662"/>
                  </a:cubicBezTo>
                  <a:cubicBezTo>
                    <a:pt x="12156" y="16662"/>
                    <a:pt x="12698" y="16381"/>
                    <a:pt x="12888" y="16192"/>
                  </a:cubicBezTo>
                  <a:cubicBezTo>
                    <a:pt x="13036" y="16068"/>
                    <a:pt x="13098" y="15871"/>
                    <a:pt x="13061" y="15673"/>
                  </a:cubicBezTo>
                  <a:cubicBezTo>
                    <a:pt x="12950" y="15179"/>
                    <a:pt x="12049" y="14821"/>
                    <a:pt x="11666" y="14698"/>
                  </a:cubicBezTo>
                  <a:cubicBezTo>
                    <a:pt x="11592" y="14661"/>
                    <a:pt x="11505" y="14649"/>
                    <a:pt x="11407" y="14649"/>
                  </a:cubicBezTo>
                  <a:cubicBezTo>
                    <a:pt x="11407" y="14612"/>
                    <a:pt x="11394" y="14562"/>
                    <a:pt x="11382" y="14525"/>
                  </a:cubicBezTo>
                  <a:cubicBezTo>
                    <a:pt x="11296" y="14291"/>
                    <a:pt x="11259" y="14056"/>
                    <a:pt x="11271" y="13809"/>
                  </a:cubicBezTo>
                  <a:cubicBezTo>
                    <a:pt x="11320" y="13501"/>
                    <a:pt x="11555" y="13352"/>
                    <a:pt x="11826" y="13180"/>
                  </a:cubicBezTo>
                  <a:cubicBezTo>
                    <a:pt x="11950" y="13106"/>
                    <a:pt x="12061" y="13019"/>
                    <a:pt x="12172" y="12920"/>
                  </a:cubicBezTo>
                  <a:cubicBezTo>
                    <a:pt x="12431" y="12686"/>
                    <a:pt x="13443" y="11229"/>
                    <a:pt x="13086" y="10773"/>
                  </a:cubicBezTo>
                  <a:cubicBezTo>
                    <a:pt x="12974" y="10612"/>
                    <a:pt x="12604" y="10550"/>
                    <a:pt x="12073" y="10476"/>
                  </a:cubicBezTo>
                  <a:cubicBezTo>
                    <a:pt x="11913" y="10464"/>
                    <a:pt x="11765" y="10439"/>
                    <a:pt x="11617" y="10402"/>
                  </a:cubicBezTo>
                  <a:cubicBezTo>
                    <a:pt x="11518" y="10378"/>
                    <a:pt x="11419" y="10353"/>
                    <a:pt x="11308" y="10341"/>
                  </a:cubicBezTo>
                  <a:cubicBezTo>
                    <a:pt x="11148" y="10316"/>
                    <a:pt x="10987" y="10279"/>
                    <a:pt x="10839" y="10205"/>
                  </a:cubicBezTo>
                  <a:cubicBezTo>
                    <a:pt x="10777" y="10155"/>
                    <a:pt x="10715" y="10106"/>
                    <a:pt x="10678" y="10044"/>
                  </a:cubicBezTo>
                  <a:cubicBezTo>
                    <a:pt x="10641" y="9983"/>
                    <a:pt x="10592" y="9921"/>
                    <a:pt x="10543" y="9871"/>
                  </a:cubicBezTo>
                  <a:cubicBezTo>
                    <a:pt x="10456" y="9785"/>
                    <a:pt x="10382" y="9723"/>
                    <a:pt x="10308" y="9674"/>
                  </a:cubicBezTo>
                  <a:cubicBezTo>
                    <a:pt x="10061" y="9501"/>
                    <a:pt x="9876" y="9267"/>
                    <a:pt x="9777" y="8995"/>
                  </a:cubicBezTo>
                  <a:cubicBezTo>
                    <a:pt x="9716" y="8847"/>
                    <a:pt x="9679" y="8686"/>
                    <a:pt x="9666" y="8514"/>
                  </a:cubicBezTo>
                  <a:cubicBezTo>
                    <a:pt x="9654" y="8366"/>
                    <a:pt x="9617" y="8217"/>
                    <a:pt x="9567" y="8069"/>
                  </a:cubicBezTo>
                  <a:cubicBezTo>
                    <a:pt x="9543" y="7983"/>
                    <a:pt x="9493" y="7909"/>
                    <a:pt x="9444" y="7835"/>
                  </a:cubicBezTo>
                  <a:cubicBezTo>
                    <a:pt x="9345" y="7699"/>
                    <a:pt x="9210" y="7501"/>
                    <a:pt x="9234" y="7378"/>
                  </a:cubicBezTo>
                  <a:cubicBezTo>
                    <a:pt x="9247" y="7329"/>
                    <a:pt x="9284" y="7279"/>
                    <a:pt x="9333" y="7267"/>
                  </a:cubicBezTo>
                  <a:cubicBezTo>
                    <a:pt x="9404" y="7212"/>
                    <a:pt x="9459" y="7202"/>
                    <a:pt x="9494" y="7202"/>
                  </a:cubicBezTo>
                  <a:cubicBezTo>
                    <a:pt x="9513" y="7202"/>
                    <a:pt x="9526" y="7205"/>
                    <a:pt x="9530" y="7205"/>
                  </a:cubicBezTo>
                  <a:cubicBezTo>
                    <a:pt x="9703" y="7279"/>
                    <a:pt x="9814" y="7674"/>
                    <a:pt x="9901" y="7934"/>
                  </a:cubicBezTo>
                  <a:cubicBezTo>
                    <a:pt x="9925" y="8057"/>
                    <a:pt x="9975" y="8180"/>
                    <a:pt x="10024" y="8291"/>
                  </a:cubicBezTo>
                  <a:cubicBezTo>
                    <a:pt x="10197" y="8563"/>
                    <a:pt x="10617" y="8896"/>
                    <a:pt x="11320" y="9341"/>
                  </a:cubicBezTo>
                  <a:cubicBezTo>
                    <a:pt x="11633" y="9511"/>
                    <a:pt x="11978" y="9600"/>
                    <a:pt x="12325" y="9600"/>
                  </a:cubicBezTo>
                  <a:cubicBezTo>
                    <a:pt x="12581" y="9600"/>
                    <a:pt x="12839" y="9551"/>
                    <a:pt x="13086" y="9452"/>
                  </a:cubicBezTo>
                  <a:cubicBezTo>
                    <a:pt x="13135" y="9427"/>
                    <a:pt x="13160" y="9378"/>
                    <a:pt x="13147" y="9328"/>
                  </a:cubicBezTo>
                  <a:cubicBezTo>
                    <a:pt x="13135" y="9254"/>
                    <a:pt x="13123" y="9180"/>
                    <a:pt x="13110" y="9119"/>
                  </a:cubicBezTo>
                  <a:cubicBezTo>
                    <a:pt x="13061" y="8785"/>
                    <a:pt x="13011" y="8526"/>
                    <a:pt x="13197" y="8242"/>
                  </a:cubicBezTo>
                  <a:cubicBezTo>
                    <a:pt x="13246" y="8168"/>
                    <a:pt x="13295" y="8106"/>
                    <a:pt x="13345" y="8045"/>
                  </a:cubicBezTo>
                  <a:cubicBezTo>
                    <a:pt x="13493" y="7884"/>
                    <a:pt x="13666" y="7687"/>
                    <a:pt x="13542" y="7415"/>
                  </a:cubicBezTo>
                  <a:cubicBezTo>
                    <a:pt x="13765" y="7369"/>
                    <a:pt x="13946" y="7341"/>
                    <a:pt x="14091" y="7341"/>
                  </a:cubicBezTo>
                  <a:cubicBezTo>
                    <a:pt x="14219" y="7341"/>
                    <a:pt x="14319" y="7363"/>
                    <a:pt x="14394" y="7415"/>
                  </a:cubicBezTo>
                  <a:cubicBezTo>
                    <a:pt x="14517" y="7501"/>
                    <a:pt x="14579" y="7687"/>
                    <a:pt x="14604" y="7983"/>
                  </a:cubicBezTo>
                  <a:cubicBezTo>
                    <a:pt x="14641" y="8329"/>
                    <a:pt x="14727" y="8427"/>
                    <a:pt x="14863" y="8563"/>
                  </a:cubicBezTo>
                  <a:cubicBezTo>
                    <a:pt x="14925" y="8612"/>
                    <a:pt x="14974" y="8674"/>
                    <a:pt x="15024" y="8736"/>
                  </a:cubicBezTo>
                  <a:cubicBezTo>
                    <a:pt x="15147" y="8921"/>
                    <a:pt x="15209" y="9131"/>
                    <a:pt x="15209" y="9341"/>
                  </a:cubicBezTo>
                  <a:cubicBezTo>
                    <a:pt x="15221" y="9439"/>
                    <a:pt x="15221" y="9538"/>
                    <a:pt x="15246" y="9649"/>
                  </a:cubicBezTo>
                  <a:cubicBezTo>
                    <a:pt x="15357" y="10304"/>
                    <a:pt x="15789" y="10686"/>
                    <a:pt x="16431" y="10686"/>
                  </a:cubicBezTo>
                  <a:lnTo>
                    <a:pt x="16591" y="10686"/>
                  </a:lnTo>
                  <a:cubicBezTo>
                    <a:pt x="16653" y="10674"/>
                    <a:pt x="16690" y="10624"/>
                    <a:pt x="16690" y="10563"/>
                  </a:cubicBezTo>
                  <a:cubicBezTo>
                    <a:pt x="16690" y="9909"/>
                    <a:pt x="16628" y="9254"/>
                    <a:pt x="16505" y="8612"/>
                  </a:cubicBezTo>
                  <a:cubicBezTo>
                    <a:pt x="15776" y="4625"/>
                    <a:pt x="12962" y="1342"/>
                    <a:pt x="9123" y="9"/>
                  </a:cubicBezTo>
                  <a:cubicBezTo>
                    <a:pt x="9113" y="4"/>
                    <a:pt x="9101" y="1"/>
                    <a:pt x="90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2"/>
            <p:cNvSpPr/>
            <p:nvPr/>
          </p:nvSpPr>
          <p:spPr>
            <a:xfrm>
              <a:off x="7194245" y="2985914"/>
              <a:ext cx="1019232" cy="1088574"/>
            </a:xfrm>
            <a:custGeom>
              <a:rect b="b" l="l" r="r" t="t"/>
              <a:pathLst>
                <a:path extrusionOk="0" h="25683" w="24047">
                  <a:moveTo>
                    <a:pt x="15640" y="1"/>
                  </a:moveTo>
                  <a:lnTo>
                    <a:pt x="14825" y="1198"/>
                  </a:lnTo>
                  <a:cubicBezTo>
                    <a:pt x="20862" y="4951"/>
                    <a:pt x="22565" y="12962"/>
                    <a:pt x="18578" y="18825"/>
                  </a:cubicBezTo>
                  <a:cubicBezTo>
                    <a:pt x="16159" y="22402"/>
                    <a:pt x="12221" y="24318"/>
                    <a:pt x="8220" y="24318"/>
                  </a:cubicBezTo>
                  <a:cubicBezTo>
                    <a:pt x="5649" y="24318"/>
                    <a:pt x="3051" y="23526"/>
                    <a:pt x="815" y="21874"/>
                  </a:cubicBezTo>
                  <a:lnTo>
                    <a:pt x="0" y="23084"/>
                  </a:lnTo>
                  <a:cubicBezTo>
                    <a:pt x="2461" y="24840"/>
                    <a:pt x="5292" y="25682"/>
                    <a:pt x="8094" y="25682"/>
                  </a:cubicBezTo>
                  <a:cubicBezTo>
                    <a:pt x="12560" y="25682"/>
                    <a:pt x="16952" y="23543"/>
                    <a:pt x="19652" y="19554"/>
                  </a:cubicBezTo>
                  <a:cubicBezTo>
                    <a:pt x="24046" y="13073"/>
                    <a:pt x="22232" y="4235"/>
                    <a:pt x="156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2"/>
            <p:cNvSpPr/>
            <p:nvPr/>
          </p:nvSpPr>
          <p:spPr>
            <a:xfrm>
              <a:off x="7188990" y="2981209"/>
              <a:ext cx="1014527" cy="1097729"/>
            </a:xfrm>
            <a:custGeom>
              <a:rect b="b" l="l" r="r" t="t"/>
              <a:pathLst>
                <a:path extrusionOk="0" h="25899" w="23936">
                  <a:moveTo>
                    <a:pt x="15801" y="272"/>
                  </a:moveTo>
                  <a:cubicBezTo>
                    <a:pt x="22220" y="4519"/>
                    <a:pt x="23936" y="13196"/>
                    <a:pt x="19615" y="19566"/>
                  </a:cubicBezTo>
                  <a:cubicBezTo>
                    <a:pt x="16946" y="23513"/>
                    <a:pt x="12588" y="25635"/>
                    <a:pt x="8155" y="25635"/>
                  </a:cubicBezTo>
                  <a:cubicBezTo>
                    <a:pt x="5436" y="25635"/>
                    <a:pt x="2688" y="24837"/>
                    <a:pt x="285" y="23170"/>
                  </a:cubicBezTo>
                  <a:lnTo>
                    <a:pt x="976" y="22158"/>
                  </a:lnTo>
                  <a:cubicBezTo>
                    <a:pt x="3107" y="23658"/>
                    <a:pt x="5637" y="24448"/>
                    <a:pt x="8211" y="24448"/>
                  </a:cubicBezTo>
                  <a:cubicBezTo>
                    <a:pt x="8963" y="24448"/>
                    <a:pt x="9718" y="24381"/>
                    <a:pt x="10469" y="24244"/>
                  </a:cubicBezTo>
                  <a:cubicBezTo>
                    <a:pt x="15542" y="23318"/>
                    <a:pt x="19541" y="19393"/>
                    <a:pt x="20566" y="14332"/>
                  </a:cubicBezTo>
                  <a:cubicBezTo>
                    <a:pt x="21590" y="9271"/>
                    <a:pt x="19430" y="4111"/>
                    <a:pt x="15110" y="1285"/>
                  </a:cubicBezTo>
                  <a:lnTo>
                    <a:pt x="15801" y="272"/>
                  </a:lnTo>
                  <a:close/>
                  <a:moveTo>
                    <a:pt x="15771" y="1"/>
                  </a:moveTo>
                  <a:cubicBezTo>
                    <a:pt x="15731" y="1"/>
                    <a:pt x="15690" y="17"/>
                    <a:pt x="15665" y="50"/>
                  </a:cubicBezTo>
                  <a:lnTo>
                    <a:pt x="14851" y="1248"/>
                  </a:lnTo>
                  <a:cubicBezTo>
                    <a:pt x="14838" y="1272"/>
                    <a:pt x="14826" y="1309"/>
                    <a:pt x="14838" y="1334"/>
                  </a:cubicBezTo>
                  <a:cubicBezTo>
                    <a:pt x="14838" y="1371"/>
                    <a:pt x="14863" y="1396"/>
                    <a:pt x="14888" y="1408"/>
                  </a:cubicBezTo>
                  <a:cubicBezTo>
                    <a:pt x="17776" y="3272"/>
                    <a:pt x="19764" y="6234"/>
                    <a:pt x="20381" y="9617"/>
                  </a:cubicBezTo>
                  <a:cubicBezTo>
                    <a:pt x="21282" y="14579"/>
                    <a:pt x="19085" y="19591"/>
                    <a:pt x="14826" y="22294"/>
                  </a:cubicBezTo>
                  <a:cubicBezTo>
                    <a:pt x="12799" y="23580"/>
                    <a:pt x="10499" y="24218"/>
                    <a:pt x="8202" y="24218"/>
                  </a:cubicBezTo>
                  <a:cubicBezTo>
                    <a:pt x="5673" y="24218"/>
                    <a:pt x="3149" y="23444"/>
                    <a:pt x="1001" y="21911"/>
                  </a:cubicBezTo>
                  <a:cubicBezTo>
                    <a:pt x="981" y="21897"/>
                    <a:pt x="958" y="21890"/>
                    <a:pt x="935" y="21890"/>
                  </a:cubicBezTo>
                  <a:cubicBezTo>
                    <a:pt x="899" y="21890"/>
                    <a:pt x="863" y="21906"/>
                    <a:pt x="840" y="21936"/>
                  </a:cubicBezTo>
                  <a:lnTo>
                    <a:pt x="26" y="23133"/>
                  </a:lnTo>
                  <a:cubicBezTo>
                    <a:pt x="1" y="23183"/>
                    <a:pt x="13" y="23257"/>
                    <a:pt x="63" y="23294"/>
                  </a:cubicBezTo>
                  <a:cubicBezTo>
                    <a:pt x="2420" y="24985"/>
                    <a:pt x="5259" y="25898"/>
                    <a:pt x="8173" y="25898"/>
                  </a:cubicBezTo>
                  <a:cubicBezTo>
                    <a:pt x="9024" y="25898"/>
                    <a:pt x="9876" y="25812"/>
                    <a:pt x="10728" y="25664"/>
                  </a:cubicBezTo>
                  <a:cubicBezTo>
                    <a:pt x="18356" y="24257"/>
                    <a:pt x="23417" y="16949"/>
                    <a:pt x="22035" y="9308"/>
                  </a:cubicBezTo>
                  <a:cubicBezTo>
                    <a:pt x="21356" y="5481"/>
                    <a:pt x="19097" y="2112"/>
                    <a:pt x="15826" y="13"/>
                  </a:cubicBezTo>
                  <a:cubicBezTo>
                    <a:pt x="15809" y="5"/>
                    <a:pt x="15790" y="1"/>
                    <a:pt x="157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2"/>
            <p:cNvSpPr/>
            <p:nvPr/>
          </p:nvSpPr>
          <p:spPr>
            <a:xfrm>
              <a:off x="7739950" y="2915554"/>
              <a:ext cx="173185" cy="193996"/>
            </a:xfrm>
            <a:custGeom>
              <a:rect b="b" l="l" r="r" t="t"/>
              <a:pathLst>
                <a:path extrusionOk="0" h="4577" w="4086">
                  <a:moveTo>
                    <a:pt x="2885" y="0"/>
                  </a:moveTo>
                  <a:cubicBezTo>
                    <a:pt x="2553" y="0"/>
                    <a:pt x="2229" y="156"/>
                    <a:pt x="2025" y="451"/>
                  </a:cubicBezTo>
                  <a:lnTo>
                    <a:pt x="333" y="2920"/>
                  </a:lnTo>
                  <a:cubicBezTo>
                    <a:pt x="0" y="3401"/>
                    <a:pt x="111" y="4056"/>
                    <a:pt x="593" y="4389"/>
                  </a:cubicBezTo>
                  <a:cubicBezTo>
                    <a:pt x="776" y="4516"/>
                    <a:pt x="984" y="4576"/>
                    <a:pt x="1190" y="4576"/>
                  </a:cubicBezTo>
                  <a:cubicBezTo>
                    <a:pt x="1525" y="4576"/>
                    <a:pt x="1855" y="4416"/>
                    <a:pt x="2062" y="4117"/>
                  </a:cubicBezTo>
                  <a:lnTo>
                    <a:pt x="3753" y="1649"/>
                  </a:lnTo>
                  <a:cubicBezTo>
                    <a:pt x="4086" y="1180"/>
                    <a:pt x="3975" y="513"/>
                    <a:pt x="3493" y="192"/>
                  </a:cubicBezTo>
                  <a:cubicBezTo>
                    <a:pt x="3307" y="63"/>
                    <a:pt x="3094" y="0"/>
                    <a:pt x="28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2"/>
            <p:cNvSpPr/>
            <p:nvPr/>
          </p:nvSpPr>
          <p:spPr>
            <a:xfrm>
              <a:off x="7750377" y="2915554"/>
              <a:ext cx="163309" cy="130080"/>
            </a:xfrm>
            <a:custGeom>
              <a:rect b="b" l="l" r="r" t="t"/>
              <a:pathLst>
                <a:path extrusionOk="0" h="3069" w="3853">
                  <a:moveTo>
                    <a:pt x="2639" y="0"/>
                  </a:moveTo>
                  <a:cubicBezTo>
                    <a:pt x="2307" y="0"/>
                    <a:pt x="1983" y="156"/>
                    <a:pt x="1779" y="451"/>
                  </a:cubicBezTo>
                  <a:lnTo>
                    <a:pt x="87" y="2920"/>
                  </a:lnTo>
                  <a:cubicBezTo>
                    <a:pt x="50" y="2969"/>
                    <a:pt x="26" y="3019"/>
                    <a:pt x="1" y="3068"/>
                  </a:cubicBezTo>
                  <a:lnTo>
                    <a:pt x="1198" y="1352"/>
                  </a:lnTo>
                  <a:cubicBezTo>
                    <a:pt x="1421" y="1024"/>
                    <a:pt x="1729" y="886"/>
                    <a:pt x="2034" y="886"/>
                  </a:cubicBezTo>
                  <a:cubicBezTo>
                    <a:pt x="2724" y="886"/>
                    <a:pt x="3395" y="1596"/>
                    <a:pt x="3001" y="2402"/>
                  </a:cubicBezTo>
                  <a:lnTo>
                    <a:pt x="3519" y="1661"/>
                  </a:lnTo>
                  <a:cubicBezTo>
                    <a:pt x="3852" y="1180"/>
                    <a:pt x="3729" y="513"/>
                    <a:pt x="3247" y="192"/>
                  </a:cubicBezTo>
                  <a:cubicBezTo>
                    <a:pt x="3061" y="63"/>
                    <a:pt x="2848" y="0"/>
                    <a:pt x="26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2"/>
            <p:cNvSpPr/>
            <p:nvPr/>
          </p:nvSpPr>
          <p:spPr>
            <a:xfrm>
              <a:off x="7744655" y="2909281"/>
              <a:ext cx="174796" cy="141057"/>
            </a:xfrm>
            <a:custGeom>
              <a:rect b="b" l="l" r="r" t="t"/>
              <a:pathLst>
                <a:path extrusionOk="0" h="3328" w="4124">
                  <a:moveTo>
                    <a:pt x="2775" y="269"/>
                  </a:moveTo>
                  <a:cubicBezTo>
                    <a:pt x="2960" y="269"/>
                    <a:pt x="3146" y="324"/>
                    <a:pt x="3308" y="439"/>
                  </a:cubicBezTo>
                  <a:cubicBezTo>
                    <a:pt x="3740" y="723"/>
                    <a:pt x="3852" y="1315"/>
                    <a:pt x="3555" y="1735"/>
                  </a:cubicBezTo>
                  <a:lnTo>
                    <a:pt x="3358" y="2031"/>
                  </a:lnTo>
                  <a:cubicBezTo>
                    <a:pt x="3321" y="1414"/>
                    <a:pt x="2802" y="920"/>
                    <a:pt x="2185" y="920"/>
                  </a:cubicBezTo>
                  <a:cubicBezTo>
                    <a:pt x="2123" y="920"/>
                    <a:pt x="2049" y="932"/>
                    <a:pt x="1975" y="945"/>
                  </a:cubicBezTo>
                  <a:cubicBezTo>
                    <a:pt x="1914" y="957"/>
                    <a:pt x="1852" y="970"/>
                    <a:pt x="1790" y="994"/>
                  </a:cubicBezTo>
                  <a:lnTo>
                    <a:pt x="2012" y="673"/>
                  </a:lnTo>
                  <a:cubicBezTo>
                    <a:pt x="2194" y="408"/>
                    <a:pt x="2482" y="269"/>
                    <a:pt x="2775" y="269"/>
                  </a:cubicBezTo>
                  <a:close/>
                  <a:moveTo>
                    <a:pt x="2798" y="0"/>
                  </a:moveTo>
                  <a:cubicBezTo>
                    <a:pt x="2415" y="0"/>
                    <a:pt x="2040" y="189"/>
                    <a:pt x="1815" y="537"/>
                  </a:cubicBezTo>
                  <a:lnTo>
                    <a:pt x="111" y="3006"/>
                  </a:lnTo>
                  <a:cubicBezTo>
                    <a:pt x="87" y="3056"/>
                    <a:pt x="50" y="3105"/>
                    <a:pt x="25" y="3154"/>
                  </a:cubicBezTo>
                  <a:cubicBezTo>
                    <a:pt x="0" y="3216"/>
                    <a:pt x="25" y="3278"/>
                    <a:pt x="74" y="3315"/>
                  </a:cubicBezTo>
                  <a:cubicBezTo>
                    <a:pt x="87" y="3327"/>
                    <a:pt x="111" y="3327"/>
                    <a:pt x="136" y="3327"/>
                  </a:cubicBezTo>
                  <a:cubicBezTo>
                    <a:pt x="173" y="3327"/>
                    <a:pt x="198" y="3303"/>
                    <a:pt x="222" y="3278"/>
                  </a:cubicBezTo>
                  <a:lnTo>
                    <a:pt x="1407" y="1550"/>
                  </a:lnTo>
                  <a:cubicBezTo>
                    <a:pt x="1607" y="1256"/>
                    <a:pt x="1883" y="1132"/>
                    <a:pt x="2155" y="1132"/>
                  </a:cubicBezTo>
                  <a:cubicBezTo>
                    <a:pt x="2775" y="1132"/>
                    <a:pt x="3376" y="1771"/>
                    <a:pt x="3024" y="2500"/>
                  </a:cubicBezTo>
                  <a:cubicBezTo>
                    <a:pt x="2982" y="2586"/>
                    <a:pt x="3052" y="2660"/>
                    <a:pt x="3128" y="2660"/>
                  </a:cubicBezTo>
                  <a:cubicBezTo>
                    <a:pt x="3161" y="2660"/>
                    <a:pt x="3196" y="2645"/>
                    <a:pt x="3222" y="2611"/>
                  </a:cubicBezTo>
                  <a:lnTo>
                    <a:pt x="3740" y="1871"/>
                  </a:lnTo>
                  <a:cubicBezTo>
                    <a:pt x="4123" y="1328"/>
                    <a:pt x="4000" y="587"/>
                    <a:pt x="3456" y="204"/>
                  </a:cubicBezTo>
                  <a:cubicBezTo>
                    <a:pt x="3254" y="66"/>
                    <a:pt x="3025" y="0"/>
                    <a:pt x="2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2"/>
            <p:cNvSpPr/>
            <p:nvPr/>
          </p:nvSpPr>
          <p:spPr>
            <a:xfrm>
              <a:off x="7127786" y="3833235"/>
              <a:ext cx="173736" cy="193996"/>
            </a:xfrm>
            <a:custGeom>
              <a:rect b="b" l="l" r="r" t="t"/>
              <a:pathLst>
                <a:path extrusionOk="0" h="4577" w="4099">
                  <a:moveTo>
                    <a:pt x="2885" y="1"/>
                  </a:moveTo>
                  <a:cubicBezTo>
                    <a:pt x="2554" y="1"/>
                    <a:pt x="2229" y="157"/>
                    <a:pt x="2025" y="451"/>
                  </a:cubicBezTo>
                  <a:lnTo>
                    <a:pt x="334" y="2920"/>
                  </a:lnTo>
                  <a:cubicBezTo>
                    <a:pt x="1" y="3402"/>
                    <a:pt x="124" y="4056"/>
                    <a:pt x="606" y="4389"/>
                  </a:cubicBezTo>
                  <a:cubicBezTo>
                    <a:pt x="784" y="4516"/>
                    <a:pt x="991" y="4577"/>
                    <a:pt x="1197" y="4577"/>
                  </a:cubicBezTo>
                  <a:cubicBezTo>
                    <a:pt x="1532" y="4577"/>
                    <a:pt x="1863" y="4416"/>
                    <a:pt x="2062" y="4118"/>
                  </a:cubicBezTo>
                  <a:lnTo>
                    <a:pt x="3766" y="1649"/>
                  </a:lnTo>
                  <a:cubicBezTo>
                    <a:pt x="4099" y="1167"/>
                    <a:pt x="3975" y="513"/>
                    <a:pt x="3494" y="192"/>
                  </a:cubicBezTo>
                  <a:cubicBezTo>
                    <a:pt x="3307" y="63"/>
                    <a:pt x="3095" y="1"/>
                    <a:pt x="28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2"/>
            <p:cNvSpPr/>
            <p:nvPr/>
          </p:nvSpPr>
          <p:spPr>
            <a:xfrm>
              <a:off x="7115240" y="3826962"/>
              <a:ext cx="193106" cy="204889"/>
            </a:xfrm>
            <a:custGeom>
              <a:rect b="b" l="l" r="r" t="t"/>
              <a:pathLst>
                <a:path extrusionOk="0" h="4834" w="4556">
                  <a:moveTo>
                    <a:pt x="3210" y="266"/>
                  </a:moveTo>
                  <a:cubicBezTo>
                    <a:pt x="3963" y="266"/>
                    <a:pt x="4407" y="1118"/>
                    <a:pt x="3975" y="1735"/>
                  </a:cubicBezTo>
                  <a:lnTo>
                    <a:pt x="2284" y="4204"/>
                  </a:lnTo>
                  <a:cubicBezTo>
                    <a:pt x="2100" y="4472"/>
                    <a:pt x="1803" y="4611"/>
                    <a:pt x="1504" y="4611"/>
                  </a:cubicBezTo>
                  <a:cubicBezTo>
                    <a:pt x="1320" y="4611"/>
                    <a:pt x="1135" y="4559"/>
                    <a:pt x="976" y="4451"/>
                  </a:cubicBezTo>
                  <a:cubicBezTo>
                    <a:pt x="544" y="4154"/>
                    <a:pt x="445" y="3562"/>
                    <a:pt x="741" y="3142"/>
                  </a:cubicBezTo>
                  <a:lnTo>
                    <a:pt x="2432" y="673"/>
                  </a:lnTo>
                  <a:cubicBezTo>
                    <a:pt x="2605" y="414"/>
                    <a:pt x="2901" y="266"/>
                    <a:pt x="3210" y="266"/>
                  </a:cubicBezTo>
                  <a:close/>
                  <a:moveTo>
                    <a:pt x="3221" y="1"/>
                  </a:moveTo>
                  <a:cubicBezTo>
                    <a:pt x="2835" y="1"/>
                    <a:pt x="2459" y="189"/>
                    <a:pt x="2235" y="538"/>
                  </a:cubicBezTo>
                  <a:lnTo>
                    <a:pt x="531" y="3006"/>
                  </a:lnTo>
                  <a:cubicBezTo>
                    <a:pt x="0" y="3784"/>
                    <a:pt x="556" y="4833"/>
                    <a:pt x="1494" y="4833"/>
                  </a:cubicBezTo>
                  <a:cubicBezTo>
                    <a:pt x="1877" y="4833"/>
                    <a:pt x="2235" y="4648"/>
                    <a:pt x="2457" y="4340"/>
                  </a:cubicBezTo>
                  <a:lnTo>
                    <a:pt x="4160" y="1871"/>
                  </a:lnTo>
                  <a:cubicBezTo>
                    <a:pt x="4555" y="1340"/>
                    <a:pt x="4432" y="587"/>
                    <a:pt x="3889" y="204"/>
                  </a:cubicBezTo>
                  <a:cubicBezTo>
                    <a:pt x="3682" y="67"/>
                    <a:pt x="3450" y="1"/>
                    <a:pt x="32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2"/>
            <p:cNvSpPr/>
            <p:nvPr/>
          </p:nvSpPr>
          <p:spPr>
            <a:xfrm>
              <a:off x="7127786" y="3847095"/>
              <a:ext cx="109396" cy="179755"/>
            </a:xfrm>
            <a:custGeom>
              <a:rect b="b" l="l" r="r" t="t"/>
              <a:pathLst>
                <a:path extrusionOk="0" h="4241" w="2581">
                  <a:moveTo>
                    <a:pt x="2136" y="1"/>
                  </a:moveTo>
                  <a:lnTo>
                    <a:pt x="2136" y="1"/>
                  </a:lnTo>
                  <a:cubicBezTo>
                    <a:pt x="2099" y="38"/>
                    <a:pt x="2062" y="87"/>
                    <a:pt x="2037" y="124"/>
                  </a:cubicBezTo>
                  <a:lnTo>
                    <a:pt x="334" y="2593"/>
                  </a:lnTo>
                  <a:cubicBezTo>
                    <a:pt x="1" y="3075"/>
                    <a:pt x="124" y="3729"/>
                    <a:pt x="606" y="4062"/>
                  </a:cubicBezTo>
                  <a:cubicBezTo>
                    <a:pt x="787" y="4183"/>
                    <a:pt x="991" y="4241"/>
                    <a:pt x="1193" y="4241"/>
                  </a:cubicBezTo>
                  <a:cubicBezTo>
                    <a:pt x="1527" y="4241"/>
                    <a:pt x="1854" y="4083"/>
                    <a:pt x="2062" y="3791"/>
                  </a:cubicBezTo>
                  <a:lnTo>
                    <a:pt x="2581" y="3038"/>
                  </a:lnTo>
                  <a:lnTo>
                    <a:pt x="2581" y="3038"/>
                  </a:lnTo>
                  <a:cubicBezTo>
                    <a:pt x="2353" y="3281"/>
                    <a:pt x="2087" y="3383"/>
                    <a:pt x="1829" y="3383"/>
                  </a:cubicBezTo>
                  <a:cubicBezTo>
                    <a:pt x="1079" y="3383"/>
                    <a:pt x="400" y="2516"/>
                    <a:pt x="951" y="1717"/>
                  </a:cubicBezTo>
                  <a:lnTo>
                    <a:pt x="213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2"/>
            <p:cNvSpPr/>
            <p:nvPr/>
          </p:nvSpPr>
          <p:spPr>
            <a:xfrm>
              <a:off x="7115240" y="3842347"/>
              <a:ext cx="127960" cy="189503"/>
            </a:xfrm>
            <a:custGeom>
              <a:rect b="b" l="l" r="r" t="t"/>
              <a:pathLst>
                <a:path extrusionOk="0" h="4471" w="3019">
                  <a:moveTo>
                    <a:pt x="951" y="2458"/>
                  </a:moveTo>
                  <a:cubicBezTo>
                    <a:pt x="951" y="2520"/>
                    <a:pt x="951" y="2582"/>
                    <a:pt x="963" y="2643"/>
                  </a:cubicBezTo>
                  <a:cubicBezTo>
                    <a:pt x="1076" y="3216"/>
                    <a:pt x="1569" y="3610"/>
                    <a:pt x="2120" y="3610"/>
                  </a:cubicBezTo>
                  <a:cubicBezTo>
                    <a:pt x="2235" y="3610"/>
                    <a:pt x="2352" y="3593"/>
                    <a:pt x="2469" y="3557"/>
                  </a:cubicBezTo>
                  <a:lnTo>
                    <a:pt x="2469" y="3557"/>
                  </a:lnTo>
                  <a:lnTo>
                    <a:pt x="2272" y="3841"/>
                  </a:lnTo>
                  <a:cubicBezTo>
                    <a:pt x="2088" y="4100"/>
                    <a:pt x="1796" y="4242"/>
                    <a:pt x="1498" y="4242"/>
                  </a:cubicBezTo>
                  <a:cubicBezTo>
                    <a:pt x="1314" y="4242"/>
                    <a:pt x="1128" y="4188"/>
                    <a:pt x="963" y="4075"/>
                  </a:cubicBezTo>
                  <a:cubicBezTo>
                    <a:pt x="544" y="3779"/>
                    <a:pt x="432" y="3199"/>
                    <a:pt x="729" y="2779"/>
                  </a:cubicBezTo>
                  <a:lnTo>
                    <a:pt x="951" y="2458"/>
                  </a:lnTo>
                  <a:close/>
                  <a:moveTo>
                    <a:pt x="2428" y="0"/>
                  </a:moveTo>
                  <a:cubicBezTo>
                    <a:pt x="2396" y="0"/>
                    <a:pt x="2366" y="12"/>
                    <a:pt x="2346" y="39"/>
                  </a:cubicBezTo>
                  <a:cubicBezTo>
                    <a:pt x="2309" y="76"/>
                    <a:pt x="2272" y="125"/>
                    <a:pt x="2235" y="175"/>
                  </a:cubicBezTo>
                  <a:lnTo>
                    <a:pt x="531" y="2643"/>
                  </a:lnTo>
                  <a:cubicBezTo>
                    <a:pt x="0" y="3421"/>
                    <a:pt x="556" y="4470"/>
                    <a:pt x="1494" y="4470"/>
                  </a:cubicBezTo>
                  <a:cubicBezTo>
                    <a:pt x="1877" y="4470"/>
                    <a:pt x="2235" y="4285"/>
                    <a:pt x="2445" y="3964"/>
                  </a:cubicBezTo>
                  <a:lnTo>
                    <a:pt x="2963" y="3224"/>
                  </a:lnTo>
                  <a:cubicBezTo>
                    <a:pt x="3018" y="3132"/>
                    <a:pt x="2950" y="3040"/>
                    <a:pt x="2871" y="3040"/>
                  </a:cubicBezTo>
                  <a:cubicBezTo>
                    <a:pt x="2844" y="3040"/>
                    <a:pt x="2815" y="3050"/>
                    <a:pt x="2790" y="3075"/>
                  </a:cubicBezTo>
                  <a:cubicBezTo>
                    <a:pt x="2585" y="3294"/>
                    <a:pt x="2345" y="3385"/>
                    <a:pt x="2114" y="3385"/>
                  </a:cubicBezTo>
                  <a:cubicBezTo>
                    <a:pt x="1442" y="3385"/>
                    <a:pt x="838" y="2610"/>
                    <a:pt x="1334" y="1903"/>
                  </a:cubicBezTo>
                  <a:lnTo>
                    <a:pt x="2531" y="187"/>
                  </a:lnTo>
                  <a:cubicBezTo>
                    <a:pt x="2556" y="125"/>
                    <a:pt x="2543" y="64"/>
                    <a:pt x="2506" y="27"/>
                  </a:cubicBezTo>
                  <a:cubicBezTo>
                    <a:pt x="2483" y="9"/>
                    <a:pt x="2455" y="0"/>
                    <a:pt x="2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2"/>
            <p:cNvSpPr/>
            <p:nvPr/>
          </p:nvSpPr>
          <p:spPr>
            <a:xfrm>
              <a:off x="7726853" y="2908900"/>
              <a:ext cx="192597" cy="205271"/>
            </a:xfrm>
            <a:custGeom>
              <a:rect b="b" l="l" r="r" t="t"/>
              <a:pathLst>
                <a:path extrusionOk="0" h="4843" w="4544">
                  <a:moveTo>
                    <a:pt x="3198" y="275"/>
                  </a:moveTo>
                  <a:cubicBezTo>
                    <a:pt x="3395" y="275"/>
                    <a:pt x="3580" y="324"/>
                    <a:pt x="3741" y="435"/>
                  </a:cubicBezTo>
                  <a:cubicBezTo>
                    <a:pt x="4160" y="732"/>
                    <a:pt x="4272" y="1312"/>
                    <a:pt x="3975" y="1744"/>
                  </a:cubicBezTo>
                  <a:lnTo>
                    <a:pt x="2272" y="4213"/>
                  </a:lnTo>
                  <a:cubicBezTo>
                    <a:pt x="2068" y="4490"/>
                    <a:pt x="1802" y="4606"/>
                    <a:pt x="1541" y="4606"/>
                  </a:cubicBezTo>
                  <a:cubicBezTo>
                    <a:pt x="886" y="4606"/>
                    <a:pt x="261" y="3875"/>
                    <a:pt x="729" y="3151"/>
                  </a:cubicBezTo>
                  <a:lnTo>
                    <a:pt x="2432" y="682"/>
                  </a:lnTo>
                  <a:cubicBezTo>
                    <a:pt x="2568" y="472"/>
                    <a:pt x="2790" y="337"/>
                    <a:pt x="3037" y="287"/>
                  </a:cubicBezTo>
                  <a:cubicBezTo>
                    <a:pt x="3086" y="275"/>
                    <a:pt x="3148" y="275"/>
                    <a:pt x="3198" y="275"/>
                  </a:cubicBezTo>
                  <a:close/>
                  <a:moveTo>
                    <a:pt x="3212" y="1"/>
                  </a:moveTo>
                  <a:cubicBezTo>
                    <a:pt x="2831" y="1"/>
                    <a:pt x="2458" y="192"/>
                    <a:pt x="2235" y="546"/>
                  </a:cubicBezTo>
                  <a:lnTo>
                    <a:pt x="531" y="3015"/>
                  </a:lnTo>
                  <a:cubicBezTo>
                    <a:pt x="0" y="3781"/>
                    <a:pt x="556" y="4842"/>
                    <a:pt x="1494" y="4842"/>
                  </a:cubicBezTo>
                  <a:cubicBezTo>
                    <a:pt x="1877" y="4842"/>
                    <a:pt x="2235" y="4657"/>
                    <a:pt x="2457" y="4336"/>
                  </a:cubicBezTo>
                  <a:lnTo>
                    <a:pt x="4160" y="1867"/>
                  </a:lnTo>
                  <a:cubicBezTo>
                    <a:pt x="4543" y="1337"/>
                    <a:pt x="4420" y="584"/>
                    <a:pt x="3876" y="213"/>
                  </a:cubicBezTo>
                  <a:cubicBezTo>
                    <a:pt x="3673" y="70"/>
                    <a:pt x="3441" y="1"/>
                    <a:pt x="3212" y="1"/>
                  </a:cubicBezTo>
                  <a:close/>
                </a:path>
              </a:pathLst>
            </a:custGeom>
            <a:solidFill>
              <a:srgbClr val="2727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 name="Google Shape;2215;p82"/>
          <p:cNvGrpSpPr/>
          <p:nvPr/>
        </p:nvGrpSpPr>
        <p:grpSpPr>
          <a:xfrm rot="469239">
            <a:off x="2845348" y="1492209"/>
            <a:ext cx="815623" cy="414776"/>
            <a:chOff x="4345425" y="2175475"/>
            <a:chExt cx="800750" cy="176025"/>
          </a:xfrm>
        </p:grpSpPr>
        <p:sp>
          <p:nvSpPr>
            <p:cNvPr id="2216" name="Google Shape;2216;p82"/>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2"/>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8" name="Google Shape;2218;p82"/>
          <p:cNvGrpSpPr/>
          <p:nvPr/>
        </p:nvGrpSpPr>
        <p:grpSpPr>
          <a:xfrm rot="469239">
            <a:off x="2845348" y="3360159"/>
            <a:ext cx="815623" cy="414776"/>
            <a:chOff x="4345425" y="2175475"/>
            <a:chExt cx="800750" cy="176025"/>
          </a:xfrm>
        </p:grpSpPr>
        <p:sp>
          <p:nvSpPr>
            <p:cNvPr id="2219" name="Google Shape;2219;p82"/>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2"/>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1" name="Google Shape;2221;p82"/>
          <p:cNvSpPr txBox="1"/>
          <p:nvPr>
            <p:ph idx="1" type="subTitle"/>
          </p:nvPr>
        </p:nvSpPr>
        <p:spPr>
          <a:xfrm>
            <a:off x="2551875" y="1464525"/>
            <a:ext cx="6420600" cy="406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sz="2000">
                <a:solidFill>
                  <a:schemeClr val="dk1"/>
                </a:solidFill>
                <a:latin typeface="Itim"/>
                <a:ea typeface="Itim"/>
                <a:cs typeface="Itim"/>
                <a:sym typeface="Itim"/>
              </a:rPr>
              <a:t>`  L</a:t>
            </a:r>
            <a:r>
              <a:rPr b="1" lang="en" sz="2000">
                <a:solidFill>
                  <a:schemeClr val="dk1"/>
                </a:solidFill>
                <a:latin typeface="Itim"/>
                <a:ea typeface="Itim"/>
                <a:cs typeface="Itim"/>
                <a:sym typeface="Itim"/>
              </a:rPr>
              <a:t>1: British English vs. American English</a:t>
            </a:r>
            <a:endParaRPr b="1" sz="2000">
              <a:solidFill>
                <a:schemeClr val="dk1"/>
              </a:solidFill>
              <a:latin typeface="Itim"/>
              <a:ea typeface="Itim"/>
              <a:cs typeface="Itim"/>
              <a:sym typeface="Itim"/>
            </a:endParaRPr>
          </a:p>
        </p:txBody>
      </p:sp>
      <p:sp>
        <p:nvSpPr>
          <p:cNvPr id="2222" name="Google Shape;2222;p82"/>
          <p:cNvSpPr txBox="1"/>
          <p:nvPr>
            <p:ph idx="2" type="subTitle"/>
          </p:nvPr>
        </p:nvSpPr>
        <p:spPr>
          <a:xfrm>
            <a:off x="2551875" y="3306450"/>
            <a:ext cx="6420600" cy="406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sz="2000">
                <a:solidFill>
                  <a:schemeClr val="dk1"/>
                </a:solidFill>
                <a:latin typeface="Itim"/>
                <a:ea typeface="Itim"/>
                <a:cs typeface="Itim"/>
                <a:sym typeface="Itim"/>
              </a:rPr>
              <a:t>    L2: Noise from scraping</a:t>
            </a:r>
            <a:endParaRPr b="1" sz="2000">
              <a:solidFill>
                <a:schemeClr val="dk1"/>
              </a:solidFill>
              <a:latin typeface="Itim"/>
              <a:ea typeface="Itim"/>
              <a:cs typeface="Itim"/>
              <a:sym typeface="Itim"/>
            </a:endParaRPr>
          </a:p>
        </p:txBody>
      </p:sp>
      <p:sp>
        <p:nvSpPr>
          <p:cNvPr id="2223" name="Google Shape;2223;p82"/>
          <p:cNvSpPr/>
          <p:nvPr/>
        </p:nvSpPr>
        <p:spPr>
          <a:xfrm>
            <a:off x="2838450" y="1990725"/>
            <a:ext cx="6048300" cy="14574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1600"/>
              </a:spcAft>
              <a:buNone/>
            </a:pPr>
            <a:r>
              <a:rPr lang="en" sz="1200">
                <a:solidFill>
                  <a:schemeClr val="dk2"/>
                </a:solidFill>
                <a:latin typeface="Muli"/>
                <a:ea typeface="Muli"/>
                <a:cs typeface="Muli"/>
                <a:sym typeface="Muli"/>
              </a:rPr>
              <a:t>The vocabulary and linguistic styles used in British and American newspapers might differ because of the linguistic differences in British and American English. Some degree in the differences observed might be due to the version of English used in the newspaper.</a:t>
            </a:r>
            <a:endParaRPr sz="1200">
              <a:latin typeface="Itim"/>
              <a:ea typeface="Itim"/>
              <a:cs typeface="Itim"/>
              <a:sym typeface="Itim"/>
            </a:endParaRPr>
          </a:p>
        </p:txBody>
      </p:sp>
      <p:sp>
        <p:nvSpPr>
          <p:cNvPr id="2224" name="Google Shape;2224;p82"/>
          <p:cNvSpPr/>
          <p:nvPr/>
        </p:nvSpPr>
        <p:spPr>
          <a:xfrm>
            <a:off x="2838450" y="3781425"/>
            <a:ext cx="6048300" cy="14574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1600"/>
              </a:spcAft>
              <a:buNone/>
            </a:pPr>
            <a:r>
              <a:rPr lang="en" sz="1200">
                <a:solidFill>
                  <a:schemeClr val="dk2"/>
                </a:solidFill>
                <a:latin typeface="Muli"/>
                <a:ea typeface="Muli"/>
                <a:cs typeface="Muli"/>
                <a:sym typeface="Muli"/>
              </a:rPr>
              <a:t>Some of the documents generated during the web scraping process might have caught some HTML noise and might have been written in a language different than English. However, those documents were generally easily observed during the topic modeling process.</a:t>
            </a:r>
            <a:endParaRPr sz="1200">
              <a:latin typeface="Itim"/>
              <a:ea typeface="Itim"/>
              <a:cs typeface="Itim"/>
              <a:sym typeface="Iti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2" name="Shape 1572"/>
        <p:cNvGrpSpPr/>
        <p:nvPr/>
      </p:nvGrpSpPr>
      <p:grpSpPr>
        <a:xfrm>
          <a:off x="0" y="0"/>
          <a:ext cx="0" cy="0"/>
          <a:chOff x="0" y="0"/>
          <a:chExt cx="0" cy="0"/>
        </a:xfrm>
      </p:grpSpPr>
      <p:sp>
        <p:nvSpPr>
          <p:cNvPr id="1573" name="Google Shape;1573;p65"/>
          <p:cNvSpPr/>
          <p:nvPr/>
        </p:nvSpPr>
        <p:spPr>
          <a:xfrm>
            <a:off x="5062575" y="571500"/>
            <a:ext cx="4186200" cy="4505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5"/>
          <p:cNvSpPr/>
          <p:nvPr/>
        </p:nvSpPr>
        <p:spPr>
          <a:xfrm>
            <a:off x="-147600" y="571500"/>
            <a:ext cx="4186200" cy="4505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5" name="Google Shape;1575;p65"/>
          <p:cNvGrpSpPr/>
          <p:nvPr/>
        </p:nvGrpSpPr>
        <p:grpSpPr>
          <a:xfrm rot="317264">
            <a:off x="1385371" y="1477416"/>
            <a:ext cx="1549238" cy="400071"/>
            <a:chOff x="4345425" y="2175475"/>
            <a:chExt cx="800750" cy="176025"/>
          </a:xfrm>
        </p:grpSpPr>
        <p:sp>
          <p:nvSpPr>
            <p:cNvPr id="1576" name="Google Shape;1576;p65"/>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5"/>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65"/>
          <p:cNvGrpSpPr/>
          <p:nvPr/>
        </p:nvGrpSpPr>
        <p:grpSpPr>
          <a:xfrm rot="317264">
            <a:off x="1425609" y="2322039"/>
            <a:ext cx="1549238" cy="400071"/>
            <a:chOff x="4345425" y="2175475"/>
            <a:chExt cx="800750" cy="176025"/>
          </a:xfrm>
        </p:grpSpPr>
        <p:sp>
          <p:nvSpPr>
            <p:cNvPr id="1579" name="Google Shape;1579;p65"/>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5"/>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 name="Google Shape;1581;p65"/>
          <p:cNvGrpSpPr/>
          <p:nvPr/>
        </p:nvGrpSpPr>
        <p:grpSpPr>
          <a:xfrm rot="317264">
            <a:off x="1385359" y="3831222"/>
            <a:ext cx="1549238" cy="400071"/>
            <a:chOff x="4345425" y="2175475"/>
            <a:chExt cx="800750" cy="176025"/>
          </a:xfrm>
        </p:grpSpPr>
        <p:sp>
          <p:nvSpPr>
            <p:cNvPr id="1582" name="Google Shape;1582;p65"/>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5"/>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4" name="Google Shape;1584;p65"/>
          <p:cNvSpPr txBox="1"/>
          <p:nvPr>
            <p:ph type="title"/>
          </p:nvPr>
        </p:nvSpPr>
        <p:spPr>
          <a:xfrm>
            <a:off x="0" y="583950"/>
            <a:ext cx="3368700" cy="5727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2"/>
              </a:buClr>
              <a:buSzPts val="1100"/>
              <a:buFont typeface="Arial"/>
              <a:buNone/>
            </a:pPr>
            <a:r>
              <a:rPr lang="en"/>
              <a:t>Table of contents</a:t>
            </a:r>
            <a:endParaRPr/>
          </a:p>
        </p:txBody>
      </p:sp>
      <p:sp>
        <p:nvSpPr>
          <p:cNvPr id="1585" name="Google Shape;1585;p65"/>
          <p:cNvSpPr txBox="1"/>
          <p:nvPr>
            <p:ph idx="1" type="subTitle"/>
          </p:nvPr>
        </p:nvSpPr>
        <p:spPr>
          <a:xfrm>
            <a:off x="992625" y="2327872"/>
            <a:ext cx="2506200" cy="2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Importance</a:t>
            </a:r>
            <a:endParaRPr/>
          </a:p>
        </p:txBody>
      </p:sp>
      <p:sp>
        <p:nvSpPr>
          <p:cNvPr id="1586" name="Google Shape;1586;p65"/>
          <p:cNvSpPr txBox="1"/>
          <p:nvPr>
            <p:ph idx="3" type="subTitle"/>
          </p:nvPr>
        </p:nvSpPr>
        <p:spPr>
          <a:xfrm>
            <a:off x="906900" y="1382350"/>
            <a:ext cx="2506200" cy="38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RQs</a:t>
            </a:r>
            <a:endParaRPr/>
          </a:p>
        </p:txBody>
      </p:sp>
      <p:sp>
        <p:nvSpPr>
          <p:cNvPr id="1587" name="Google Shape;1587;p65"/>
          <p:cNvSpPr txBox="1"/>
          <p:nvPr>
            <p:ph idx="4" type="subTitle"/>
          </p:nvPr>
        </p:nvSpPr>
        <p:spPr>
          <a:xfrm>
            <a:off x="906888" y="3887511"/>
            <a:ext cx="2506200" cy="27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Methodology</a:t>
            </a:r>
            <a:endParaRPr/>
          </a:p>
        </p:txBody>
      </p:sp>
      <p:grpSp>
        <p:nvGrpSpPr>
          <p:cNvPr id="1588" name="Google Shape;1588;p65"/>
          <p:cNvGrpSpPr/>
          <p:nvPr/>
        </p:nvGrpSpPr>
        <p:grpSpPr>
          <a:xfrm rot="317264">
            <a:off x="1425609" y="3113764"/>
            <a:ext cx="1549238" cy="400071"/>
            <a:chOff x="4345425" y="2175475"/>
            <a:chExt cx="800750" cy="176025"/>
          </a:xfrm>
        </p:grpSpPr>
        <p:sp>
          <p:nvSpPr>
            <p:cNvPr id="1589" name="Google Shape;1589;p65"/>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5"/>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1" name="Google Shape;1591;p65"/>
          <p:cNvSpPr txBox="1"/>
          <p:nvPr>
            <p:ph idx="1" type="subTitle"/>
          </p:nvPr>
        </p:nvSpPr>
        <p:spPr>
          <a:xfrm>
            <a:off x="906900" y="3149697"/>
            <a:ext cx="2506200" cy="2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Data</a:t>
            </a:r>
            <a:endParaRPr/>
          </a:p>
        </p:txBody>
      </p:sp>
      <p:grpSp>
        <p:nvGrpSpPr>
          <p:cNvPr id="1592" name="Google Shape;1592;p65"/>
          <p:cNvGrpSpPr/>
          <p:nvPr/>
        </p:nvGrpSpPr>
        <p:grpSpPr>
          <a:xfrm rot="317264">
            <a:off x="6243121" y="1477416"/>
            <a:ext cx="1549238" cy="400071"/>
            <a:chOff x="4345425" y="2175475"/>
            <a:chExt cx="800750" cy="176025"/>
          </a:xfrm>
        </p:grpSpPr>
        <p:sp>
          <p:nvSpPr>
            <p:cNvPr id="1593" name="Google Shape;1593;p65"/>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5"/>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 name="Google Shape;1595;p65"/>
          <p:cNvGrpSpPr/>
          <p:nvPr/>
        </p:nvGrpSpPr>
        <p:grpSpPr>
          <a:xfrm rot="317264">
            <a:off x="6283359" y="2322039"/>
            <a:ext cx="1549238" cy="400071"/>
            <a:chOff x="4345425" y="2175475"/>
            <a:chExt cx="800750" cy="176025"/>
          </a:xfrm>
        </p:grpSpPr>
        <p:sp>
          <p:nvSpPr>
            <p:cNvPr id="1596" name="Google Shape;1596;p65"/>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5"/>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65"/>
          <p:cNvGrpSpPr/>
          <p:nvPr/>
        </p:nvGrpSpPr>
        <p:grpSpPr>
          <a:xfrm rot="317264">
            <a:off x="6243109" y="3831222"/>
            <a:ext cx="1549238" cy="400071"/>
            <a:chOff x="4345425" y="2175475"/>
            <a:chExt cx="800750" cy="176025"/>
          </a:xfrm>
        </p:grpSpPr>
        <p:sp>
          <p:nvSpPr>
            <p:cNvPr id="1599" name="Google Shape;1599;p65"/>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5"/>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1" name="Google Shape;1601;p65"/>
          <p:cNvSpPr txBox="1"/>
          <p:nvPr>
            <p:ph idx="1" type="subTitle"/>
          </p:nvPr>
        </p:nvSpPr>
        <p:spPr>
          <a:xfrm>
            <a:off x="5764650" y="2357972"/>
            <a:ext cx="2506200" cy="2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Stylistic Difference</a:t>
            </a:r>
            <a:endParaRPr/>
          </a:p>
        </p:txBody>
      </p:sp>
      <p:sp>
        <p:nvSpPr>
          <p:cNvPr id="1602" name="Google Shape;1602;p65"/>
          <p:cNvSpPr txBox="1"/>
          <p:nvPr>
            <p:ph idx="3" type="subTitle"/>
          </p:nvPr>
        </p:nvSpPr>
        <p:spPr>
          <a:xfrm>
            <a:off x="5764650" y="1382350"/>
            <a:ext cx="2506200" cy="38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Content Difference</a:t>
            </a:r>
            <a:endParaRPr/>
          </a:p>
        </p:txBody>
      </p:sp>
      <p:sp>
        <p:nvSpPr>
          <p:cNvPr id="1603" name="Google Shape;1603;p65"/>
          <p:cNvSpPr txBox="1"/>
          <p:nvPr>
            <p:ph idx="4" type="subTitle"/>
          </p:nvPr>
        </p:nvSpPr>
        <p:spPr>
          <a:xfrm>
            <a:off x="5764638" y="3887511"/>
            <a:ext cx="2506200" cy="27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Future Improvement</a:t>
            </a:r>
            <a:endParaRPr/>
          </a:p>
        </p:txBody>
      </p:sp>
      <p:grpSp>
        <p:nvGrpSpPr>
          <p:cNvPr id="1604" name="Google Shape;1604;p65"/>
          <p:cNvGrpSpPr/>
          <p:nvPr/>
        </p:nvGrpSpPr>
        <p:grpSpPr>
          <a:xfrm rot="317264">
            <a:off x="6283359" y="3113764"/>
            <a:ext cx="1549238" cy="400071"/>
            <a:chOff x="4345425" y="2175475"/>
            <a:chExt cx="800750" cy="176025"/>
          </a:xfrm>
        </p:grpSpPr>
        <p:sp>
          <p:nvSpPr>
            <p:cNvPr id="1605" name="Google Shape;1605;p65"/>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5"/>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7" name="Google Shape;1607;p65"/>
          <p:cNvSpPr txBox="1"/>
          <p:nvPr>
            <p:ph idx="1" type="subTitle"/>
          </p:nvPr>
        </p:nvSpPr>
        <p:spPr>
          <a:xfrm>
            <a:off x="5764650" y="3149697"/>
            <a:ext cx="2506200" cy="22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t>Limitation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8" name="Shape 2228"/>
        <p:cNvGrpSpPr/>
        <p:nvPr/>
      </p:nvGrpSpPr>
      <p:grpSpPr>
        <a:xfrm>
          <a:off x="0" y="0"/>
          <a:ext cx="0" cy="0"/>
          <a:chOff x="0" y="0"/>
          <a:chExt cx="0" cy="0"/>
        </a:xfrm>
      </p:grpSpPr>
      <p:grpSp>
        <p:nvGrpSpPr>
          <p:cNvPr id="2229" name="Google Shape;2229;p83"/>
          <p:cNvGrpSpPr/>
          <p:nvPr/>
        </p:nvGrpSpPr>
        <p:grpSpPr>
          <a:xfrm>
            <a:off x="2310362" y="985117"/>
            <a:ext cx="4523277" cy="176025"/>
            <a:chOff x="4345425" y="2175475"/>
            <a:chExt cx="800750" cy="176025"/>
          </a:xfrm>
        </p:grpSpPr>
        <p:sp>
          <p:nvSpPr>
            <p:cNvPr id="2230" name="Google Shape;2230;p83"/>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3"/>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2" name="Google Shape;2232;p83"/>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Future Improvement</a:t>
            </a:r>
            <a:endParaRPr/>
          </a:p>
        </p:txBody>
      </p:sp>
      <p:grpSp>
        <p:nvGrpSpPr>
          <p:cNvPr id="2233" name="Google Shape;2233;p83"/>
          <p:cNvGrpSpPr/>
          <p:nvPr/>
        </p:nvGrpSpPr>
        <p:grpSpPr>
          <a:xfrm rot="5400000">
            <a:off x="-67247" y="260862"/>
            <a:ext cx="806657" cy="421744"/>
            <a:chOff x="1822875" y="1377000"/>
            <a:chExt cx="548075" cy="286550"/>
          </a:xfrm>
        </p:grpSpPr>
        <p:sp>
          <p:nvSpPr>
            <p:cNvPr id="2234" name="Google Shape;2234;p83"/>
            <p:cNvSpPr/>
            <p:nvPr/>
          </p:nvSpPr>
          <p:spPr>
            <a:xfrm>
              <a:off x="1822875" y="1402500"/>
              <a:ext cx="163425" cy="251950"/>
            </a:xfrm>
            <a:custGeom>
              <a:rect b="b" l="l" r="r" t="t"/>
              <a:pathLst>
                <a:path extrusionOk="0" h="10078" w="6537">
                  <a:moveTo>
                    <a:pt x="849" y="1"/>
                  </a:moveTo>
                  <a:cubicBezTo>
                    <a:pt x="528" y="1"/>
                    <a:pt x="193" y="83"/>
                    <a:pt x="100" y="361"/>
                  </a:cubicBezTo>
                  <a:cubicBezTo>
                    <a:pt x="86" y="404"/>
                    <a:pt x="72" y="443"/>
                    <a:pt x="58" y="486"/>
                  </a:cubicBezTo>
                  <a:cubicBezTo>
                    <a:pt x="0" y="657"/>
                    <a:pt x="189" y="853"/>
                    <a:pt x="300" y="945"/>
                  </a:cubicBezTo>
                  <a:lnTo>
                    <a:pt x="300" y="949"/>
                  </a:lnTo>
                  <a:cubicBezTo>
                    <a:pt x="553" y="628"/>
                    <a:pt x="1445" y="589"/>
                    <a:pt x="1784" y="585"/>
                  </a:cubicBezTo>
                  <a:lnTo>
                    <a:pt x="1819" y="585"/>
                  </a:lnTo>
                  <a:cubicBezTo>
                    <a:pt x="2019" y="585"/>
                    <a:pt x="2215" y="593"/>
                    <a:pt x="2408" y="611"/>
                  </a:cubicBezTo>
                  <a:cubicBezTo>
                    <a:pt x="2247" y="322"/>
                    <a:pt x="1705" y="165"/>
                    <a:pt x="1466" y="97"/>
                  </a:cubicBezTo>
                  <a:cubicBezTo>
                    <a:pt x="1423" y="86"/>
                    <a:pt x="1381" y="76"/>
                    <a:pt x="1338" y="61"/>
                  </a:cubicBezTo>
                  <a:cubicBezTo>
                    <a:pt x="1213" y="29"/>
                    <a:pt x="1035" y="1"/>
                    <a:pt x="849" y="1"/>
                  </a:cubicBezTo>
                  <a:close/>
                  <a:moveTo>
                    <a:pt x="1160" y="1456"/>
                  </a:moveTo>
                  <a:cubicBezTo>
                    <a:pt x="1310" y="1538"/>
                    <a:pt x="1455" y="1612"/>
                    <a:pt x="1562" y="1684"/>
                  </a:cubicBezTo>
                  <a:cubicBezTo>
                    <a:pt x="2358" y="2190"/>
                    <a:pt x="3556" y="2668"/>
                    <a:pt x="4187" y="3360"/>
                  </a:cubicBezTo>
                  <a:cubicBezTo>
                    <a:pt x="4804" y="4037"/>
                    <a:pt x="4308" y="4405"/>
                    <a:pt x="3862" y="4989"/>
                  </a:cubicBezTo>
                  <a:cubicBezTo>
                    <a:pt x="3517" y="5446"/>
                    <a:pt x="3171" y="5899"/>
                    <a:pt x="2824" y="6351"/>
                  </a:cubicBezTo>
                  <a:cubicBezTo>
                    <a:pt x="2133" y="7260"/>
                    <a:pt x="1441" y="8170"/>
                    <a:pt x="749" y="9075"/>
                  </a:cubicBezTo>
                  <a:cubicBezTo>
                    <a:pt x="375" y="9571"/>
                    <a:pt x="1423" y="10078"/>
                    <a:pt x="2190" y="10078"/>
                  </a:cubicBezTo>
                  <a:cubicBezTo>
                    <a:pt x="2472" y="10078"/>
                    <a:pt x="2714" y="10010"/>
                    <a:pt x="2835" y="9849"/>
                  </a:cubicBezTo>
                  <a:cubicBezTo>
                    <a:pt x="3759" y="8641"/>
                    <a:pt x="4679" y="7428"/>
                    <a:pt x="5602" y="6220"/>
                  </a:cubicBezTo>
                  <a:cubicBezTo>
                    <a:pt x="5838" y="5909"/>
                    <a:pt x="6237" y="5520"/>
                    <a:pt x="6537" y="5107"/>
                  </a:cubicBezTo>
                  <a:lnTo>
                    <a:pt x="6537" y="5107"/>
                  </a:lnTo>
                  <a:cubicBezTo>
                    <a:pt x="6351" y="5278"/>
                    <a:pt x="6166" y="5435"/>
                    <a:pt x="6012" y="5585"/>
                  </a:cubicBezTo>
                  <a:cubicBezTo>
                    <a:pt x="4939" y="6636"/>
                    <a:pt x="4044" y="7828"/>
                    <a:pt x="3263" y="9111"/>
                  </a:cubicBezTo>
                  <a:cubicBezTo>
                    <a:pt x="3078" y="9414"/>
                    <a:pt x="2365" y="9546"/>
                    <a:pt x="1797" y="9546"/>
                  </a:cubicBezTo>
                  <a:cubicBezTo>
                    <a:pt x="1334" y="9546"/>
                    <a:pt x="967" y="9461"/>
                    <a:pt x="1060" y="9307"/>
                  </a:cubicBezTo>
                  <a:cubicBezTo>
                    <a:pt x="2040" y="7692"/>
                    <a:pt x="3217" y="6391"/>
                    <a:pt x="4536" y="5061"/>
                  </a:cubicBezTo>
                  <a:cubicBezTo>
                    <a:pt x="5546" y="4037"/>
                    <a:pt x="4832" y="3460"/>
                    <a:pt x="3912" y="2764"/>
                  </a:cubicBezTo>
                  <a:cubicBezTo>
                    <a:pt x="3081" y="2133"/>
                    <a:pt x="2197" y="1569"/>
                    <a:pt x="1160" y="145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3"/>
            <p:cNvSpPr/>
            <p:nvPr/>
          </p:nvSpPr>
          <p:spPr>
            <a:xfrm>
              <a:off x="1824750" y="1417750"/>
              <a:ext cx="188550" cy="112450"/>
            </a:xfrm>
            <a:custGeom>
              <a:rect b="b" l="l" r="r" t="t"/>
              <a:pathLst>
                <a:path extrusionOk="0" h="4498" w="7542">
                  <a:moveTo>
                    <a:pt x="225" y="339"/>
                  </a:moveTo>
                  <a:cubicBezTo>
                    <a:pt x="215" y="353"/>
                    <a:pt x="203" y="371"/>
                    <a:pt x="193" y="389"/>
                  </a:cubicBezTo>
                  <a:cubicBezTo>
                    <a:pt x="1" y="750"/>
                    <a:pt x="286" y="824"/>
                    <a:pt x="674" y="824"/>
                  </a:cubicBezTo>
                  <a:lnTo>
                    <a:pt x="707" y="824"/>
                  </a:lnTo>
                  <a:cubicBezTo>
                    <a:pt x="835" y="824"/>
                    <a:pt x="960" y="831"/>
                    <a:pt x="1085" y="846"/>
                  </a:cubicBezTo>
                  <a:cubicBezTo>
                    <a:pt x="945" y="767"/>
                    <a:pt x="796" y="685"/>
                    <a:pt x="660" y="592"/>
                  </a:cubicBezTo>
                  <a:cubicBezTo>
                    <a:pt x="521" y="546"/>
                    <a:pt x="404" y="489"/>
                    <a:pt x="321" y="421"/>
                  </a:cubicBezTo>
                  <a:cubicBezTo>
                    <a:pt x="289" y="393"/>
                    <a:pt x="257" y="365"/>
                    <a:pt x="225" y="339"/>
                  </a:cubicBezTo>
                  <a:close/>
                  <a:moveTo>
                    <a:pt x="2333" y="1"/>
                  </a:moveTo>
                  <a:lnTo>
                    <a:pt x="2333" y="1"/>
                  </a:lnTo>
                  <a:cubicBezTo>
                    <a:pt x="2347" y="26"/>
                    <a:pt x="2357" y="54"/>
                    <a:pt x="2364" y="82"/>
                  </a:cubicBezTo>
                  <a:cubicBezTo>
                    <a:pt x="3395" y="739"/>
                    <a:pt x="4426" y="1395"/>
                    <a:pt x="5449" y="2055"/>
                  </a:cubicBezTo>
                  <a:cubicBezTo>
                    <a:pt x="5937" y="2368"/>
                    <a:pt x="6814" y="2786"/>
                    <a:pt x="6865" y="3467"/>
                  </a:cubicBezTo>
                  <a:cubicBezTo>
                    <a:pt x="6886" y="3805"/>
                    <a:pt x="6707" y="4158"/>
                    <a:pt x="6462" y="4497"/>
                  </a:cubicBezTo>
                  <a:cubicBezTo>
                    <a:pt x="7003" y="3997"/>
                    <a:pt x="7542" y="3403"/>
                    <a:pt x="7189" y="2685"/>
                  </a:cubicBezTo>
                  <a:cubicBezTo>
                    <a:pt x="6797" y="1894"/>
                    <a:pt x="5556" y="1209"/>
                    <a:pt x="4821" y="788"/>
                  </a:cubicBezTo>
                  <a:cubicBezTo>
                    <a:pt x="4023" y="329"/>
                    <a:pt x="3210" y="75"/>
                    <a:pt x="2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3"/>
            <p:cNvSpPr/>
            <p:nvPr/>
          </p:nvSpPr>
          <p:spPr>
            <a:xfrm>
              <a:off x="1830350" y="1417125"/>
              <a:ext cx="166575" cy="224050"/>
            </a:xfrm>
            <a:custGeom>
              <a:rect b="b" l="l" r="r" t="t"/>
              <a:pathLst>
                <a:path extrusionOk="0" h="8962" w="6663">
                  <a:moveTo>
                    <a:pt x="1485" y="0"/>
                  </a:moveTo>
                  <a:cubicBezTo>
                    <a:pt x="1146" y="4"/>
                    <a:pt x="254" y="43"/>
                    <a:pt x="1" y="364"/>
                  </a:cubicBezTo>
                  <a:cubicBezTo>
                    <a:pt x="33" y="390"/>
                    <a:pt x="65" y="418"/>
                    <a:pt x="97" y="446"/>
                  </a:cubicBezTo>
                  <a:cubicBezTo>
                    <a:pt x="180" y="514"/>
                    <a:pt x="297" y="571"/>
                    <a:pt x="436" y="617"/>
                  </a:cubicBezTo>
                  <a:cubicBezTo>
                    <a:pt x="572" y="710"/>
                    <a:pt x="721" y="792"/>
                    <a:pt x="861" y="871"/>
                  </a:cubicBezTo>
                  <a:cubicBezTo>
                    <a:pt x="1898" y="984"/>
                    <a:pt x="2782" y="1548"/>
                    <a:pt x="3613" y="2179"/>
                  </a:cubicBezTo>
                  <a:cubicBezTo>
                    <a:pt x="4533" y="2875"/>
                    <a:pt x="5247" y="3452"/>
                    <a:pt x="4237" y="4476"/>
                  </a:cubicBezTo>
                  <a:cubicBezTo>
                    <a:pt x="2918" y="5806"/>
                    <a:pt x="1741" y="7107"/>
                    <a:pt x="761" y="8722"/>
                  </a:cubicBezTo>
                  <a:cubicBezTo>
                    <a:pt x="668" y="8876"/>
                    <a:pt x="1035" y="8961"/>
                    <a:pt x="1498" y="8961"/>
                  </a:cubicBezTo>
                  <a:cubicBezTo>
                    <a:pt x="2066" y="8961"/>
                    <a:pt x="2779" y="8829"/>
                    <a:pt x="2964" y="8526"/>
                  </a:cubicBezTo>
                  <a:cubicBezTo>
                    <a:pt x="3745" y="7243"/>
                    <a:pt x="4640" y="6051"/>
                    <a:pt x="5713" y="5000"/>
                  </a:cubicBezTo>
                  <a:cubicBezTo>
                    <a:pt x="5867" y="4850"/>
                    <a:pt x="6052" y="4693"/>
                    <a:pt x="6238" y="4522"/>
                  </a:cubicBezTo>
                  <a:cubicBezTo>
                    <a:pt x="6483" y="4183"/>
                    <a:pt x="6662" y="3830"/>
                    <a:pt x="6641" y="3492"/>
                  </a:cubicBezTo>
                  <a:cubicBezTo>
                    <a:pt x="6590" y="2811"/>
                    <a:pt x="5713" y="2393"/>
                    <a:pt x="5225" y="2080"/>
                  </a:cubicBezTo>
                  <a:cubicBezTo>
                    <a:pt x="4202" y="1420"/>
                    <a:pt x="3171" y="764"/>
                    <a:pt x="2140" y="107"/>
                  </a:cubicBezTo>
                  <a:cubicBezTo>
                    <a:pt x="2133" y="79"/>
                    <a:pt x="2123" y="51"/>
                    <a:pt x="2109" y="26"/>
                  </a:cubicBezTo>
                  <a:cubicBezTo>
                    <a:pt x="1916" y="8"/>
                    <a:pt x="1720" y="0"/>
                    <a:pt x="1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3"/>
            <p:cNvSpPr/>
            <p:nvPr/>
          </p:nvSpPr>
          <p:spPr>
            <a:xfrm>
              <a:off x="1983600" y="1387975"/>
              <a:ext cx="118150" cy="230725"/>
            </a:xfrm>
            <a:custGeom>
              <a:rect b="b" l="l" r="r" t="t"/>
              <a:pathLst>
                <a:path extrusionOk="0" h="9229" w="4726">
                  <a:moveTo>
                    <a:pt x="425" y="1"/>
                  </a:moveTo>
                  <a:cubicBezTo>
                    <a:pt x="236" y="1"/>
                    <a:pt x="315" y="336"/>
                    <a:pt x="489" y="700"/>
                  </a:cubicBezTo>
                  <a:cubicBezTo>
                    <a:pt x="521" y="478"/>
                    <a:pt x="610" y="282"/>
                    <a:pt x="738" y="144"/>
                  </a:cubicBezTo>
                  <a:cubicBezTo>
                    <a:pt x="596" y="43"/>
                    <a:pt x="493" y="1"/>
                    <a:pt x="425" y="1"/>
                  </a:cubicBezTo>
                  <a:close/>
                  <a:moveTo>
                    <a:pt x="3781" y="4408"/>
                  </a:moveTo>
                  <a:cubicBezTo>
                    <a:pt x="3246" y="4961"/>
                    <a:pt x="2433" y="5588"/>
                    <a:pt x="2236" y="5787"/>
                  </a:cubicBezTo>
                  <a:cubicBezTo>
                    <a:pt x="1534" y="6505"/>
                    <a:pt x="863" y="7247"/>
                    <a:pt x="211" y="8006"/>
                  </a:cubicBezTo>
                  <a:cubicBezTo>
                    <a:pt x="1" y="8248"/>
                    <a:pt x="304" y="8797"/>
                    <a:pt x="685" y="9229"/>
                  </a:cubicBezTo>
                  <a:cubicBezTo>
                    <a:pt x="721" y="9172"/>
                    <a:pt x="764" y="9118"/>
                    <a:pt x="814" y="9065"/>
                  </a:cubicBezTo>
                  <a:cubicBezTo>
                    <a:pt x="1556" y="8316"/>
                    <a:pt x="2297" y="7567"/>
                    <a:pt x="3042" y="6814"/>
                  </a:cubicBezTo>
                  <a:cubicBezTo>
                    <a:pt x="3438" y="6416"/>
                    <a:pt x="4329" y="5792"/>
                    <a:pt x="4726" y="5231"/>
                  </a:cubicBezTo>
                  <a:cubicBezTo>
                    <a:pt x="4469" y="4946"/>
                    <a:pt x="4115" y="4668"/>
                    <a:pt x="3781" y="4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3"/>
            <p:cNvSpPr/>
            <p:nvPr/>
          </p:nvSpPr>
          <p:spPr>
            <a:xfrm>
              <a:off x="1989850" y="1386450"/>
              <a:ext cx="169475" cy="277100"/>
            </a:xfrm>
            <a:custGeom>
              <a:rect b="b" l="l" r="r" t="t"/>
              <a:pathLst>
                <a:path extrusionOk="0" h="11084" w="6779">
                  <a:moveTo>
                    <a:pt x="239" y="761"/>
                  </a:moveTo>
                  <a:lnTo>
                    <a:pt x="239" y="761"/>
                  </a:lnTo>
                  <a:cubicBezTo>
                    <a:pt x="186" y="1142"/>
                    <a:pt x="300" y="1591"/>
                    <a:pt x="660" y="1923"/>
                  </a:cubicBezTo>
                  <a:cubicBezTo>
                    <a:pt x="1377" y="2575"/>
                    <a:pt x="2090" y="3231"/>
                    <a:pt x="2803" y="3884"/>
                  </a:cubicBezTo>
                  <a:cubicBezTo>
                    <a:pt x="2992" y="4059"/>
                    <a:pt x="3256" y="4255"/>
                    <a:pt x="3531" y="4469"/>
                  </a:cubicBezTo>
                  <a:cubicBezTo>
                    <a:pt x="3698" y="4301"/>
                    <a:pt x="3837" y="4137"/>
                    <a:pt x="3926" y="3998"/>
                  </a:cubicBezTo>
                  <a:cubicBezTo>
                    <a:pt x="2927" y="3171"/>
                    <a:pt x="1854" y="2415"/>
                    <a:pt x="842" y="1620"/>
                  </a:cubicBezTo>
                  <a:cubicBezTo>
                    <a:pt x="653" y="1470"/>
                    <a:pt x="403" y="1103"/>
                    <a:pt x="239" y="761"/>
                  </a:cubicBezTo>
                  <a:close/>
                  <a:moveTo>
                    <a:pt x="945" y="1"/>
                  </a:moveTo>
                  <a:cubicBezTo>
                    <a:pt x="767" y="1"/>
                    <a:pt x="610" y="76"/>
                    <a:pt x="488" y="205"/>
                  </a:cubicBezTo>
                  <a:cubicBezTo>
                    <a:pt x="536" y="233"/>
                    <a:pt x="582" y="269"/>
                    <a:pt x="635" y="311"/>
                  </a:cubicBezTo>
                  <a:cubicBezTo>
                    <a:pt x="1737" y="1174"/>
                    <a:pt x="2860" y="2023"/>
                    <a:pt x="3944" y="2907"/>
                  </a:cubicBezTo>
                  <a:cubicBezTo>
                    <a:pt x="4568" y="3417"/>
                    <a:pt x="5413" y="4056"/>
                    <a:pt x="5570" y="4915"/>
                  </a:cubicBezTo>
                  <a:cubicBezTo>
                    <a:pt x="5738" y="5817"/>
                    <a:pt x="4700" y="6373"/>
                    <a:pt x="4126" y="6929"/>
                  </a:cubicBezTo>
                  <a:cubicBezTo>
                    <a:pt x="3167" y="7860"/>
                    <a:pt x="2261" y="8837"/>
                    <a:pt x="1391" y="9849"/>
                  </a:cubicBezTo>
                  <a:cubicBezTo>
                    <a:pt x="1362" y="9882"/>
                    <a:pt x="1327" y="9896"/>
                    <a:pt x="1280" y="9896"/>
                  </a:cubicBezTo>
                  <a:cubicBezTo>
                    <a:pt x="1081" y="9896"/>
                    <a:pt x="735" y="9628"/>
                    <a:pt x="435" y="9290"/>
                  </a:cubicBezTo>
                  <a:lnTo>
                    <a:pt x="435" y="9290"/>
                  </a:lnTo>
                  <a:cubicBezTo>
                    <a:pt x="1" y="10007"/>
                    <a:pt x="792" y="11083"/>
                    <a:pt x="1530" y="11083"/>
                  </a:cubicBezTo>
                  <a:cubicBezTo>
                    <a:pt x="1719" y="11083"/>
                    <a:pt x="1905" y="11016"/>
                    <a:pt x="2065" y="10851"/>
                  </a:cubicBezTo>
                  <a:cubicBezTo>
                    <a:pt x="3056" y="9853"/>
                    <a:pt x="4044" y="8851"/>
                    <a:pt x="5035" y="7853"/>
                  </a:cubicBezTo>
                  <a:cubicBezTo>
                    <a:pt x="5670" y="7207"/>
                    <a:pt x="6778" y="6465"/>
                    <a:pt x="6643" y="5432"/>
                  </a:cubicBezTo>
                  <a:cubicBezTo>
                    <a:pt x="6522" y="4533"/>
                    <a:pt x="5509" y="3891"/>
                    <a:pt x="4903" y="3335"/>
                  </a:cubicBezTo>
                  <a:cubicBezTo>
                    <a:pt x="3801" y="2326"/>
                    <a:pt x="2696" y="1317"/>
                    <a:pt x="1594" y="304"/>
                  </a:cubicBezTo>
                  <a:cubicBezTo>
                    <a:pt x="1359" y="90"/>
                    <a:pt x="1138" y="1"/>
                    <a:pt x="9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3"/>
            <p:cNvSpPr/>
            <p:nvPr/>
          </p:nvSpPr>
          <p:spPr>
            <a:xfrm>
              <a:off x="1995825" y="1391550"/>
              <a:ext cx="137475" cy="242325"/>
            </a:xfrm>
            <a:custGeom>
              <a:rect b="b" l="l" r="r" t="t"/>
              <a:pathLst>
                <a:path extrusionOk="0" h="9693" w="5499">
                  <a:moveTo>
                    <a:pt x="249" y="1"/>
                  </a:moveTo>
                  <a:cubicBezTo>
                    <a:pt x="121" y="139"/>
                    <a:pt x="32" y="335"/>
                    <a:pt x="0" y="557"/>
                  </a:cubicBezTo>
                  <a:cubicBezTo>
                    <a:pt x="164" y="899"/>
                    <a:pt x="414" y="1266"/>
                    <a:pt x="603" y="1416"/>
                  </a:cubicBezTo>
                  <a:cubicBezTo>
                    <a:pt x="1615" y="2211"/>
                    <a:pt x="2688" y="2967"/>
                    <a:pt x="3687" y="3794"/>
                  </a:cubicBezTo>
                  <a:cubicBezTo>
                    <a:pt x="3598" y="3933"/>
                    <a:pt x="3459" y="4097"/>
                    <a:pt x="3292" y="4265"/>
                  </a:cubicBezTo>
                  <a:cubicBezTo>
                    <a:pt x="3626" y="4525"/>
                    <a:pt x="3980" y="4803"/>
                    <a:pt x="4237" y="5088"/>
                  </a:cubicBezTo>
                  <a:cubicBezTo>
                    <a:pt x="3840" y="5649"/>
                    <a:pt x="2949" y="6273"/>
                    <a:pt x="2553" y="6671"/>
                  </a:cubicBezTo>
                  <a:cubicBezTo>
                    <a:pt x="1808" y="7424"/>
                    <a:pt x="1067" y="8173"/>
                    <a:pt x="325" y="8922"/>
                  </a:cubicBezTo>
                  <a:cubicBezTo>
                    <a:pt x="275" y="8975"/>
                    <a:pt x="232" y="9029"/>
                    <a:pt x="196" y="9086"/>
                  </a:cubicBezTo>
                  <a:cubicBezTo>
                    <a:pt x="496" y="9424"/>
                    <a:pt x="842" y="9692"/>
                    <a:pt x="1041" y="9692"/>
                  </a:cubicBezTo>
                  <a:cubicBezTo>
                    <a:pt x="1088" y="9692"/>
                    <a:pt x="1123" y="9678"/>
                    <a:pt x="1152" y="9645"/>
                  </a:cubicBezTo>
                  <a:cubicBezTo>
                    <a:pt x="2022" y="8633"/>
                    <a:pt x="2928" y="7656"/>
                    <a:pt x="3887" y="6725"/>
                  </a:cubicBezTo>
                  <a:cubicBezTo>
                    <a:pt x="4461" y="6169"/>
                    <a:pt x="5499" y="5613"/>
                    <a:pt x="5331" y="4711"/>
                  </a:cubicBezTo>
                  <a:cubicBezTo>
                    <a:pt x="5174" y="3852"/>
                    <a:pt x="4329" y="3213"/>
                    <a:pt x="3705" y="2703"/>
                  </a:cubicBezTo>
                  <a:cubicBezTo>
                    <a:pt x="2621" y="1819"/>
                    <a:pt x="1498" y="970"/>
                    <a:pt x="396" y="107"/>
                  </a:cubicBezTo>
                  <a:cubicBezTo>
                    <a:pt x="343" y="65"/>
                    <a:pt x="297" y="29"/>
                    <a:pt x="2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3"/>
            <p:cNvSpPr/>
            <p:nvPr/>
          </p:nvSpPr>
          <p:spPr>
            <a:xfrm>
              <a:off x="2127325" y="1397150"/>
              <a:ext cx="167675" cy="219250"/>
            </a:xfrm>
            <a:custGeom>
              <a:rect b="b" l="l" r="r" t="t"/>
              <a:pathLst>
                <a:path extrusionOk="0" h="8770" w="6707">
                  <a:moveTo>
                    <a:pt x="374" y="1"/>
                  </a:moveTo>
                  <a:cubicBezTo>
                    <a:pt x="292" y="12"/>
                    <a:pt x="214" y="26"/>
                    <a:pt x="132" y="47"/>
                  </a:cubicBezTo>
                  <a:cubicBezTo>
                    <a:pt x="107" y="68"/>
                    <a:pt x="86" y="90"/>
                    <a:pt x="60" y="111"/>
                  </a:cubicBezTo>
                  <a:cubicBezTo>
                    <a:pt x="0" y="389"/>
                    <a:pt x="50" y="435"/>
                    <a:pt x="217" y="661"/>
                  </a:cubicBezTo>
                  <a:cubicBezTo>
                    <a:pt x="520" y="1070"/>
                    <a:pt x="1337" y="1409"/>
                    <a:pt x="1921" y="1409"/>
                  </a:cubicBezTo>
                  <a:cubicBezTo>
                    <a:pt x="2015" y="1409"/>
                    <a:pt x="2100" y="1403"/>
                    <a:pt x="2178" y="1385"/>
                  </a:cubicBezTo>
                  <a:cubicBezTo>
                    <a:pt x="2225" y="1373"/>
                    <a:pt x="2275" y="1363"/>
                    <a:pt x="2321" y="1352"/>
                  </a:cubicBezTo>
                  <a:cubicBezTo>
                    <a:pt x="2456" y="1320"/>
                    <a:pt x="2424" y="1231"/>
                    <a:pt x="2328" y="1124"/>
                  </a:cubicBezTo>
                  <a:lnTo>
                    <a:pt x="2328" y="1124"/>
                  </a:lnTo>
                  <a:cubicBezTo>
                    <a:pt x="3676" y="1598"/>
                    <a:pt x="5006" y="2251"/>
                    <a:pt x="6318" y="2857"/>
                  </a:cubicBezTo>
                  <a:cubicBezTo>
                    <a:pt x="4863" y="3666"/>
                    <a:pt x="3583" y="4686"/>
                    <a:pt x="2489" y="5906"/>
                  </a:cubicBezTo>
                  <a:cubicBezTo>
                    <a:pt x="3843" y="4768"/>
                    <a:pt x="5245" y="3702"/>
                    <a:pt x="6707" y="2708"/>
                  </a:cubicBezTo>
                  <a:cubicBezTo>
                    <a:pt x="4892" y="1873"/>
                    <a:pt x="3027" y="1153"/>
                    <a:pt x="1123" y="529"/>
                  </a:cubicBezTo>
                  <a:cubicBezTo>
                    <a:pt x="802" y="425"/>
                    <a:pt x="538" y="218"/>
                    <a:pt x="374" y="1"/>
                  </a:cubicBezTo>
                  <a:close/>
                  <a:moveTo>
                    <a:pt x="1761" y="6786"/>
                  </a:moveTo>
                  <a:cubicBezTo>
                    <a:pt x="1519" y="7104"/>
                    <a:pt x="1284" y="7436"/>
                    <a:pt x="1062" y="7774"/>
                  </a:cubicBezTo>
                  <a:cubicBezTo>
                    <a:pt x="905" y="8024"/>
                    <a:pt x="2214" y="8769"/>
                    <a:pt x="2867" y="8769"/>
                  </a:cubicBezTo>
                  <a:cubicBezTo>
                    <a:pt x="3009" y="8769"/>
                    <a:pt x="3124" y="8733"/>
                    <a:pt x="3177" y="8644"/>
                  </a:cubicBezTo>
                  <a:cubicBezTo>
                    <a:pt x="3455" y="8216"/>
                    <a:pt x="3751" y="7806"/>
                    <a:pt x="4068" y="7414"/>
                  </a:cubicBezTo>
                  <a:lnTo>
                    <a:pt x="4068" y="7414"/>
                  </a:lnTo>
                  <a:cubicBezTo>
                    <a:pt x="3932" y="7528"/>
                    <a:pt x="3801" y="7642"/>
                    <a:pt x="3669" y="7757"/>
                  </a:cubicBezTo>
                  <a:cubicBezTo>
                    <a:pt x="3583" y="7831"/>
                    <a:pt x="3462" y="7864"/>
                    <a:pt x="3326" y="7864"/>
                  </a:cubicBezTo>
                  <a:cubicBezTo>
                    <a:pt x="2749" y="7864"/>
                    <a:pt x="1857" y="7275"/>
                    <a:pt x="1761" y="67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3"/>
            <p:cNvSpPr/>
            <p:nvPr/>
          </p:nvSpPr>
          <p:spPr>
            <a:xfrm>
              <a:off x="2129450" y="1377000"/>
              <a:ext cx="241500" cy="205525"/>
            </a:xfrm>
            <a:custGeom>
              <a:rect b="b" l="l" r="r" t="t"/>
              <a:pathLst>
                <a:path extrusionOk="0" h="8221" w="9660">
                  <a:moveTo>
                    <a:pt x="2404" y="6712"/>
                  </a:moveTo>
                  <a:lnTo>
                    <a:pt x="2404" y="6712"/>
                  </a:lnTo>
                  <a:cubicBezTo>
                    <a:pt x="2204" y="6883"/>
                    <a:pt x="2004" y="7051"/>
                    <a:pt x="1808" y="7225"/>
                  </a:cubicBezTo>
                  <a:cubicBezTo>
                    <a:pt x="1687" y="7329"/>
                    <a:pt x="1651" y="7457"/>
                    <a:pt x="1676" y="7592"/>
                  </a:cubicBezTo>
                  <a:cubicBezTo>
                    <a:pt x="1908" y="7289"/>
                    <a:pt x="2150" y="6993"/>
                    <a:pt x="2404" y="6712"/>
                  </a:cubicBezTo>
                  <a:close/>
                  <a:moveTo>
                    <a:pt x="518" y="1"/>
                  </a:moveTo>
                  <a:cubicBezTo>
                    <a:pt x="7" y="1"/>
                    <a:pt x="1" y="422"/>
                    <a:pt x="289" y="807"/>
                  </a:cubicBezTo>
                  <a:cubicBezTo>
                    <a:pt x="381" y="792"/>
                    <a:pt x="475" y="789"/>
                    <a:pt x="567" y="789"/>
                  </a:cubicBezTo>
                  <a:cubicBezTo>
                    <a:pt x="1416" y="789"/>
                    <a:pt x="2243" y="1274"/>
                    <a:pt x="3017" y="1605"/>
                  </a:cubicBezTo>
                  <a:cubicBezTo>
                    <a:pt x="4600" y="2280"/>
                    <a:pt x="6184" y="2957"/>
                    <a:pt x="7767" y="3634"/>
                  </a:cubicBezTo>
                  <a:cubicBezTo>
                    <a:pt x="7827" y="3663"/>
                    <a:pt x="9015" y="4237"/>
                    <a:pt x="8626" y="4437"/>
                  </a:cubicBezTo>
                  <a:cubicBezTo>
                    <a:pt x="6800" y="5378"/>
                    <a:pt x="5246" y="6644"/>
                    <a:pt x="3983" y="8220"/>
                  </a:cubicBezTo>
                  <a:cubicBezTo>
                    <a:pt x="5623" y="6822"/>
                    <a:pt x="7346" y="5535"/>
                    <a:pt x="9150" y="4351"/>
                  </a:cubicBezTo>
                  <a:cubicBezTo>
                    <a:pt x="9660" y="4016"/>
                    <a:pt x="8786" y="3321"/>
                    <a:pt x="8533" y="3196"/>
                  </a:cubicBezTo>
                  <a:cubicBezTo>
                    <a:pt x="6105" y="1983"/>
                    <a:pt x="3616" y="942"/>
                    <a:pt x="1038" y="97"/>
                  </a:cubicBezTo>
                  <a:cubicBezTo>
                    <a:pt x="824" y="30"/>
                    <a:pt x="653" y="1"/>
                    <a:pt x="5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3"/>
            <p:cNvSpPr/>
            <p:nvPr/>
          </p:nvSpPr>
          <p:spPr>
            <a:xfrm>
              <a:off x="2136675" y="1396700"/>
              <a:ext cx="218150" cy="197050"/>
            </a:xfrm>
            <a:custGeom>
              <a:rect b="b" l="l" r="r" t="t"/>
              <a:pathLst>
                <a:path extrusionOk="0" h="7882" w="8726">
                  <a:moveTo>
                    <a:pt x="278" y="1"/>
                  </a:moveTo>
                  <a:cubicBezTo>
                    <a:pt x="186" y="1"/>
                    <a:pt x="92" y="4"/>
                    <a:pt x="0" y="19"/>
                  </a:cubicBezTo>
                  <a:cubicBezTo>
                    <a:pt x="164" y="236"/>
                    <a:pt x="428" y="443"/>
                    <a:pt x="749" y="547"/>
                  </a:cubicBezTo>
                  <a:cubicBezTo>
                    <a:pt x="2653" y="1171"/>
                    <a:pt x="4518" y="1891"/>
                    <a:pt x="6333" y="2726"/>
                  </a:cubicBezTo>
                  <a:cubicBezTo>
                    <a:pt x="4871" y="3720"/>
                    <a:pt x="3469" y="4786"/>
                    <a:pt x="2115" y="5924"/>
                  </a:cubicBezTo>
                  <a:cubicBezTo>
                    <a:pt x="1861" y="6205"/>
                    <a:pt x="1619" y="6501"/>
                    <a:pt x="1387" y="6804"/>
                  </a:cubicBezTo>
                  <a:cubicBezTo>
                    <a:pt x="1483" y="7293"/>
                    <a:pt x="2375" y="7882"/>
                    <a:pt x="2952" y="7882"/>
                  </a:cubicBezTo>
                  <a:cubicBezTo>
                    <a:pt x="3088" y="7882"/>
                    <a:pt x="3209" y="7849"/>
                    <a:pt x="3295" y="7775"/>
                  </a:cubicBezTo>
                  <a:cubicBezTo>
                    <a:pt x="3427" y="7660"/>
                    <a:pt x="3558" y="7546"/>
                    <a:pt x="3694" y="7432"/>
                  </a:cubicBezTo>
                  <a:cubicBezTo>
                    <a:pt x="4957" y="5856"/>
                    <a:pt x="6511" y="4590"/>
                    <a:pt x="8337" y="3649"/>
                  </a:cubicBezTo>
                  <a:cubicBezTo>
                    <a:pt x="8726" y="3449"/>
                    <a:pt x="7538" y="2875"/>
                    <a:pt x="7478" y="2846"/>
                  </a:cubicBezTo>
                  <a:cubicBezTo>
                    <a:pt x="5895" y="2169"/>
                    <a:pt x="4311" y="1492"/>
                    <a:pt x="2728" y="817"/>
                  </a:cubicBezTo>
                  <a:cubicBezTo>
                    <a:pt x="1954" y="486"/>
                    <a:pt x="1127" y="1"/>
                    <a:pt x="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3" name="Google Shape;2243;p83"/>
          <p:cNvGrpSpPr/>
          <p:nvPr/>
        </p:nvGrpSpPr>
        <p:grpSpPr>
          <a:xfrm rot="469239">
            <a:off x="492673" y="1311234"/>
            <a:ext cx="815623" cy="414776"/>
            <a:chOff x="4345425" y="2175475"/>
            <a:chExt cx="800750" cy="176025"/>
          </a:xfrm>
        </p:grpSpPr>
        <p:sp>
          <p:nvSpPr>
            <p:cNvPr id="2244" name="Google Shape;2244;p83"/>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3"/>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 name="Google Shape;2246;p83"/>
          <p:cNvGrpSpPr/>
          <p:nvPr/>
        </p:nvGrpSpPr>
        <p:grpSpPr>
          <a:xfrm rot="469239">
            <a:off x="492673" y="2588634"/>
            <a:ext cx="815623" cy="414776"/>
            <a:chOff x="4345425" y="2175475"/>
            <a:chExt cx="800750" cy="176025"/>
          </a:xfrm>
        </p:grpSpPr>
        <p:sp>
          <p:nvSpPr>
            <p:cNvPr id="2247" name="Google Shape;2247;p83"/>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3"/>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9" name="Google Shape;2249;p83"/>
          <p:cNvSpPr txBox="1"/>
          <p:nvPr>
            <p:ph idx="1" type="subTitle"/>
          </p:nvPr>
        </p:nvSpPr>
        <p:spPr>
          <a:xfrm>
            <a:off x="199200" y="1283550"/>
            <a:ext cx="6420600" cy="406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2000">
                <a:solidFill>
                  <a:schemeClr val="dk1"/>
                </a:solidFill>
                <a:latin typeface="Itim"/>
                <a:ea typeface="Itim"/>
                <a:cs typeface="Itim"/>
                <a:sym typeface="Itim"/>
              </a:rPr>
              <a:t>I</a:t>
            </a:r>
            <a:r>
              <a:rPr b="1" lang="en" sz="2000">
                <a:solidFill>
                  <a:schemeClr val="dk1"/>
                </a:solidFill>
                <a:latin typeface="Itim"/>
                <a:ea typeface="Itim"/>
                <a:cs typeface="Itim"/>
                <a:sym typeface="Itim"/>
              </a:rPr>
              <a:t>1: Validation through random US and UK newspapers</a:t>
            </a:r>
            <a:endParaRPr b="1" sz="2000">
              <a:solidFill>
                <a:schemeClr val="dk1"/>
              </a:solidFill>
              <a:latin typeface="Itim"/>
              <a:ea typeface="Itim"/>
              <a:cs typeface="Itim"/>
              <a:sym typeface="Itim"/>
            </a:endParaRPr>
          </a:p>
        </p:txBody>
      </p:sp>
      <p:sp>
        <p:nvSpPr>
          <p:cNvPr id="2250" name="Google Shape;2250;p83"/>
          <p:cNvSpPr txBox="1"/>
          <p:nvPr>
            <p:ph idx="2" type="subTitle"/>
          </p:nvPr>
        </p:nvSpPr>
        <p:spPr>
          <a:xfrm>
            <a:off x="199200" y="2534925"/>
            <a:ext cx="6420600" cy="406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sz="2000">
                <a:solidFill>
                  <a:schemeClr val="dk1"/>
                </a:solidFill>
                <a:latin typeface="Itim"/>
                <a:ea typeface="Itim"/>
                <a:cs typeface="Itim"/>
                <a:sym typeface="Itim"/>
              </a:rPr>
              <a:t>    I2: S</a:t>
            </a:r>
            <a:r>
              <a:rPr b="1" lang="en" sz="2000">
                <a:solidFill>
                  <a:schemeClr val="dk1"/>
                </a:solidFill>
                <a:latin typeface="Itim"/>
                <a:ea typeface="Itim"/>
                <a:cs typeface="Itim"/>
                <a:sym typeface="Itim"/>
              </a:rPr>
              <a:t>urveys with university student newspaper editors</a:t>
            </a:r>
            <a:endParaRPr b="1" sz="2000">
              <a:solidFill>
                <a:schemeClr val="dk1"/>
              </a:solidFill>
              <a:latin typeface="Itim"/>
              <a:ea typeface="Itim"/>
              <a:cs typeface="Itim"/>
              <a:sym typeface="Itim"/>
            </a:endParaRPr>
          </a:p>
        </p:txBody>
      </p:sp>
      <p:grpSp>
        <p:nvGrpSpPr>
          <p:cNvPr id="2251" name="Google Shape;2251;p83"/>
          <p:cNvGrpSpPr/>
          <p:nvPr/>
        </p:nvGrpSpPr>
        <p:grpSpPr>
          <a:xfrm rot="469239">
            <a:off x="480823" y="3840009"/>
            <a:ext cx="815623" cy="414776"/>
            <a:chOff x="4345425" y="2175475"/>
            <a:chExt cx="800750" cy="176025"/>
          </a:xfrm>
        </p:grpSpPr>
        <p:sp>
          <p:nvSpPr>
            <p:cNvPr id="2252" name="Google Shape;2252;p83"/>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3"/>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4" name="Google Shape;2254;p83"/>
          <p:cNvSpPr txBox="1"/>
          <p:nvPr>
            <p:ph idx="3" type="subTitle"/>
          </p:nvPr>
        </p:nvSpPr>
        <p:spPr>
          <a:xfrm>
            <a:off x="187350" y="3786300"/>
            <a:ext cx="6153900" cy="406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sz="2000">
                <a:solidFill>
                  <a:schemeClr val="dk1"/>
                </a:solidFill>
                <a:latin typeface="Itim"/>
                <a:ea typeface="Itim"/>
                <a:cs typeface="Itim"/>
                <a:sym typeface="Itim"/>
              </a:rPr>
              <a:t>    I3: Clustering algorithms for higher-level topic</a:t>
            </a:r>
            <a:endParaRPr b="1" sz="2000">
              <a:solidFill>
                <a:schemeClr val="dk1"/>
              </a:solidFill>
              <a:latin typeface="Itim"/>
              <a:ea typeface="Itim"/>
              <a:cs typeface="Itim"/>
              <a:sym typeface="Itim"/>
            </a:endParaRPr>
          </a:p>
        </p:txBody>
      </p:sp>
      <p:sp>
        <p:nvSpPr>
          <p:cNvPr id="2255" name="Google Shape;2255;p83"/>
          <p:cNvSpPr/>
          <p:nvPr/>
        </p:nvSpPr>
        <p:spPr>
          <a:xfrm>
            <a:off x="504825" y="1771650"/>
            <a:ext cx="5848200" cy="60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Muli"/>
                <a:ea typeface="Muli"/>
                <a:cs typeface="Muli"/>
                <a:sym typeface="Muli"/>
              </a:rPr>
              <a:t>Random sample of articles from different newspapers from the US and UK or just from NY Times and BBC to see whether British English and American English affect LIWC score significantly.</a:t>
            </a:r>
            <a:endParaRPr sz="1100">
              <a:latin typeface="Muli"/>
              <a:ea typeface="Muli"/>
              <a:cs typeface="Muli"/>
              <a:sym typeface="Muli"/>
            </a:endParaRPr>
          </a:p>
        </p:txBody>
      </p:sp>
      <p:sp>
        <p:nvSpPr>
          <p:cNvPr id="2256" name="Google Shape;2256;p83"/>
          <p:cNvSpPr/>
          <p:nvPr/>
        </p:nvSpPr>
        <p:spPr>
          <a:xfrm>
            <a:off x="485400" y="2986650"/>
            <a:ext cx="5848200" cy="60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Muli"/>
                <a:ea typeface="Muli"/>
                <a:cs typeface="Muli"/>
                <a:sym typeface="Muli"/>
              </a:rPr>
              <a:t>We can contact a number of editors from the list of newspaper that we scrape to understand how they select their published articles to draw some differences.</a:t>
            </a:r>
            <a:endParaRPr sz="1100">
              <a:latin typeface="Muli"/>
              <a:ea typeface="Muli"/>
              <a:cs typeface="Muli"/>
              <a:sym typeface="Muli"/>
            </a:endParaRPr>
          </a:p>
        </p:txBody>
      </p:sp>
      <p:sp>
        <p:nvSpPr>
          <p:cNvPr id="2257" name="Google Shape;2257;p83"/>
          <p:cNvSpPr/>
          <p:nvPr/>
        </p:nvSpPr>
        <p:spPr>
          <a:xfrm>
            <a:off x="485400" y="4315500"/>
            <a:ext cx="5848200" cy="60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Muli"/>
                <a:ea typeface="Muli"/>
                <a:cs typeface="Muli"/>
                <a:sym typeface="Muli"/>
              </a:rPr>
              <a:t>Because of time constraints, we map the topic to higher-level topic through manual selection. However, an unsupervised community detection algorithm will generate more systematic results.</a:t>
            </a:r>
            <a:endParaRPr sz="1100">
              <a:latin typeface="Muli"/>
              <a:ea typeface="Muli"/>
              <a:cs typeface="Muli"/>
              <a:sym typeface="Muli"/>
            </a:endParaRPr>
          </a:p>
        </p:txBody>
      </p:sp>
      <p:grpSp>
        <p:nvGrpSpPr>
          <p:cNvPr id="2258" name="Google Shape;2258;p83"/>
          <p:cNvGrpSpPr/>
          <p:nvPr/>
        </p:nvGrpSpPr>
        <p:grpSpPr>
          <a:xfrm>
            <a:off x="6333599" y="2986650"/>
            <a:ext cx="2829279" cy="1827700"/>
            <a:chOff x="904625" y="1290925"/>
            <a:chExt cx="2829279" cy="1827700"/>
          </a:xfrm>
        </p:grpSpPr>
        <p:sp>
          <p:nvSpPr>
            <p:cNvPr id="2259" name="Google Shape;2259;p83"/>
            <p:cNvSpPr/>
            <p:nvPr/>
          </p:nvSpPr>
          <p:spPr>
            <a:xfrm>
              <a:off x="3142413" y="2142720"/>
              <a:ext cx="386112" cy="522274"/>
            </a:xfrm>
            <a:custGeom>
              <a:rect b="b" l="l" r="r" t="t"/>
              <a:pathLst>
                <a:path extrusionOk="0" h="29857" w="22073">
                  <a:moveTo>
                    <a:pt x="10796" y="0"/>
                  </a:moveTo>
                  <a:cubicBezTo>
                    <a:pt x="10461" y="0"/>
                    <a:pt x="10129" y="150"/>
                    <a:pt x="9919" y="421"/>
                  </a:cubicBezTo>
                  <a:cubicBezTo>
                    <a:pt x="9844" y="440"/>
                    <a:pt x="9788" y="477"/>
                    <a:pt x="9769" y="552"/>
                  </a:cubicBezTo>
                  <a:lnTo>
                    <a:pt x="2166" y="20533"/>
                  </a:lnTo>
                  <a:cubicBezTo>
                    <a:pt x="1473" y="22387"/>
                    <a:pt x="761" y="24260"/>
                    <a:pt x="68" y="26114"/>
                  </a:cubicBezTo>
                  <a:cubicBezTo>
                    <a:pt x="0" y="26277"/>
                    <a:pt x="150" y="26391"/>
                    <a:pt x="294" y="26391"/>
                  </a:cubicBezTo>
                  <a:cubicBezTo>
                    <a:pt x="348" y="26391"/>
                    <a:pt x="402" y="26374"/>
                    <a:pt x="443" y="26338"/>
                  </a:cubicBezTo>
                  <a:cubicBezTo>
                    <a:pt x="743" y="26020"/>
                    <a:pt x="1080" y="25739"/>
                    <a:pt x="1435" y="25496"/>
                  </a:cubicBezTo>
                  <a:cubicBezTo>
                    <a:pt x="1734" y="25303"/>
                    <a:pt x="2230" y="24929"/>
                    <a:pt x="2599" y="24929"/>
                  </a:cubicBezTo>
                  <a:cubicBezTo>
                    <a:pt x="2624" y="24929"/>
                    <a:pt x="2648" y="24930"/>
                    <a:pt x="2671" y="24934"/>
                  </a:cubicBezTo>
                  <a:cubicBezTo>
                    <a:pt x="3065" y="25009"/>
                    <a:pt x="3252" y="25458"/>
                    <a:pt x="3308" y="25795"/>
                  </a:cubicBezTo>
                  <a:cubicBezTo>
                    <a:pt x="3364" y="26245"/>
                    <a:pt x="3327" y="26694"/>
                    <a:pt x="3439" y="27125"/>
                  </a:cubicBezTo>
                  <a:cubicBezTo>
                    <a:pt x="3472" y="27240"/>
                    <a:pt x="3576" y="27297"/>
                    <a:pt x="3677" y="27297"/>
                  </a:cubicBezTo>
                  <a:cubicBezTo>
                    <a:pt x="3692" y="27297"/>
                    <a:pt x="3706" y="27296"/>
                    <a:pt x="3720" y="27293"/>
                  </a:cubicBezTo>
                  <a:cubicBezTo>
                    <a:pt x="4038" y="27181"/>
                    <a:pt x="4319" y="27031"/>
                    <a:pt x="4563" y="26825"/>
                  </a:cubicBezTo>
                  <a:cubicBezTo>
                    <a:pt x="4806" y="26638"/>
                    <a:pt x="5068" y="26357"/>
                    <a:pt x="5387" y="26301"/>
                  </a:cubicBezTo>
                  <a:cubicBezTo>
                    <a:pt x="5420" y="26295"/>
                    <a:pt x="5452" y="26292"/>
                    <a:pt x="5483" y="26292"/>
                  </a:cubicBezTo>
                  <a:cubicBezTo>
                    <a:pt x="5851" y="26292"/>
                    <a:pt x="6047" y="26683"/>
                    <a:pt x="6098" y="26994"/>
                  </a:cubicBezTo>
                  <a:cubicBezTo>
                    <a:pt x="6173" y="27462"/>
                    <a:pt x="6080" y="27930"/>
                    <a:pt x="6192" y="28398"/>
                  </a:cubicBezTo>
                  <a:cubicBezTo>
                    <a:pt x="6219" y="28494"/>
                    <a:pt x="6316" y="28559"/>
                    <a:pt x="6417" y="28559"/>
                  </a:cubicBezTo>
                  <a:cubicBezTo>
                    <a:pt x="6455" y="28559"/>
                    <a:pt x="6493" y="28550"/>
                    <a:pt x="6529" y="28529"/>
                  </a:cubicBezTo>
                  <a:cubicBezTo>
                    <a:pt x="7278" y="28099"/>
                    <a:pt x="7896" y="27181"/>
                    <a:pt x="8833" y="27162"/>
                  </a:cubicBezTo>
                  <a:cubicBezTo>
                    <a:pt x="8849" y="27162"/>
                    <a:pt x="8864" y="27161"/>
                    <a:pt x="8880" y="27161"/>
                  </a:cubicBezTo>
                  <a:cubicBezTo>
                    <a:pt x="9896" y="27161"/>
                    <a:pt x="9766" y="28353"/>
                    <a:pt x="9600" y="29035"/>
                  </a:cubicBezTo>
                  <a:cubicBezTo>
                    <a:pt x="9584" y="29186"/>
                    <a:pt x="9687" y="29322"/>
                    <a:pt x="9830" y="29322"/>
                  </a:cubicBezTo>
                  <a:cubicBezTo>
                    <a:pt x="9846" y="29322"/>
                    <a:pt x="9864" y="29320"/>
                    <a:pt x="9881" y="29316"/>
                  </a:cubicBezTo>
                  <a:cubicBezTo>
                    <a:pt x="10499" y="29166"/>
                    <a:pt x="10892" y="28567"/>
                    <a:pt x="11492" y="28417"/>
                  </a:cubicBezTo>
                  <a:cubicBezTo>
                    <a:pt x="11544" y="28404"/>
                    <a:pt x="11596" y="28398"/>
                    <a:pt x="11647" y="28398"/>
                  </a:cubicBezTo>
                  <a:cubicBezTo>
                    <a:pt x="12101" y="28398"/>
                    <a:pt x="12458" y="28895"/>
                    <a:pt x="12391" y="29316"/>
                  </a:cubicBezTo>
                  <a:lnTo>
                    <a:pt x="12297" y="29578"/>
                  </a:lnTo>
                  <a:cubicBezTo>
                    <a:pt x="12236" y="29738"/>
                    <a:pt x="12383" y="29857"/>
                    <a:pt x="12524" y="29857"/>
                  </a:cubicBezTo>
                  <a:cubicBezTo>
                    <a:pt x="12598" y="29857"/>
                    <a:pt x="12670" y="29824"/>
                    <a:pt x="12709" y="29747"/>
                  </a:cubicBezTo>
                  <a:cubicBezTo>
                    <a:pt x="12765" y="29653"/>
                    <a:pt x="12803" y="29559"/>
                    <a:pt x="12821" y="29447"/>
                  </a:cubicBezTo>
                  <a:cubicBezTo>
                    <a:pt x="14657" y="24260"/>
                    <a:pt x="16585" y="19110"/>
                    <a:pt x="18608" y="13998"/>
                  </a:cubicBezTo>
                  <a:cubicBezTo>
                    <a:pt x="19113" y="12705"/>
                    <a:pt x="19638" y="11432"/>
                    <a:pt x="20162" y="10159"/>
                  </a:cubicBezTo>
                  <a:cubicBezTo>
                    <a:pt x="20668" y="8904"/>
                    <a:pt x="21211" y="7687"/>
                    <a:pt x="21585" y="6413"/>
                  </a:cubicBezTo>
                  <a:cubicBezTo>
                    <a:pt x="21791" y="5777"/>
                    <a:pt x="21922" y="5140"/>
                    <a:pt x="22035" y="4484"/>
                  </a:cubicBezTo>
                  <a:cubicBezTo>
                    <a:pt x="22072" y="4260"/>
                    <a:pt x="22054" y="4016"/>
                    <a:pt x="21941" y="3829"/>
                  </a:cubicBezTo>
                  <a:cubicBezTo>
                    <a:pt x="21773" y="3642"/>
                    <a:pt x="21529" y="3529"/>
                    <a:pt x="21286" y="3511"/>
                  </a:cubicBezTo>
                  <a:cubicBezTo>
                    <a:pt x="19956" y="3192"/>
                    <a:pt x="18645" y="2818"/>
                    <a:pt x="17334" y="2406"/>
                  </a:cubicBezTo>
                  <a:cubicBezTo>
                    <a:pt x="15874" y="1938"/>
                    <a:pt x="14432" y="1413"/>
                    <a:pt x="13027" y="833"/>
                  </a:cubicBezTo>
                  <a:cubicBezTo>
                    <a:pt x="12671" y="683"/>
                    <a:pt x="12297" y="533"/>
                    <a:pt x="11941" y="365"/>
                  </a:cubicBezTo>
                  <a:cubicBezTo>
                    <a:pt x="11642" y="234"/>
                    <a:pt x="11342" y="102"/>
                    <a:pt x="11042" y="28"/>
                  </a:cubicBezTo>
                  <a:cubicBezTo>
                    <a:pt x="10961" y="9"/>
                    <a:pt x="10879" y="0"/>
                    <a:pt x="107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3"/>
            <p:cNvSpPr/>
            <p:nvPr/>
          </p:nvSpPr>
          <p:spPr>
            <a:xfrm>
              <a:off x="3125585" y="1917173"/>
              <a:ext cx="461242" cy="879925"/>
            </a:xfrm>
            <a:custGeom>
              <a:rect b="b" l="l" r="r" t="t"/>
              <a:pathLst>
                <a:path extrusionOk="0" h="50303" w="26368">
                  <a:moveTo>
                    <a:pt x="16297" y="677"/>
                  </a:moveTo>
                  <a:cubicBezTo>
                    <a:pt x="19643" y="677"/>
                    <a:pt x="22565" y="1903"/>
                    <a:pt x="25250" y="3946"/>
                  </a:cubicBezTo>
                  <a:lnTo>
                    <a:pt x="25250" y="3946"/>
                  </a:lnTo>
                  <a:cubicBezTo>
                    <a:pt x="21704" y="3364"/>
                    <a:pt x="18324" y="2206"/>
                    <a:pt x="15075" y="731"/>
                  </a:cubicBezTo>
                  <a:cubicBezTo>
                    <a:pt x="15489" y="695"/>
                    <a:pt x="15896" y="677"/>
                    <a:pt x="16297" y="677"/>
                  </a:cubicBezTo>
                  <a:close/>
                  <a:moveTo>
                    <a:pt x="14289" y="1030"/>
                  </a:moveTo>
                  <a:cubicBezTo>
                    <a:pt x="17922" y="2697"/>
                    <a:pt x="21648" y="3989"/>
                    <a:pt x="25637" y="4626"/>
                  </a:cubicBezTo>
                  <a:lnTo>
                    <a:pt x="25506" y="5000"/>
                  </a:lnTo>
                  <a:cubicBezTo>
                    <a:pt x="24869" y="6723"/>
                    <a:pt x="24233" y="8465"/>
                    <a:pt x="23634" y="10206"/>
                  </a:cubicBezTo>
                  <a:cubicBezTo>
                    <a:pt x="23512" y="10556"/>
                    <a:pt x="23353" y="10696"/>
                    <a:pt x="23087" y="10696"/>
                  </a:cubicBezTo>
                  <a:cubicBezTo>
                    <a:pt x="23025" y="10696"/>
                    <a:pt x="22958" y="10688"/>
                    <a:pt x="22884" y="10674"/>
                  </a:cubicBezTo>
                  <a:cubicBezTo>
                    <a:pt x="21611" y="10431"/>
                    <a:pt x="20300" y="10281"/>
                    <a:pt x="19064" y="9907"/>
                  </a:cubicBezTo>
                  <a:cubicBezTo>
                    <a:pt x="17023" y="9307"/>
                    <a:pt x="15019" y="8596"/>
                    <a:pt x="13034" y="7865"/>
                  </a:cubicBezTo>
                  <a:cubicBezTo>
                    <a:pt x="11948" y="7472"/>
                    <a:pt x="11967" y="7416"/>
                    <a:pt x="12341" y="6367"/>
                  </a:cubicBezTo>
                  <a:cubicBezTo>
                    <a:pt x="12941" y="4701"/>
                    <a:pt x="13540" y="3053"/>
                    <a:pt x="14139" y="1386"/>
                  </a:cubicBezTo>
                  <a:cubicBezTo>
                    <a:pt x="14195" y="1255"/>
                    <a:pt x="14251" y="1124"/>
                    <a:pt x="14270" y="1030"/>
                  </a:cubicBezTo>
                  <a:close/>
                  <a:moveTo>
                    <a:pt x="11780" y="7922"/>
                  </a:moveTo>
                  <a:cubicBezTo>
                    <a:pt x="15506" y="9438"/>
                    <a:pt x="19177" y="10862"/>
                    <a:pt x="23240" y="11274"/>
                  </a:cubicBezTo>
                  <a:cubicBezTo>
                    <a:pt x="23165" y="11573"/>
                    <a:pt x="23053" y="11873"/>
                    <a:pt x="22922" y="12154"/>
                  </a:cubicBezTo>
                  <a:cubicBezTo>
                    <a:pt x="22875" y="12232"/>
                    <a:pt x="22711" y="12271"/>
                    <a:pt x="22582" y="12271"/>
                  </a:cubicBezTo>
                  <a:cubicBezTo>
                    <a:pt x="22556" y="12271"/>
                    <a:pt x="22532" y="12269"/>
                    <a:pt x="22510" y="12266"/>
                  </a:cubicBezTo>
                  <a:cubicBezTo>
                    <a:pt x="21574" y="12098"/>
                    <a:pt x="20637" y="11966"/>
                    <a:pt x="19701" y="11723"/>
                  </a:cubicBezTo>
                  <a:cubicBezTo>
                    <a:pt x="18165" y="11348"/>
                    <a:pt x="16630" y="10974"/>
                    <a:pt x="15150" y="10487"/>
                  </a:cubicBezTo>
                  <a:cubicBezTo>
                    <a:pt x="14008" y="10094"/>
                    <a:pt x="12959" y="9551"/>
                    <a:pt x="11873" y="9083"/>
                  </a:cubicBezTo>
                  <a:cubicBezTo>
                    <a:pt x="11517" y="8933"/>
                    <a:pt x="11424" y="8708"/>
                    <a:pt x="11611" y="8371"/>
                  </a:cubicBezTo>
                  <a:cubicBezTo>
                    <a:pt x="11686" y="8240"/>
                    <a:pt x="11742" y="8090"/>
                    <a:pt x="11780" y="7940"/>
                  </a:cubicBezTo>
                  <a:lnTo>
                    <a:pt x="11780" y="7922"/>
                  </a:lnTo>
                  <a:close/>
                  <a:moveTo>
                    <a:pt x="11274" y="9326"/>
                  </a:moveTo>
                  <a:cubicBezTo>
                    <a:pt x="13016" y="10412"/>
                    <a:pt x="14926" y="11049"/>
                    <a:pt x="16836" y="11536"/>
                  </a:cubicBezTo>
                  <a:cubicBezTo>
                    <a:pt x="18746" y="12023"/>
                    <a:pt x="20675" y="12453"/>
                    <a:pt x="22622" y="12922"/>
                  </a:cubicBezTo>
                  <a:cubicBezTo>
                    <a:pt x="22604" y="12996"/>
                    <a:pt x="22585" y="13071"/>
                    <a:pt x="22566" y="13146"/>
                  </a:cubicBezTo>
                  <a:cubicBezTo>
                    <a:pt x="22341" y="13802"/>
                    <a:pt x="22060" y="14457"/>
                    <a:pt x="21873" y="15113"/>
                  </a:cubicBezTo>
                  <a:cubicBezTo>
                    <a:pt x="21785" y="15393"/>
                    <a:pt x="21650" y="15487"/>
                    <a:pt x="21441" y="15487"/>
                  </a:cubicBezTo>
                  <a:cubicBezTo>
                    <a:pt x="21385" y="15487"/>
                    <a:pt x="21323" y="15480"/>
                    <a:pt x="21255" y="15468"/>
                  </a:cubicBezTo>
                  <a:cubicBezTo>
                    <a:pt x="18353" y="14963"/>
                    <a:pt x="15506" y="14139"/>
                    <a:pt x="12791" y="13034"/>
                  </a:cubicBezTo>
                  <a:cubicBezTo>
                    <a:pt x="11986" y="12697"/>
                    <a:pt x="11162" y="12341"/>
                    <a:pt x="10319" y="11985"/>
                  </a:cubicBezTo>
                  <a:lnTo>
                    <a:pt x="11274" y="9326"/>
                  </a:lnTo>
                  <a:close/>
                  <a:moveTo>
                    <a:pt x="10132" y="12491"/>
                  </a:moveTo>
                  <a:lnTo>
                    <a:pt x="12266" y="13427"/>
                  </a:lnTo>
                  <a:cubicBezTo>
                    <a:pt x="12210" y="13596"/>
                    <a:pt x="12173" y="13727"/>
                    <a:pt x="12117" y="13858"/>
                  </a:cubicBezTo>
                  <a:cubicBezTo>
                    <a:pt x="9514" y="21049"/>
                    <a:pt x="6929" y="28240"/>
                    <a:pt x="4345" y="35431"/>
                  </a:cubicBezTo>
                  <a:cubicBezTo>
                    <a:pt x="4120" y="36068"/>
                    <a:pt x="3971" y="36723"/>
                    <a:pt x="3783" y="37360"/>
                  </a:cubicBezTo>
                  <a:cubicBezTo>
                    <a:pt x="3746" y="37453"/>
                    <a:pt x="3690" y="37528"/>
                    <a:pt x="3596" y="37584"/>
                  </a:cubicBezTo>
                  <a:cubicBezTo>
                    <a:pt x="3577" y="37453"/>
                    <a:pt x="3559" y="37341"/>
                    <a:pt x="3540" y="37229"/>
                  </a:cubicBezTo>
                  <a:cubicBezTo>
                    <a:pt x="3441" y="36735"/>
                    <a:pt x="3173" y="36465"/>
                    <a:pt x="2783" y="36465"/>
                  </a:cubicBezTo>
                  <a:cubicBezTo>
                    <a:pt x="2655" y="36465"/>
                    <a:pt x="2513" y="36494"/>
                    <a:pt x="2360" y="36554"/>
                  </a:cubicBezTo>
                  <a:cubicBezTo>
                    <a:pt x="1967" y="36723"/>
                    <a:pt x="1592" y="36929"/>
                    <a:pt x="1236" y="37172"/>
                  </a:cubicBezTo>
                  <a:cubicBezTo>
                    <a:pt x="4195" y="28933"/>
                    <a:pt x="7154" y="20749"/>
                    <a:pt x="10132" y="12491"/>
                  </a:cubicBezTo>
                  <a:close/>
                  <a:moveTo>
                    <a:pt x="12791" y="13671"/>
                  </a:moveTo>
                  <a:lnTo>
                    <a:pt x="15338" y="14569"/>
                  </a:lnTo>
                  <a:lnTo>
                    <a:pt x="6648" y="38633"/>
                  </a:lnTo>
                  <a:cubicBezTo>
                    <a:pt x="6409" y="37914"/>
                    <a:pt x="6118" y="37594"/>
                    <a:pt x="5661" y="37594"/>
                  </a:cubicBezTo>
                  <a:cubicBezTo>
                    <a:pt x="5440" y="37594"/>
                    <a:pt x="5181" y="37669"/>
                    <a:pt x="4869" y="37809"/>
                  </a:cubicBezTo>
                  <a:cubicBezTo>
                    <a:pt x="4607" y="37921"/>
                    <a:pt x="4345" y="38071"/>
                    <a:pt x="4083" y="38202"/>
                  </a:cubicBezTo>
                  <a:cubicBezTo>
                    <a:pt x="4064" y="38165"/>
                    <a:pt x="4064" y="38127"/>
                    <a:pt x="4064" y="38090"/>
                  </a:cubicBezTo>
                  <a:cubicBezTo>
                    <a:pt x="5487" y="34045"/>
                    <a:pt x="6911" y="29981"/>
                    <a:pt x="8353" y="25918"/>
                  </a:cubicBezTo>
                  <a:cubicBezTo>
                    <a:pt x="9757" y="22004"/>
                    <a:pt x="11199" y="18090"/>
                    <a:pt x="12604" y="14176"/>
                  </a:cubicBezTo>
                  <a:cubicBezTo>
                    <a:pt x="12660" y="14008"/>
                    <a:pt x="12716" y="13858"/>
                    <a:pt x="12791" y="13671"/>
                  </a:cubicBezTo>
                  <a:close/>
                  <a:moveTo>
                    <a:pt x="15881" y="14719"/>
                  </a:moveTo>
                  <a:lnTo>
                    <a:pt x="18634" y="15506"/>
                  </a:lnTo>
                  <a:lnTo>
                    <a:pt x="10019" y="39345"/>
                  </a:lnTo>
                  <a:cubicBezTo>
                    <a:pt x="9737" y="38914"/>
                    <a:pt x="9503" y="38706"/>
                    <a:pt x="9144" y="38706"/>
                  </a:cubicBezTo>
                  <a:cubicBezTo>
                    <a:pt x="9003" y="38706"/>
                    <a:pt x="8842" y="38738"/>
                    <a:pt x="8652" y="38802"/>
                  </a:cubicBezTo>
                  <a:cubicBezTo>
                    <a:pt x="8184" y="38989"/>
                    <a:pt x="7716" y="39214"/>
                    <a:pt x="7285" y="39476"/>
                  </a:cubicBezTo>
                  <a:cubicBezTo>
                    <a:pt x="7135" y="39551"/>
                    <a:pt x="6986" y="39663"/>
                    <a:pt x="6836" y="39775"/>
                  </a:cubicBezTo>
                  <a:cubicBezTo>
                    <a:pt x="9869" y="31367"/>
                    <a:pt x="12866" y="23053"/>
                    <a:pt x="15881" y="14719"/>
                  </a:cubicBezTo>
                  <a:close/>
                  <a:moveTo>
                    <a:pt x="19158" y="15656"/>
                  </a:moveTo>
                  <a:lnTo>
                    <a:pt x="21499" y="16068"/>
                  </a:lnTo>
                  <a:cubicBezTo>
                    <a:pt x="18559" y="24214"/>
                    <a:pt x="15637" y="32322"/>
                    <a:pt x="12810" y="40169"/>
                  </a:cubicBezTo>
                  <a:cubicBezTo>
                    <a:pt x="12622" y="40038"/>
                    <a:pt x="12416" y="39944"/>
                    <a:pt x="12192" y="39888"/>
                  </a:cubicBezTo>
                  <a:cubicBezTo>
                    <a:pt x="12098" y="39875"/>
                    <a:pt x="12002" y="39869"/>
                    <a:pt x="11906" y="39869"/>
                  </a:cubicBezTo>
                  <a:cubicBezTo>
                    <a:pt x="11715" y="39869"/>
                    <a:pt x="11524" y="39894"/>
                    <a:pt x="11349" y="39944"/>
                  </a:cubicBezTo>
                  <a:cubicBezTo>
                    <a:pt x="10956" y="40075"/>
                    <a:pt x="10600" y="40206"/>
                    <a:pt x="10225" y="40375"/>
                  </a:cubicBezTo>
                  <a:lnTo>
                    <a:pt x="19158" y="15656"/>
                  </a:lnTo>
                  <a:close/>
                  <a:moveTo>
                    <a:pt x="2698" y="37000"/>
                  </a:moveTo>
                  <a:cubicBezTo>
                    <a:pt x="2906" y="37000"/>
                    <a:pt x="3003" y="37193"/>
                    <a:pt x="3015" y="37603"/>
                  </a:cubicBezTo>
                  <a:cubicBezTo>
                    <a:pt x="3015" y="38015"/>
                    <a:pt x="2978" y="38446"/>
                    <a:pt x="2941" y="38858"/>
                  </a:cubicBezTo>
                  <a:cubicBezTo>
                    <a:pt x="2903" y="38970"/>
                    <a:pt x="2884" y="39064"/>
                    <a:pt x="2884" y="39176"/>
                  </a:cubicBezTo>
                  <a:cubicBezTo>
                    <a:pt x="2922" y="39382"/>
                    <a:pt x="2978" y="39569"/>
                    <a:pt x="3034" y="39775"/>
                  </a:cubicBezTo>
                  <a:cubicBezTo>
                    <a:pt x="3221" y="39701"/>
                    <a:pt x="3409" y="39607"/>
                    <a:pt x="3577" y="39495"/>
                  </a:cubicBezTo>
                  <a:cubicBezTo>
                    <a:pt x="4008" y="38933"/>
                    <a:pt x="4589" y="38502"/>
                    <a:pt x="5244" y="38240"/>
                  </a:cubicBezTo>
                  <a:cubicBezTo>
                    <a:pt x="5412" y="38175"/>
                    <a:pt x="5550" y="38141"/>
                    <a:pt x="5661" y="38141"/>
                  </a:cubicBezTo>
                  <a:cubicBezTo>
                    <a:pt x="5934" y="38141"/>
                    <a:pt x="6044" y="38344"/>
                    <a:pt x="6030" y="38783"/>
                  </a:cubicBezTo>
                  <a:cubicBezTo>
                    <a:pt x="6012" y="39251"/>
                    <a:pt x="5899" y="39738"/>
                    <a:pt x="5881" y="40206"/>
                  </a:cubicBezTo>
                  <a:cubicBezTo>
                    <a:pt x="5899" y="40431"/>
                    <a:pt x="5974" y="40656"/>
                    <a:pt x="6068" y="40862"/>
                  </a:cubicBezTo>
                  <a:cubicBezTo>
                    <a:pt x="6274" y="40805"/>
                    <a:pt x="6480" y="40730"/>
                    <a:pt x="6686" y="40637"/>
                  </a:cubicBezTo>
                  <a:cubicBezTo>
                    <a:pt x="7285" y="40244"/>
                    <a:pt x="7866" y="39794"/>
                    <a:pt x="8484" y="39420"/>
                  </a:cubicBezTo>
                  <a:cubicBezTo>
                    <a:pt x="8596" y="39354"/>
                    <a:pt x="8736" y="39340"/>
                    <a:pt x="8884" y="39340"/>
                  </a:cubicBezTo>
                  <a:cubicBezTo>
                    <a:pt x="8995" y="39340"/>
                    <a:pt x="9109" y="39348"/>
                    <a:pt x="9219" y="39348"/>
                  </a:cubicBezTo>
                  <a:cubicBezTo>
                    <a:pt x="9255" y="39348"/>
                    <a:pt x="9291" y="39347"/>
                    <a:pt x="9326" y="39345"/>
                  </a:cubicBezTo>
                  <a:lnTo>
                    <a:pt x="9326" y="39345"/>
                  </a:lnTo>
                  <a:cubicBezTo>
                    <a:pt x="9326" y="39588"/>
                    <a:pt x="9326" y="39850"/>
                    <a:pt x="9308" y="40112"/>
                  </a:cubicBezTo>
                  <a:cubicBezTo>
                    <a:pt x="9251" y="40487"/>
                    <a:pt x="9102" y="40824"/>
                    <a:pt x="9064" y="41199"/>
                  </a:cubicBezTo>
                  <a:cubicBezTo>
                    <a:pt x="9064" y="41367"/>
                    <a:pt x="9120" y="41554"/>
                    <a:pt x="9177" y="41704"/>
                  </a:cubicBezTo>
                  <a:cubicBezTo>
                    <a:pt x="9345" y="41686"/>
                    <a:pt x="9514" y="41629"/>
                    <a:pt x="9663" y="41573"/>
                  </a:cubicBezTo>
                  <a:cubicBezTo>
                    <a:pt x="10263" y="41217"/>
                    <a:pt x="10843" y="40805"/>
                    <a:pt x="11461" y="40506"/>
                  </a:cubicBezTo>
                  <a:cubicBezTo>
                    <a:pt x="11629" y="40428"/>
                    <a:pt x="11756" y="40388"/>
                    <a:pt x="11851" y="40388"/>
                  </a:cubicBezTo>
                  <a:cubicBezTo>
                    <a:pt x="12052" y="40388"/>
                    <a:pt x="12105" y="40567"/>
                    <a:pt x="12079" y="40936"/>
                  </a:cubicBezTo>
                  <a:cubicBezTo>
                    <a:pt x="12079" y="41348"/>
                    <a:pt x="12042" y="41760"/>
                    <a:pt x="11986" y="42172"/>
                  </a:cubicBezTo>
                  <a:cubicBezTo>
                    <a:pt x="11967" y="42603"/>
                    <a:pt x="11780" y="43015"/>
                    <a:pt x="11480" y="43333"/>
                  </a:cubicBezTo>
                  <a:cubicBezTo>
                    <a:pt x="10057" y="44775"/>
                    <a:pt x="8633" y="46217"/>
                    <a:pt x="7229" y="47659"/>
                  </a:cubicBezTo>
                  <a:cubicBezTo>
                    <a:pt x="7154" y="47715"/>
                    <a:pt x="7098" y="47772"/>
                    <a:pt x="6986" y="47865"/>
                  </a:cubicBezTo>
                  <a:lnTo>
                    <a:pt x="6986" y="47847"/>
                  </a:lnTo>
                  <a:cubicBezTo>
                    <a:pt x="6854" y="47528"/>
                    <a:pt x="6780" y="47266"/>
                    <a:pt x="6630" y="47004"/>
                  </a:cubicBezTo>
                  <a:cubicBezTo>
                    <a:pt x="6264" y="46243"/>
                    <a:pt x="5508" y="45790"/>
                    <a:pt x="4713" y="45790"/>
                  </a:cubicBezTo>
                  <a:cubicBezTo>
                    <a:pt x="4491" y="45790"/>
                    <a:pt x="4266" y="45825"/>
                    <a:pt x="4045" y="45899"/>
                  </a:cubicBezTo>
                  <a:cubicBezTo>
                    <a:pt x="3465" y="46086"/>
                    <a:pt x="2884" y="46330"/>
                    <a:pt x="2323" y="46573"/>
                  </a:cubicBezTo>
                  <a:cubicBezTo>
                    <a:pt x="2192" y="46629"/>
                    <a:pt x="2079" y="46686"/>
                    <a:pt x="1911" y="46760"/>
                  </a:cubicBezTo>
                  <a:cubicBezTo>
                    <a:pt x="1742" y="45899"/>
                    <a:pt x="1592" y="45075"/>
                    <a:pt x="1461" y="44232"/>
                  </a:cubicBezTo>
                  <a:cubicBezTo>
                    <a:pt x="1218" y="42641"/>
                    <a:pt x="974" y="41049"/>
                    <a:pt x="731" y="39457"/>
                  </a:cubicBezTo>
                  <a:cubicBezTo>
                    <a:pt x="712" y="39214"/>
                    <a:pt x="731" y="38989"/>
                    <a:pt x="824" y="38783"/>
                  </a:cubicBezTo>
                  <a:cubicBezTo>
                    <a:pt x="1087" y="38090"/>
                    <a:pt x="1592" y="37528"/>
                    <a:pt x="2248" y="37172"/>
                  </a:cubicBezTo>
                  <a:cubicBezTo>
                    <a:pt x="2434" y="37059"/>
                    <a:pt x="2583" y="37000"/>
                    <a:pt x="2698" y="37000"/>
                  </a:cubicBezTo>
                  <a:close/>
                  <a:moveTo>
                    <a:pt x="3259" y="46854"/>
                  </a:moveTo>
                  <a:lnTo>
                    <a:pt x="2154" y="48109"/>
                  </a:lnTo>
                  <a:lnTo>
                    <a:pt x="2154" y="48090"/>
                  </a:lnTo>
                  <a:cubicBezTo>
                    <a:pt x="1948" y="47397"/>
                    <a:pt x="1948" y="47397"/>
                    <a:pt x="2491" y="47135"/>
                  </a:cubicBezTo>
                  <a:cubicBezTo>
                    <a:pt x="2716" y="46985"/>
                    <a:pt x="2978" y="46910"/>
                    <a:pt x="3259" y="46854"/>
                  </a:cubicBezTo>
                  <a:close/>
                  <a:moveTo>
                    <a:pt x="5188" y="46367"/>
                  </a:moveTo>
                  <a:lnTo>
                    <a:pt x="5263" y="46498"/>
                  </a:lnTo>
                  <a:lnTo>
                    <a:pt x="2529" y="49307"/>
                  </a:lnTo>
                  <a:cubicBezTo>
                    <a:pt x="2248" y="49139"/>
                    <a:pt x="2173" y="48933"/>
                    <a:pt x="2360" y="48727"/>
                  </a:cubicBezTo>
                  <a:cubicBezTo>
                    <a:pt x="3072" y="47959"/>
                    <a:pt x="3746" y="47191"/>
                    <a:pt x="4476" y="46461"/>
                  </a:cubicBezTo>
                  <a:cubicBezTo>
                    <a:pt x="4557" y="46380"/>
                    <a:pt x="4721" y="46370"/>
                    <a:pt x="4889" y="46370"/>
                  </a:cubicBezTo>
                  <a:cubicBezTo>
                    <a:pt x="4944" y="46370"/>
                    <a:pt x="4999" y="46372"/>
                    <a:pt x="5052" y="46372"/>
                  </a:cubicBezTo>
                  <a:cubicBezTo>
                    <a:pt x="5100" y="46372"/>
                    <a:pt x="5146" y="46371"/>
                    <a:pt x="5188" y="46367"/>
                  </a:cubicBezTo>
                  <a:close/>
                  <a:moveTo>
                    <a:pt x="5731" y="46835"/>
                  </a:moveTo>
                  <a:cubicBezTo>
                    <a:pt x="6199" y="47154"/>
                    <a:pt x="6199" y="47247"/>
                    <a:pt x="5843" y="47603"/>
                  </a:cubicBezTo>
                  <a:cubicBezTo>
                    <a:pt x="5206" y="48259"/>
                    <a:pt x="4551" y="48877"/>
                    <a:pt x="3933" y="49551"/>
                  </a:cubicBezTo>
                  <a:cubicBezTo>
                    <a:pt x="3826" y="49657"/>
                    <a:pt x="3728" y="49694"/>
                    <a:pt x="3627" y="49694"/>
                  </a:cubicBezTo>
                  <a:cubicBezTo>
                    <a:pt x="3462" y="49694"/>
                    <a:pt x="3292" y="49597"/>
                    <a:pt x="3072" y="49551"/>
                  </a:cubicBezTo>
                  <a:lnTo>
                    <a:pt x="5731" y="46835"/>
                  </a:lnTo>
                  <a:close/>
                  <a:moveTo>
                    <a:pt x="6405" y="47959"/>
                  </a:moveTo>
                  <a:lnTo>
                    <a:pt x="6405" y="47959"/>
                  </a:lnTo>
                  <a:cubicBezTo>
                    <a:pt x="6574" y="48146"/>
                    <a:pt x="6574" y="48333"/>
                    <a:pt x="6349" y="48539"/>
                  </a:cubicBezTo>
                  <a:cubicBezTo>
                    <a:pt x="5993" y="48858"/>
                    <a:pt x="5675" y="49195"/>
                    <a:pt x="5356" y="49532"/>
                  </a:cubicBezTo>
                  <a:cubicBezTo>
                    <a:pt x="5220" y="49690"/>
                    <a:pt x="5078" y="49753"/>
                    <a:pt x="4908" y="49753"/>
                  </a:cubicBezTo>
                  <a:cubicBezTo>
                    <a:pt x="4796" y="49753"/>
                    <a:pt x="4673" y="49726"/>
                    <a:pt x="4532" y="49682"/>
                  </a:cubicBezTo>
                  <a:lnTo>
                    <a:pt x="6405" y="47978"/>
                  </a:lnTo>
                  <a:lnTo>
                    <a:pt x="6405" y="47959"/>
                  </a:lnTo>
                  <a:close/>
                  <a:moveTo>
                    <a:pt x="16180" y="0"/>
                  </a:moveTo>
                  <a:cubicBezTo>
                    <a:pt x="15562" y="75"/>
                    <a:pt x="14944" y="150"/>
                    <a:pt x="14326" y="225"/>
                  </a:cubicBezTo>
                  <a:cubicBezTo>
                    <a:pt x="14083" y="225"/>
                    <a:pt x="13877" y="412"/>
                    <a:pt x="13821" y="656"/>
                  </a:cubicBezTo>
                  <a:cubicBezTo>
                    <a:pt x="12360" y="4701"/>
                    <a:pt x="10918" y="8727"/>
                    <a:pt x="9457" y="12753"/>
                  </a:cubicBezTo>
                  <a:cubicBezTo>
                    <a:pt x="7266" y="18802"/>
                    <a:pt x="5094" y="24832"/>
                    <a:pt x="2903" y="30880"/>
                  </a:cubicBezTo>
                  <a:cubicBezTo>
                    <a:pt x="1986" y="33446"/>
                    <a:pt x="1030" y="36030"/>
                    <a:pt x="94" y="38596"/>
                  </a:cubicBezTo>
                  <a:cubicBezTo>
                    <a:pt x="19" y="38745"/>
                    <a:pt x="0" y="38914"/>
                    <a:pt x="19" y="39064"/>
                  </a:cubicBezTo>
                  <a:cubicBezTo>
                    <a:pt x="113" y="39607"/>
                    <a:pt x="281" y="40112"/>
                    <a:pt x="375" y="40656"/>
                  </a:cubicBezTo>
                  <a:cubicBezTo>
                    <a:pt x="806" y="43333"/>
                    <a:pt x="1236" y="46030"/>
                    <a:pt x="1630" y="48708"/>
                  </a:cubicBezTo>
                  <a:cubicBezTo>
                    <a:pt x="1742" y="49420"/>
                    <a:pt x="2079" y="49888"/>
                    <a:pt x="2753" y="50019"/>
                  </a:cubicBezTo>
                  <a:cubicBezTo>
                    <a:pt x="3465" y="50169"/>
                    <a:pt x="4195" y="50262"/>
                    <a:pt x="4907" y="50300"/>
                  </a:cubicBezTo>
                  <a:cubicBezTo>
                    <a:pt x="4928" y="50301"/>
                    <a:pt x="4948" y="50302"/>
                    <a:pt x="4969" y="50302"/>
                  </a:cubicBezTo>
                  <a:cubicBezTo>
                    <a:pt x="5191" y="50302"/>
                    <a:pt x="5410" y="50212"/>
                    <a:pt x="5581" y="50075"/>
                  </a:cubicBezTo>
                  <a:cubicBezTo>
                    <a:pt x="7585" y="48090"/>
                    <a:pt x="9570" y="46086"/>
                    <a:pt x="11555" y="44083"/>
                  </a:cubicBezTo>
                  <a:cubicBezTo>
                    <a:pt x="11873" y="43802"/>
                    <a:pt x="12135" y="43465"/>
                    <a:pt x="12360" y="43109"/>
                  </a:cubicBezTo>
                  <a:cubicBezTo>
                    <a:pt x="12566" y="42734"/>
                    <a:pt x="12641" y="42303"/>
                    <a:pt x="12772" y="41892"/>
                  </a:cubicBezTo>
                  <a:lnTo>
                    <a:pt x="16311" y="32079"/>
                  </a:lnTo>
                  <a:cubicBezTo>
                    <a:pt x="19607" y="22921"/>
                    <a:pt x="22903" y="13764"/>
                    <a:pt x="26218" y="4626"/>
                  </a:cubicBezTo>
                  <a:cubicBezTo>
                    <a:pt x="26368" y="4307"/>
                    <a:pt x="26255" y="3933"/>
                    <a:pt x="25974" y="3727"/>
                  </a:cubicBezTo>
                  <a:cubicBezTo>
                    <a:pt x="25525" y="3371"/>
                    <a:pt x="25075" y="3034"/>
                    <a:pt x="24607" y="2734"/>
                  </a:cubicBezTo>
                  <a:cubicBezTo>
                    <a:pt x="22117" y="1049"/>
                    <a:pt x="19195" y="94"/>
                    <a:pt x="16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3"/>
            <p:cNvSpPr/>
            <p:nvPr/>
          </p:nvSpPr>
          <p:spPr>
            <a:xfrm>
              <a:off x="3382724" y="2252923"/>
              <a:ext cx="18000" cy="17388"/>
            </a:xfrm>
            <a:custGeom>
              <a:rect b="b" l="l" r="r" t="t"/>
              <a:pathLst>
                <a:path extrusionOk="0" h="994" w="1029">
                  <a:moveTo>
                    <a:pt x="511" y="0"/>
                  </a:moveTo>
                  <a:cubicBezTo>
                    <a:pt x="504" y="0"/>
                    <a:pt x="496" y="0"/>
                    <a:pt x="488" y="1"/>
                  </a:cubicBezTo>
                  <a:cubicBezTo>
                    <a:pt x="207" y="20"/>
                    <a:pt x="1" y="188"/>
                    <a:pt x="57" y="432"/>
                  </a:cubicBezTo>
                  <a:cubicBezTo>
                    <a:pt x="76" y="638"/>
                    <a:pt x="282" y="806"/>
                    <a:pt x="394" y="993"/>
                  </a:cubicBezTo>
                  <a:lnTo>
                    <a:pt x="581" y="993"/>
                  </a:lnTo>
                  <a:cubicBezTo>
                    <a:pt x="731" y="844"/>
                    <a:pt x="862" y="675"/>
                    <a:pt x="956" y="507"/>
                  </a:cubicBezTo>
                  <a:cubicBezTo>
                    <a:pt x="1029" y="289"/>
                    <a:pt x="766" y="0"/>
                    <a:pt x="5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3"/>
            <p:cNvSpPr/>
            <p:nvPr/>
          </p:nvSpPr>
          <p:spPr>
            <a:xfrm>
              <a:off x="3390928" y="2280439"/>
              <a:ext cx="12787" cy="16723"/>
            </a:xfrm>
            <a:custGeom>
              <a:rect b="b" l="l" r="r" t="t"/>
              <a:pathLst>
                <a:path extrusionOk="0" h="956" w="731">
                  <a:moveTo>
                    <a:pt x="412" y="1"/>
                  </a:moveTo>
                  <a:cubicBezTo>
                    <a:pt x="262" y="151"/>
                    <a:pt x="131" y="319"/>
                    <a:pt x="38" y="507"/>
                  </a:cubicBezTo>
                  <a:cubicBezTo>
                    <a:pt x="0" y="563"/>
                    <a:pt x="187" y="731"/>
                    <a:pt x="375" y="956"/>
                  </a:cubicBezTo>
                  <a:cubicBezTo>
                    <a:pt x="543" y="675"/>
                    <a:pt x="712" y="525"/>
                    <a:pt x="712" y="338"/>
                  </a:cubicBezTo>
                  <a:cubicBezTo>
                    <a:pt x="730" y="226"/>
                    <a:pt x="524" y="113"/>
                    <a:pt x="4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3"/>
            <p:cNvSpPr/>
            <p:nvPr/>
          </p:nvSpPr>
          <p:spPr>
            <a:xfrm>
              <a:off x="3409260" y="2259815"/>
              <a:ext cx="14099" cy="10268"/>
            </a:xfrm>
            <a:custGeom>
              <a:rect b="b" l="l" r="r" t="t"/>
              <a:pathLst>
                <a:path extrusionOk="0" h="587" w="806">
                  <a:moveTo>
                    <a:pt x="338" y="0"/>
                  </a:moveTo>
                  <a:cubicBezTo>
                    <a:pt x="225" y="0"/>
                    <a:pt x="113" y="169"/>
                    <a:pt x="1" y="281"/>
                  </a:cubicBezTo>
                  <a:cubicBezTo>
                    <a:pt x="113" y="393"/>
                    <a:pt x="244" y="562"/>
                    <a:pt x="338" y="581"/>
                  </a:cubicBezTo>
                  <a:cubicBezTo>
                    <a:pt x="348" y="585"/>
                    <a:pt x="358" y="587"/>
                    <a:pt x="369" y="587"/>
                  </a:cubicBezTo>
                  <a:cubicBezTo>
                    <a:pt x="460" y="587"/>
                    <a:pt x="588" y="453"/>
                    <a:pt x="806" y="319"/>
                  </a:cubicBezTo>
                  <a:cubicBezTo>
                    <a:pt x="600" y="150"/>
                    <a:pt x="431" y="0"/>
                    <a:pt x="3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3"/>
            <p:cNvSpPr/>
            <p:nvPr/>
          </p:nvSpPr>
          <p:spPr>
            <a:xfrm>
              <a:off x="3156372" y="2628591"/>
              <a:ext cx="17720" cy="17440"/>
            </a:xfrm>
            <a:custGeom>
              <a:rect b="b" l="l" r="r" t="t"/>
              <a:pathLst>
                <a:path extrusionOk="0" h="997" w="1013">
                  <a:moveTo>
                    <a:pt x="563" y="0"/>
                  </a:moveTo>
                  <a:cubicBezTo>
                    <a:pt x="545" y="0"/>
                    <a:pt x="526" y="2"/>
                    <a:pt x="506" y="4"/>
                  </a:cubicBezTo>
                  <a:cubicBezTo>
                    <a:pt x="226" y="4"/>
                    <a:pt x="1" y="248"/>
                    <a:pt x="38" y="529"/>
                  </a:cubicBezTo>
                  <a:cubicBezTo>
                    <a:pt x="20" y="847"/>
                    <a:pt x="226" y="959"/>
                    <a:pt x="506" y="997"/>
                  </a:cubicBezTo>
                  <a:cubicBezTo>
                    <a:pt x="806" y="959"/>
                    <a:pt x="1012" y="810"/>
                    <a:pt x="993" y="491"/>
                  </a:cubicBezTo>
                  <a:cubicBezTo>
                    <a:pt x="1011" y="230"/>
                    <a:pt x="817"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3"/>
            <p:cNvSpPr/>
            <p:nvPr/>
          </p:nvSpPr>
          <p:spPr>
            <a:xfrm>
              <a:off x="3177992" y="2664993"/>
              <a:ext cx="15096" cy="12175"/>
            </a:xfrm>
            <a:custGeom>
              <a:rect b="b" l="l" r="r" t="t"/>
              <a:pathLst>
                <a:path extrusionOk="0" h="696" w="863">
                  <a:moveTo>
                    <a:pt x="377" y="1"/>
                  </a:moveTo>
                  <a:cubicBezTo>
                    <a:pt x="370" y="1"/>
                    <a:pt x="363" y="1"/>
                    <a:pt x="357" y="2"/>
                  </a:cubicBezTo>
                  <a:cubicBezTo>
                    <a:pt x="225" y="2"/>
                    <a:pt x="1" y="227"/>
                    <a:pt x="19" y="320"/>
                  </a:cubicBezTo>
                  <a:cubicBezTo>
                    <a:pt x="57" y="508"/>
                    <a:pt x="207" y="639"/>
                    <a:pt x="375" y="695"/>
                  </a:cubicBezTo>
                  <a:cubicBezTo>
                    <a:pt x="379" y="696"/>
                    <a:pt x="383" y="696"/>
                    <a:pt x="388" y="696"/>
                  </a:cubicBezTo>
                  <a:cubicBezTo>
                    <a:pt x="482" y="696"/>
                    <a:pt x="629" y="500"/>
                    <a:pt x="862" y="339"/>
                  </a:cubicBezTo>
                  <a:cubicBezTo>
                    <a:pt x="631" y="161"/>
                    <a:pt x="501" y="1"/>
                    <a:pt x="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3"/>
            <p:cNvSpPr/>
            <p:nvPr/>
          </p:nvSpPr>
          <p:spPr>
            <a:xfrm>
              <a:off x="3195677" y="2636498"/>
              <a:ext cx="14431" cy="10548"/>
            </a:xfrm>
            <a:custGeom>
              <a:rect b="b" l="l" r="r" t="t"/>
              <a:pathLst>
                <a:path extrusionOk="0" h="603" w="825">
                  <a:moveTo>
                    <a:pt x="392" y="0"/>
                  </a:moveTo>
                  <a:cubicBezTo>
                    <a:pt x="386" y="0"/>
                    <a:pt x="381" y="1"/>
                    <a:pt x="376" y="2"/>
                  </a:cubicBezTo>
                  <a:cubicBezTo>
                    <a:pt x="1" y="39"/>
                    <a:pt x="20" y="582"/>
                    <a:pt x="394" y="601"/>
                  </a:cubicBezTo>
                  <a:cubicBezTo>
                    <a:pt x="399" y="602"/>
                    <a:pt x="404" y="602"/>
                    <a:pt x="409" y="602"/>
                  </a:cubicBezTo>
                  <a:cubicBezTo>
                    <a:pt x="502" y="602"/>
                    <a:pt x="630" y="443"/>
                    <a:pt x="825" y="283"/>
                  </a:cubicBezTo>
                  <a:cubicBezTo>
                    <a:pt x="613" y="141"/>
                    <a:pt x="484" y="0"/>
                    <a:pt x="3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3"/>
            <p:cNvSpPr/>
            <p:nvPr/>
          </p:nvSpPr>
          <p:spPr>
            <a:xfrm>
              <a:off x="3373558" y="1958437"/>
              <a:ext cx="47195" cy="43924"/>
            </a:xfrm>
            <a:custGeom>
              <a:rect b="b" l="l" r="r" t="t"/>
              <a:pathLst>
                <a:path extrusionOk="0" h="2511" w="2698">
                  <a:moveTo>
                    <a:pt x="1316" y="562"/>
                  </a:moveTo>
                  <a:cubicBezTo>
                    <a:pt x="1327" y="562"/>
                    <a:pt x="1338" y="562"/>
                    <a:pt x="1349" y="563"/>
                  </a:cubicBezTo>
                  <a:cubicBezTo>
                    <a:pt x="1761" y="600"/>
                    <a:pt x="2098" y="918"/>
                    <a:pt x="2135" y="1330"/>
                  </a:cubicBezTo>
                  <a:cubicBezTo>
                    <a:pt x="2099" y="1693"/>
                    <a:pt x="1799" y="1968"/>
                    <a:pt x="1423" y="1968"/>
                  </a:cubicBezTo>
                  <a:cubicBezTo>
                    <a:pt x="1411" y="1968"/>
                    <a:pt x="1399" y="1968"/>
                    <a:pt x="1386" y="1967"/>
                  </a:cubicBezTo>
                  <a:cubicBezTo>
                    <a:pt x="956" y="1930"/>
                    <a:pt x="619" y="1611"/>
                    <a:pt x="562" y="1181"/>
                  </a:cubicBezTo>
                  <a:cubicBezTo>
                    <a:pt x="544" y="871"/>
                    <a:pt x="933" y="562"/>
                    <a:pt x="1316" y="562"/>
                  </a:cubicBezTo>
                  <a:close/>
                  <a:moveTo>
                    <a:pt x="1274" y="1"/>
                  </a:moveTo>
                  <a:cubicBezTo>
                    <a:pt x="600" y="1"/>
                    <a:pt x="1" y="525"/>
                    <a:pt x="1" y="1143"/>
                  </a:cubicBezTo>
                  <a:cubicBezTo>
                    <a:pt x="38" y="1873"/>
                    <a:pt x="619" y="2454"/>
                    <a:pt x="1349" y="2510"/>
                  </a:cubicBezTo>
                  <a:cubicBezTo>
                    <a:pt x="2079" y="2510"/>
                    <a:pt x="2678" y="1986"/>
                    <a:pt x="2678" y="1330"/>
                  </a:cubicBezTo>
                  <a:cubicBezTo>
                    <a:pt x="2697" y="637"/>
                    <a:pt x="2023" y="1"/>
                    <a:pt x="1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3"/>
            <p:cNvSpPr/>
            <p:nvPr/>
          </p:nvSpPr>
          <p:spPr>
            <a:xfrm>
              <a:off x="3397137" y="2014116"/>
              <a:ext cx="40320" cy="35072"/>
            </a:xfrm>
            <a:custGeom>
              <a:rect b="b" l="l" r="r" t="t"/>
              <a:pathLst>
                <a:path extrusionOk="0" h="2005" w="2305">
                  <a:moveTo>
                    <a:pt x="1235" y="580"/>
                  </a:moveTo>
                  <a:cubicBezTo>
                    <a:pt x="1507" y="580"/>
                    <a:pt x="1706" y="715"/>
                    <a:pt x="1724" y="1031"/>
                  </a:cubicBezTo>
                  <a:cubicBezTo>
                    <a:pt x="1724" y="1368"/>
                    <a:pt x="1443" y="1424"/>
                    <a:pt x="1068" y="1537"/>
                  </a:cubicBezTo>
                  <a:cubicBezTo>
                    <a:pt x="900" y="1350"/>
                    <a:pt x="619" y="1200"/>
                    <a:pt x="600" y="994"/>
                  </a:cubicBezTo>
                  <a:cubicBezTo>
                    <a:pt x="544" y="638"/>
                    <a:pt x="881" y="582"/>
                    <a:pt x="1181" y="582"/>
                  </a:cubicBezTo>
                  <a:cubicBezTo>
                    <a:pt x="1199" y="581"/>
                    <a:pt x="1217" y="580"/>
                    <a:pt x="1235" y="580"/>
                  </a:cubicBezTo>
                  <a:close/>
                  <a:moveTo>
                    <a:pt x="1052" y="1"/>
                  </a:moveTo>
                  <a:cubicBezTo>
                    <a:pt x="487" y="1"/>
                    <a:pt x="19" y="444"/>
                    <a:pt x="1" y="1012"/>
                  </a:cubicBezTo>
                  <a:cubicBezTo>
                    <a:pt x="1" y="1556"/>
                    <a:pt x="544" y="2005"/>
                    <a:pt x="1181" y="2005"/>
                  </a:cubicBezTo>
                  <a:cubicBezTo>
                    <a:pt x="1799" y="2005"/>
                    <a:pt x="2304" y="1593"/>
                    <a:pt x="2304" y="1031"/>
                  </a:cubicBezTo>
                  <a:cubicBezTo>
                    <a:pt x="2304" y="469"/>
                    <a:pt x="1761" y="1"/>
                    <a:pt x="1087" y="1"/>
                  </a:cubicBezTo>
                  <a:cubicBezTo>
                    <a:pt x="1075" y="1"/>
                    <a:pt x="1064" y="1"/>
                    <a:pt x="10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3"/>
            <p:cNvSpPr/>
            <p:nvPr/>
          </p:nvSpPr>
          <p:spPr>
            <a:xfrm>
              <a:off x="3358164" y="2011457"/>
              <a:ext cx="28513" cy="25627"/>
            </a:xfrm>
            <a:custGeom>
              <a:rect b="b" l="l" r="r" t="t"/>
              <a:pathLst>
                <a:path extrusionOk="0" h="1465" w="1630">
                  <a:moveTo>
                    <a:pt x="702" y="0"/>
                  </a:moveTo>
                  <a:cubicBezTo>
                    <a:pt x="319" y="0"/>
                    <a:pt x="0" y="306"/>
                    <a:pt x="0" y="696"/>
                  </a:cubicBezTo>
                  <a:cubicBezTo>
                    <a:pt x="37" y="1134"/>
                    <a:pt x="410" y="1465"/>
                    <a:pt x="845" y="1465"/>
                  </a:cubicBezTo>
                  <a:cubicBezTo>
                    <a:pt x="857" y="1465"/>
                    <a:pt x="869" y="1465"/>
                    <a:pt x="881" y="1464"/>
                  </a:cubicBezTo>
                  <a:cubicBezTo>
                    <a:pt x="1274" y="1464"/>
                    <a:pt x="1611" y="1164"/>
                    <a:pt x="1630" y="753"/>
                  </a:cubicBezTo>
                  <a:cubicBezTo>
                    <a:pt x="1594" y="326"/>
                    <a:pt x="1255" y="1"/>
                    <a:pt x="836" y="1"/>
                  </a:cubicBezTo>
                  <a:cubicBezTo>
                    <a:pt x="814" y="1"/>
                    <a:pt x="791" y="2"/>
                    <a:pt x="768" y="3"/>
                  </a:cubicBezTo>
                  <a:cubicBezTo>
                    <a:pt x="746" y="1"/>
                    <a:pt x="724" y="0"/>
                    <a:pt x="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3"/>
            <p:cNvSpPr/>
            <p:nvPr/>
          </p:nvSpPr>
          <p:spPr>
            <a:xfrm>
              <a:off x="3431860" y="1990536"/>
              <a:ext cx="18699" cy="19049"/>
            </a:xfrm>
            <a:custGeom>
              <a:rect b="b" l="l" r="r" t="t"/>
              <a:pathLst>
                <a:path extrusionOk="0" h="1089" w="1069">
                  <a:moveTo>
                    <a:pt x="544" y="1"/>
                  </a:moveTo>
                  <a:cubicBezTo>
                    <a:pt x="244" y="38"/>
                    <a:pt x="1" y="263"/>
                    <a:pt x="1" y="563"/>
                  </a:cubicBezTo>
                  <a:cubicBezTo>
                    <a:pt x="19" y="852"/>
                    <a:pt x="263" y="1088"/>
                    <a:pt x="549" y="1088"/>
                  </a:cubicBezTo>
                  <a:cubicBezTo>
                    <a:pt x="560" y="1088"/>
                    <a:pt x="571" y="1088"/>
                    <a:pt x="581" y="1087"/>
                  </a:cubicBezTo>
                  <a:cubicBezTo>
                    <a:pt x="844" y="1087"/>
                    <a:pt x="1068" y="881"/>
                    <a:pt x="1068" y="619"/>
                  </a:cubicBezTo>
                  <a:cubicBezTo>
                    <a:pt x="1068" y="319"/>
                    <a:pt x="844" y="38"/>
                    <a:pt x="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3"/>
            <p:cNvSpPr/>
            <p:nvPr/>
          </p:nvSpPr>
          <p:spPr>
            <a:xfrm>
              <a:off x="3487293" y="2070074"/>
              <a:ext cx="16006" cy="16146"/>
            </a:xfrm>
            <a:custGeom>
              <a:rect b="b" l="l" r="r" t="t"/>
              <a:pathLst>
                <a:path extrusionOk="0" h="923" w="915">
                  <a:moveTo>
                    <a:pt x="426" y="0"/>
                  </a:moveTo>
                  <a:cubicBezTo>
                    <a:pt x="190" y="0"/>
                    <a:pt x="1" y="211"/>
                    <a:pt x="53" y="454"/>
                  </a:cubicBezTo>
                  <a:cubicBezTo>
                    <a:pt x="72" y="641"/>
                    <a:pt x="259" y="772"/>
                    <a:pt x="371" y="922"/>
                  </a:cubicBezTo>
                  <a:lnTo>
                    <a:pt x="559" y="922"/>
                  </a:lnTo>
                  <a:cubicBezTo>
                    <a:pt x="690" y="735"/>
                    <a:pt x="896" y="566"/>
                    <a:pt x="896" y="379"/>
                  </a:cubicBezTo>
                  <a:cubicBezTo>
                    <a:pt x="914" y="267"/>
                    <a:pt x="652" y="42"/>
                    <a:pt x="484" y="4"/>
                  </a:cubicBezTo>
                  <a:cubicBezTo>
                    <a:pt x="464" y="2"/>
                    <a:pt x="445" y="0"/>
                    <a:pt x="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3"/>
            <p:cNvSpPr/>
            <p:nvPr/>
          </p:nvSpPr>
          <p:spPr>
            <a:xfrm>
              <a:off x="3508844" y="2047212"/>
              <a:ext cx="14764" cy="13854"/>
            </a:xfrm>
            <a:custGeom>
              <a:rect b="b" l="l" r="r" t="t"/>
              <a:pathLst>
                <a:path extrusionOk="0" h="792" w="844">
                  <a:moveTo>
                    <a:pt x="356" y="1"/>
                  </a:moveTo>
                  <a:cubicBezTo>
                    <a:pt x="244" y="150"/>
                    <a:pt x="19" y="282"/>
                    <a:pt x="1" y="431"/>
                  </a:cubicBezTo>
                  <a:cubicBezTo>
                    <a:pt x="1" y="562"/>
                    <a:pt x="225" y="750"/>
                    <a:pt x="375" y="787"/>
                  </a:cubicBezTo>
                  <a:cubicBezTo>
                    <a:pt x="383" y="790"/>
                    <a:pt x="391" y="792"/>
                    <a:pt x="399" y="792"/>
                  </a:cubicBezTo>
                  <a:cubicBezTo>
                    <a:pt x="496" y="792"/>
                    <a:pt x="654" y="606"/>
                    <a:pt x="843" y="469"/>
                  </a:cubicBezTo>
                  <a:lnTo>
                    <a:pt x="3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3"/>
            <p:cNvSpPr/>
            <p:nvPr/>
          </p:nvSpPr>
          <p:spPr>
            <a:xfrm>
              <a:off x="3516051" y="2069812"/>
              <a:ext cx="12140" cy="14764"/>
            </a:xfrm>
            <a:custGeom>
              <a:rect b="b" l="l" r="r" t="t"/>
              <a:pathLst>
                <a:path extrusionOk="0" h="844" w="694">
                  <a:moveTo>
                    <a:pt x="431" y="1"/>
                  </a:moveTo>
                  <a:lnTo>
                    <a:pt x="263" y="19"/>
                  </a:lnTo>
                  <a:cubicBezTo>
                    <a:pt x="169" y="169"/>
                    <a:pt x="1" y="357"/>
                    <a:pt x="19" y="488"/>
                  </a:cubicBezTo>
                  <a:cubicBezTo>
                    <a:pt x="19" y="619"/>
                    <a:pt x="244" y="731"/>
                    <a:pt x="356" y="843"/>
                  </a:cubicBezTo>
                  <a:cubicBezTo>
                    <a:pt x="488" y="731"/>
                    <a:pt x="694" y="637"/>
                    <a:pt x="694" y="469"/>
                  </a:cubicBezTo>
                  <a:cubicBezTo>
                    <a:pt x="694" y="319"/>
                    <a:pt x="525" y="169"/>
                    <a:pt x="4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3"/>
            <p:cNvSpPr/>
            <p:nvPr/>
          </p:nvSpPr>
          <p:spPr>
            <a:xfrm>
              <a:off x="3187491" y="2386583"/>
              <a:ext cx="41300" cy="98290"/>
            </a:xfrm>
            <a:custGeom>
              <a:rect b="b" l="l" r="r" t="t"/>
              <a:pathLst>
                <a:path extrusionOk="0" h="5619" w="2361">
                  <a:moveTo>
                    <a:pt x="2211" y="0"/>
                  </a:moveTo>
                  <a:cubicBezTo>
                    <a:pt x="2079" y="94"/>
                    <a:pt x="1930" y="188"/>
                    <a:pt x="1817" y="300"/>
                  </a:cubicBezTo>
                  <a:cubicBezTo>
                    <a:pt x="1780" y="319"/>
                    <a:pt x="1761" y="394"/>
                    <a:pt x="1742" y="450"/>
                  </a:cubicBezTo>
                  <a:cubicBezTo>
                    <a:pt x="1199" y="1948"/>
                    <a:pt x="656" y="3446"/>
                    <a:pt x="113" y="4963"/>
                  </a:cubicBezTo>
                  <a:cubicBezTo>
                    <a:pt x="76" y="5057"/>
                    <a:pt x="57" y="5169"/>
                    <a:pt x="1" y="5337"/>
                  </a:cubicBezTo>
                  <a:lnTo>
                    <a:pt x="188" y="5618"/>
                  </a:lnTo>
                  <a:cubicBezTo>
                    <a:pt x="319" y="5525"/>
                    <a:pt x="525" y="5450"/>
                    <a:pt x="563" y="5319"/>
                  </a:cubicBezTo>
                  <a:cubicBezTo>
                    <a:pt x="1162" y="3708"/>
                    <a:pt x="1761" y="2098"/>
                    <a:pt x="2323" y="469"/>
                  </a:cubicBezTo>
                  <a:cubicBezTo>
                    <a:pt x="2360" y="337"/>
                    <a:pt x="2248" y="15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3"/>
            <p:cNvSpPr/>
            <p:nvPr/>
          </p:nvSpPr>
          <p:spPr>
            <a:xfrm>
              <a:off x="3174074" y="2491975"/>
              <a:ext cx="17038" cy="28933"/>
            </a:xfrm>
            <a:custGeom>
              <a:rect b="b" l="l" r="r" t="t"/>
              <a:pathLst>
                <a:path extrusionOk="0" h="1654" w="974">
                  <a:moveTo>
                    <a:pt x="693" y="1"/>
                  </a:moveTo>
                  <a:cubicBezTo>
                    <a:pt x="605" y="1"/>
                    <a:pt x="530" y="37"/>
                    <a:pt x="468" y="99"/>
                  </a:cubicBezTo>
                  <a:cubicBezTo>
                    <a:pt x="300" y="511"/>
                    <a:pt x="150" y="942"/>
                    <a:pt x="19" y="1372"/>
                  </a:cubicBezTo>
                  <a:cubicBezTo>
                    <a:pt x="0" y="1447"/>
                    <a:pt x="94" y="1597"/>
                    <a:pt x="187" y="1653"/>
                  </a:cubicBezTo>
                  <a:cubicBezTo>
                    <a:pt x="281" y="1653"/>
                    <a:pt x="393" y="1635"/>
                    <a:pt x="449" y="1541"/>
                  </a:cubicBezTo>
                  <a:cubicBezTo>
                    <a:pt x="637" y="1148"/>
                    <a:pt x="805" y="754"/>
                    <a:pt x="974" y="324"/>
                  </a:cubicBezTo>
                  <a:cubicBezTo>
                    <a:pt x="899" y="211"/>
                    <a:pt x="843" y="80"/>
                    <a:pt x="749" y="5"/>
                  </a:cubicBezTo>
                  <a:cubicBezTo>
                    <a:pt x="730" y="2"/>
                    <a:pt x="711" y="1"/>
                    <a:pt x="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3"/>
            <p:cNvSpPr/>
            <p:nvPr/>
          </p:nvSpPr>
          <p:spPr>
            <a:xfrm>
              <a:off x="3302801" y="2150645"/>
              <a:ext cx="19347" cy="17475"/>
            </a:xfrm>
            <a:custGeom>
              <a:rect b="b" l="l" r="r" t="t"/>
              <a:pathLst>
                <a:path extrusionOk="0" h="999" w="1106">
                  <a:moveTo>
                    <a:pt x="698" y="1"/>
                  </a:moveTo>
                  <a:cubicBezTo>
                    <a:pt x="678" y="1"/>
                    <a:pt x="658" y="2"/>
                    <a:pt x="637" y="5"/>
                  </a:cubicBezTo>
                  <a:cubicBezTo>
                    <a:pt x="375" y="43"/>
                    <a:pt x="19" y="43"/>
                    <a:pt x="19" y="455"/>
                  </a:cubicBezTo>
                  <a:cubicBezTo>
                    <a:pt x="1" y="736"/>
                    <a:pt x="207" y="979"/>
                    <a:pt x="487" y="998"/>
                  </a:cubicBezTo>
                  <a:cubicBezTo>
                    <a:pt x="499" y="998"/>
                    <a:pt x="510" y="999"/>
                    <a:pt x="522" y="999"/>
                  </a:cubicBezTo>
                  <a:cubicBezTo>
                    <a:pt x="825" y="999"/>
                    <a:pt x="1069" y="761"/>
                    <a:pt x="1105" y="455"/>
                  </a:cubicBezTo>
                  <a:cubicBezTo>
                    <a:pt x="1105" y="196"/>
                    <a:pt x="931" y="1"/>
                    <a:pt x="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3"/>
            <p:cNvSpPr/>
            <p:nvPr/>
          </p:nvSpPr>
          <p:spPr>
            <a:xfrm>
              <a:off x="3294282" y="2181519"/>
              <a:ext cx="13452" cy="11178"/>
            </a:xfrm>
            <a:custGeom>
              <a:rect b="b" l="l" r="r" t="t"/>
              <a:pathLst>
                <a:path extrusionOk="0" h="639" w="769">
                  <a:moveTo>
                    <a:pt x="469" y="1"/>
                  </a:moveTo>
                  <a:cubicBezTo>
                    <a:pt x="338" y="1"/>
                    <a:pt x="207" y="169"/>
                    <a:pt x="1" y="319"/>
                  </a:cubicBezTo>
                  <a:cubicBezTo>
                    <a:pt x="197" y="462"/>
                    <a:pt x="342" y="639"/>
                    <a:pt x="437" y="639"/>
                  </a:cubicBezTo>
                  <a:cubicBezTo>
                    <a:pt x="441" y="639"/>
                    <a:pt x="446" y="638"/>
                    <a:pt x="450" y="637"/>
                  </a:cubicBezTo>
                  <a:cubicBezTo>
                    <a:pt x="600" y="581"/>
                    <a:pt x="712" y="450"/>
                    <a:pt x="750" y="300"/>
                  </a:cubicBezTo>
                  <a:cubicBezTo>
                    <a:pt x="769" y="207"/>
                    <a:pt x="600" y="1"/>
                    <a:pt x="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3"/>
            <p:cNvSpPr/>
            <p:nvPr/>
          </p:nvSpPr>
          <p:spPr>
            <a:xfrm>
              <a:off x="3410904" y="2224095"/>
              <a:ext cx="67818" cy="161438"/>
            </a:xfrm>
            <a:custGeom>
              <a:rect b="b" l="l" r="r" t="t"/>
              <a:pathLst>
                <a:path extrusionOk="0" h="9229" w="3877">
                  <a:moveTo>
                    <a:pt x="3708" y="1"/>
                  </a:moveTo>
                  <a:cubicBezTo>
                    <a:pt x="3577" y="1"/>
                    <a:pt x="3446" y="57"/>
                    <a:pt x="3371" y="151"/>
                  </a:cubicBezTo>
                  <a:cubicBezTo>
                    <a:pt x="3296" y="263"/>
                    <a:pt x="3240" y="394"/>
                    <a:pt x="3203" y="525"/>
                  </a:cubicBezTo>
                  <a:cubicBezTo>
                    <a:pt x="2248" y="3184"/>
                    <a:pt x="1274" y="5862"/>
                    <a:pt x="319" y="8522"/>
                  </a:cubicBezTo>
                  <a:cubicBezTo>
                    <a:pt x="244" y="8746"/>
                    <a:pt x="0" y="9046"/>
                    <a:pt x="356" y="9196"/>
                  </a:cubicBezTo>
                  <a:cubicBezTo>
                    <a:pt x="414" y="9219"/>
                    <a:pt x="463" y="9229"/>
                    <a:pt x="505" y="9229"/>
                  </a:cubicBezTo>
                  <a:cubicBezTo>
                    <a:pt x="738" y="9229"/>
                    <a:pt x="761" y="8918"/>
                    <a:pt x="824" y="8728"/>
                  </a:cubicBezTo>
                  <a:lnTo>
                    <a:pt x="3764" y="619"/>
                  </a:lnTo>
                  <a:cubicBezTo>
                    <a:pt x="3802" y="507"/>
                    <a:pt x="3839" y="413"/>
                    <a:pt x="3877" y="263"/>
                  </a:cubicBezTo>
                  <a:cubicBezTo>
                    <a:pt x="3839" y="170"/>
                    <a:pt x="3783" y="20"/>
                    <a:pt x="37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3"/>
            <p:cNvSpPr/>
            <p:nvPr/>
          </p:nvSpPr>
          <p:spPr>
            <a:xfrm>
              <a:off x="3383056" y="2403656"/>
              <a:ext cx="28845" cy="64197"/>
            </a:xfrm>
            <a:custGeom>
              <a:rect b="b" l="l" r="r" t="t"/>
              <a:pathLst>
                <a:path extrusionOk="0" h="3670" w="1649">
                  <a:moveTo>
                    <a:pt x="1380" y="0"/>
                  </a:moveTo>
                  <a:cubicBezTo>
                    <a:pt x="1208" y="0"/>
                    <a:pt x="1148" y="202"/>
                    <a:pt x="1087" y="354"/>
                  </a:cubicBezTo>
                  <a:cubicBezTo>
                    <a:pt x="750" y="1290"/>
                    <a:pt x="413" y="2227"/>
                    <a:pt x="76" y="3163"/>
                  </a:cubicBezTo>
                  <a:cubicBezTo>
                    <a:pt x="57" y="3219"/>
                    <a:pt x="38" y="3294"/>
                    <a:pt x="1" y="3425"/>
                  </a:cubicBezTo>
                  <a:cubicBezTo>
                    <a:pt x="54" y="3496"/>
                    <a:pt x="159" y="3670"/>
                    <a:pt x="185" y="3670"/>
                  </a:cubicBezTo>
                  <a:cubicBezTo>
                    <a:pt x="186" y="3670"/>
                    <a:pt x="187" y="3669"/>
                    <a:pt x="188" y="3669"/>
                  </a:cubicBezTo>
                  <a:cubicBezTo>
                    <a:pt x="338" y="3631"/>
                    <a:pt x="469" y="3537"/>
                    <a:pt x="544" y="3406"/>
                  </a:cubicBezTo>
                  <a:cubicBezTo>
                    <a:pt x="918" y="2451"/>
                    <a:pt x="1274" y="1496"/>
                    <a:pt x="1592" y="522"/>
                  </a:cubicBezTo>
                  <a:cubicBezTo>
                    <a:pt x="1649" y="373"/>
                    <a:pt x="1592" y="73"/>
                    <a:pt x="1517" y="36"/>
                  </a:cubicBezTo>
                  <a:cubicBezTo>
                    <a:pt x="1465" y="11"/>
                    <a:pt x="1419" y="0"/>
                    <a:pt x="1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3"/>
            <p:cNvSpPr/>
            <p:nvPr/>
          </p:nvSpPr>
          <p:spPr>
            <a:xfrm>
              <a:off x="989796" y="1707403"/>
              <a:ext cx="2187909" cy="1250696"/>
            </a:xfrm>
            <a:custGeom>
              <a:rect b="b" l="l" r="r" t="t"/>
              <a:pathLst>
                <a:path extrusionOk="0" h="71499" w="125077">
                  <a:moveTo>
                    <a:pt x="2115" y="51911"/>
                  </a:moveTo>
                  <a:cubicBezTo>
                    <a:pt x="2402" y="51911"/>
                    <a:pt x="2647" y="52111"/>
                    <a:pt x="2885" y="52310"/>
                  </a:cubicBezTo>
                  <a:cubicBezTo>
                    <a:pt x="3259" y="52685"/>
                    <a:pt x="3353" y="53247"/>
                    <a:pt x="3109" y="53715"/>
                  </a:cubicBezTo>
                  <a:cubicBezTo>
                    <a:pt x="2892" y="54095"/>
                    <a:pt x="2483" y="54353"/>
                    <a:pt x="2050" y="54353"/>
                  </a:cubicBezTo>
                  <a:cubicBezTo>
                    <a:pt x="2035" y="54353"/>
                    <a:pt x="2020" y="54352"/>
                    <a:pt x="2004" y="54352"/>
                  </a:cubicBezTo>
                  <a:lnTo>
                    <a:pt x="1873" y="54352"/>
                  </a:lnTo>
                  <a:cubicBezTo>
                    <a:pt x="1386" y="54333"/>
                    <a:pt x="937" y="54164"/>
                    <a:pt x="712" y="53678"/>
                  </a:cubicBezTo>
                  <a:cubicBezTo>
                    <a:pt x="469" y="53191"/>
                    <a:pt x="581" y="52629"/>
                    <a:pt x="993" y="52292"/>
                  </a:cubicBezTo>
                  <a:cubicBezTo>
                    <a:pt x="1143" y="52198"/>
                    <a:pt x="1312" y="52142"/>
                    <a:pt x="1480" y="52104"/>
                  </a:cubicBezTo>
                  <a:cubicBezTo>
                    <a:pt x="1508" y="52095"/>
                    <a:pt x="1541" y="52095"/>
                    <a:pt x="1571" y="52095"/>
                  </a:cubicBezTo>
                  <a:cubicBezTo>
                    <a:pt x="1602" y="52095"/>
                    <a:pt x="1630" y="52095"/>
                    <a:pt x="1649" y="52086"/>
                  </a:cubicBezTo>
                  <a:cubicBezTo>
                    <a:pt x="1817" y="51961"/>
                    <a:pt x="1971" y="51911"/>
                    <a:pt x="2115" y="51911"/>
                  </a:cubicBezTo>
                  <a:close/>
                  <a:moveTo>
                    <a:pt x="69327" y="0"/>
                  </a:moveTo>
                  <a:cubicBezTo>
                    <a:pt x="68962" y="0"/>
                    <a:pt x="68594" y="15"/>
                    <a:pt x="68222" y="45"/>
                  </a:cubicBezTo>
                  <a:cubicBezTo>
                    <a:pt x="64851" y="288"/>
                    <a:pt x="61593" y="1393"/>
                    <a:pt x="58746" y="3228"/>
                  </a:cubicBezTo>
                  <a:cubicBezTo>
                    <a:pt x="55507" y="5288"/>
                    <a:pt x="53166" y="8247"/>
                    <a:pt x="51293" y="11505"/>
                  </a:cubicBezTo>
                  <a:cubicBezTo>
                    <a:pt x="49177" y="15176"/>
                    <a:pt x="47997" y="19164"/>
                    <a:pt x="47304" y="23303"/>
                  </a:cubicBezTo>
                  <a:cubicBezTo>
                    <a:pt x="46892" y="25925"/>
                    <a:pt x="46330" y="28528"/>
                    <a:pt x="45581" y="31075"/>
                  </a:cubicBezTo>
                  <a:cubicBezTo>
                    <a:pt x="44851" y="33472"/>
                    <a:pt x="43933" y="35775"/>
                    <a:pt x="42529" y="37910"/>
                  </a:cubicBezTo>
                  <a:cubicBezTo>
                    <a:pt x="40282" y="41318"/>
                    <a:pt x="37061" y="43453"/>
                    <a:pt x="33184" y="44726"/>
                  </a:cubicBezTo>
                  <a:cubicBezTo>
                    <a:pt x="31009" y="45461"/>
                    <a:pt x="28738" y="45704"/>
                    <a:pt x="26448" y="45704"/>
                  </a:cubicBezTo>
                  <a:cubicBezTo>
                    <a:pt x="25879" y="45704"/>
                    <a:pt x="25309" y="45689"/>
                    <a:pt x="24739" y="45663"/>
                  </a:cubicBezTo>
                  <a:cubicBezTo>
                    <a:pt x="22136" y="45531"/>
                    <a:pt x="19533" y="45400"/>
                    <a:pt x="16892" y="45251"/>
                  </a:cubicBezTo>
                  <a:lnTo>
                    <a:pt x="12885" y="45438"/>
                  </a:lnTo>
                  <a:cubicBezTo>
                    <a:pt x="9682" y="45550"/>
                    <a:pt x="6592" y="46655"/>
                    <a:pt x="4046" y="48621"/>
                  </a:cubicBezTo>
                  <a:cubicBezTo>
                    <a:pt x="3259" y="49221"/>
                    <a:pt x="2416" y="49782"/>
                    <a:pt x="2004" y="50700"/>
                  </a:cubicBezTo>
                  <a:cubicBezTo>
                    <a:pt x="1817" y="51168"/>
                    <a:pt x="1443" y="51543"/>
                    <a:pt x="993" y="51749"/>
                  </a:cubicBezTo>
                  <a:cubicBezTo>
                    <a:pt x="263" y="52086"/>
                    <a:pt x="1" y="53003"/>
                    <a:pt x="225" y="53734"/>
                  </a:cubicBezTo>
                  <a:cubicBezTo>
                    <a:pt x="451" y="54411"/>
                    <a:pt x="1128" y="54847"/>
                    <a:pt x="1912" y="54847"/>
                  </a:cubicBezTo>
                  <a:cubicBezTo>
                    <a:pt x="1973" y="54847"/>
                    <a:pt x="2035" y="54844"/>
                    <a:pt x="2098" y="54839"/>
                  </a:cubicBezTo>
                  <a:cubicBezTo>
                    <a:pt x="2903" y="54801"/>
                    <a:pt x="3559" y="54202"/>
                    <a:pt x="3652" y="53415"/>
                  </a:cubicBezTo>
                  <a:cubicBezTo>
                    <a:pt x="3765" y="52554"/>
                    <a:pt x="3428" y="51973"/>
                    <a:pt x="2510" y="51561"/>
                  </a:cubicBezTo>
                  <a:cubicBezTo>
                    <a:pt x="2229" y="51449"/>
                    <a:pt x="2154" y="51281"/>
                    <a:pt x="2323" y="51056"/>
                  </a:cubicBezTo>
                  <a:cubicBezTo>
                    <a:pt x="2548" y="50663"/>
                    <a:pt x="2828" y="50288"/>
                    <a:pt x="3147" y="49951"/>
                  </a:cubicBezTo>
                  <a:cubicBezTo>
                    <a:pt x="5357" y="47947"/>
                    <a:pt x="7922" y="46561"/>
                    <a:pt x="10918" y="46112"/>
                  </a:cubicBezTo>
                  <a:cubicBezTo>
                    <a:pt x="12686" y="45844"/>
                    <a:pt x="14460" y="45760"/>
                    <a:pt x="16232" y="45760"/>
                  </a:cubicBezTo>
                  <a:cubicBezTo>
                    <a:pt x="17802" y="45760"/>
                    <a:pt x="19372" y="45826"/>
                    <a:pt x="20937" y="45887"/>
                  </a:cubicBezTo>
                  <a:cubicBezTo>
                    <a:pt x="22908" y="45954"/>
                    <a:pt x="24878" y="46080"/>
                    <a:pt x="26849" y="46080"/>
                  </a:cubicBezTo>
                  <a:cubicBezTo>
                    <a:pt x="27088" y="46080"/>
                    <a:pt x="27327" y="46079"/>
                    <a:pt x="27566" y="46075"/>
                  </a:cubicBezTo>
                  <a:cubicBezTo>
                    <a:pt x="30282" y="46056"/>
                    <a:pt x="32960" y="45457"/>
                    <a:pt x="35450" y="44352"/>
                  </a:cubicBezTo>
                  <a:cubicBezTo>
                    <a:pt x="38859" y="42872"/>
                    <a:pt x="41705" y="40325"/>
                    <a:pt x="43578" y="37105"/>
                  </a:cubicBezTo>
                  <a:cubicBezTo>
                    <a:pt x="44832" y="34932"/>
                    <a:pt x="45750" y="32591"/>
                    <a:pt x="46312" y="30157"/>
                  </a:cubicBezTo>
                  <a:cubicBezTo>
                    <a:pt x="47005" y="27273"/>
                    <a:pt x="47566" y="24352"/>
                    <a:pt x="48147" y="21449"/>
                  </a:cubicBezTo>
                  <a:cubicBezTo>
                    <a:pt x="49065" y="16880"/>
                    <a:pt x="50787" y="12666"/>
                    <a:pt x="53596" y="8865"/>
                  </a:cubicBezTo>
                  <a:cubicBezTo>
                    <a:pt x="56124" y="5457"/>
                    <a:pt x="59289" y="2854"/>
                    <a:pt x="63409" y="1468"/>
                  </a:cubicBezTo>
                  <a:cubicBezTo>
                    <a:pt x="65373" y="794"/>
                    <a:pt x="67428" y="452"/>
                    <a:pt x="69495" y="452"/>
                  </a:cubicBezTo>
                  <a:cubicBezTo>
                    <a:pt x="70069" y="452"/>
                    <a:pt x="70644" y="479"/>
                    <a:pt x="71218" y="532"/>
                  </a:cubicBezTo>
                  <a:cubicBezTo>
                    <a:pt x="73166" y="719"/>
                    <a:pt x="74963" y="1449"/>
                    <a:pt x="76743" y="2217"/>
                  </a:cubicBezTo>
                  <a:cubicBezTo>
                    <a:pt x="77641" y="2591"/>
                    <a:pt x="78503" y="3078"/>
                    <a:pt x="79308" y="3659"/>
                  </a:cubicBezTo>
                  <a:cubicBezTo>
                    <a:pt x="81911" y="5588"/>
                    <a:pt x="84027" y="8116"/>
                    <a:pt x="85432" y="11037"/>
                  </a:cubicBezTo>
                  <a:cubicBezTo>
                    <a:pt x="86443" y="13060"/>
                    <a:pt x="87529" y="15045"/>
                    <a:pt x="88653" y="17011"/>
                  </a:cubicBezTo>
                  <a:cubicBezTo>
                    <a:pt x="89027" y="17629"/>
                    <a:pt x="89495" y="18191"/>
                    <a:pt x="90057" y="18640"/>
                  </a:cubicBezTo>
                  <a:cubicBezTo>
                    <a:pt x="91855" y="20251"/>
                    <a:pt x="94008" y="21187"/>
                    <a:pt x="96349" y="21749"/>
                  </a:cubicBezTo>
                  <a:cubicBezTo>
                    <a:pt x="97473" y="21992"/>
                    <a:pt x="98559" y="22292"/>
                    <a:pt x="99626" y="22648"/>
                  </a:cubicBezTo>
                  <a:cubicBezTo>
                    <a:pt x="100207" y="22816"/>
                    <a:pt x="100750" y="23097"/>
                    <a:pt x="101237" y="23453"/>
                  </a:cubicBezTo>
                  <a:cubicBezTo>
                    <a:pt x="102061" y="24127"/>
                    <a:pt x="102904" y="24839"/>
                    <a:pt x="103540" y="25681"/>
                  </a:cubicBezTo>
                  <a:cubicBezTo>
                    <a:pt x="105788" y="28734"/>
                    <a:pt x="106200" y="32086"/>
                    <a:pt x="104701" y="35550"/>
                  </a:cubicBezTo>
                  <a:cubicBezTo>
                    <a:pt x="103840" y="37573"/>
                    <a:pt x="102604" y="39408"/>
                    <a:pt x="101256" y="41168"/>
                  </a:cubicBezTo>
                  <a:cubicBezTo>
                    <a:pt x="98653" y="44595"/>
                    <a:pt x="96050" y="48041"/>
                    <a:pt x="93971" y="51824"/>
                  </a:cubicBezTo>
                  <a:cubicBezTo>
                    <a:pt x="92567" y="54314"/>
                    <a:pt x="91855" y="56955"/>
                    <a:pt x="92248" y="59782"/>
                  </a:cubicBezTo>
                  <a:cubicBezTo>
                    <a:pt x="92773" y="63696"/>
                    <a:pt x="94720" y="66730"/>
                    <a:pt x="98334" y="68603"/>
                  </a:cubicBezTo>
                  <a:cubicBezTo>
                    <a:pt x="101537" y="70269"/>
                    <a:pt x="104945" y="71318"/>
                    <a:pt x="108615" y="71468"/>
                  </a:cubicBezTo>
                  <a:cubicBezTo>
                    <a:pt x="109033" y="71487"/>
                    <a:pt x="109450" y="71498"/>
                    <a:pt x="109865" y="71498"/>
                  </a:cubicBezTo>
                  <a:cubicBezTo>
                    <a:pt x="111499" y="71498"/>
                    <a:pt x="113111" y="71323"/>
                    <a:pt x="114664" y="70756"/>
                  </a:cubicBezTo>
                  <a:cubicBezTo>
                    <a:pt x="115525" y="70438"/>
                    <a:pt x="116387" y="70138"/>
                    <a:pt x="117230" y="69820"/>
                  </a:cubicBezTo>
                  <a:cubicBezTo>
                    <a:pt x="120357" y="68640"/>
                    <a:pt x="122810" y="66618"/>
                    <a:pt x="124776" y="64015"/>
                  </a:cubicBezTo>
                  <a:cubicBezTo>
                    <a:pt x="124889" y="63865"/>
                    <a:pt x="124982" y="63696"/>
                    <a:pt x="125039" y="63509"/>
                  </a:cubicBezTo>
                  <a:cubicBezTo>
                    <a:pt x="125076" y="63434"/>
                    <a:pt x="124964" y="63303"/>
                    <a:pt x="124907" y="63209"/>
                  </a:cubicBezTo>
                  <a:cubicBezTo>
                    <a:pt x="124814" y="63247"/>
                    <a:pt x="124683" y="63266"/>
                    <a:pt x="124627" y="63340"/>
                  </a:cubicBezTo>
                  <a:cubicBezTo>
                    <a:pt x="124215" y="63865"/>
                    <a:pt x="123878" y="64445"/>
                    <a:pt x="123428" y="64932"/>
                  </a:cubicBezTo>
                  <a:cubicBezTo>
                    <a:pt x="121349" y="67254"/>
                    <a:pt x="118784" y="68790"/>
                    <a:pt x="115825" y="69876"/>
                  </a:cubicBezTo>
                  <a:cubicBezTo>
                    <a:pt x="113734" y="70672"/>
                    <a:pt x="111635" y="71001"/>
                    <a:pt x="109515" y="71001"/>
                  </a:cubicBezTo>
                  <a:cubicBezTo>
                    <a:pt x="108293" y="71001"/>
                    <a:pt x="107064" y="70892"/>
                    <a:pt x="105825" y="70700"/>
                  </a:cubicBezTo>
                  <a:cubicBezTo>
                    <a:pt x="103671" y="70363"/>
                    <a:pt x="101668" y="69595"/>
                    <a:pt x="99701" y="68752"/>
                  </a:cubicBezTo>
                  <a:cubicBezTo>
                    <a:pt x="97548" y="67835"/>
                    <a:pt x="95750" y="66524"/>
                    <a:pt x="94458" y="64558"/>
                  </a:cubicBezTo>
                  <a:cubicBezTo>
                    <a:pt x="93278" y="62760"/>
                    <a:pt x="92623" y="60663"/>
                    <a:pt x="92585" y="58528"/>
                  </a:cubicBezTo>
                  <a:cubicBezTo>
                    <a:pt x="92548" y="56187"/>
                    <a:pt x="93241" y="54033"/>
                    <a:pt x="94364" y="51992"/>
                  </a:cubicBezTo>
                  <a:cubicBezTo>
                    <a:pt x="96125" y="48827"/>
                    <a:pt x="98203" y="45887"/>
                    <a:pt x="100413" y="43003"/>
                  </a:cubicBezTo>
                  <a:cubicBezTo>
                    <a:pt x="101911" y="41093"/>
                    <a:pt x="103278" y="39090"/>
                    <a:pt x="104495" y="36973"/>
                  </a:cubicBezTo>
                  <a:cubicBezTo>
                    <a:pt x="106293" y="33790"/>
                    <a:pt x="106574" y="30513"/>
                    <a:pt x="105001" y="27198"/>
                  </a:cubicBezTo>
                  <a:cubicBezTo>
                    <a:pt x="103859" y="24820"/>
                    <a:pt x="102098" y="22985"/>
                    <a:pt x="99458" y="22086"/>
                  </a:cubicBezTo>
                  <a:cubicBezTo>
                    <a:pt x="98728" y="21842"/>
                    <a:pt x="97979" y="21636"/>
                    <a:pt x="97229" y="21468"/>
                  </a:cubicBezTo>
                  <a:cubicBezTo>
                    <a:pt x="95731" y="21131"/>
                    <a:pt x="94271" y="20737"/>
                    <a:pt x="92922" y="20045"/>
                  </a:cubicBezTo>
                  <a:cubicBezTo>
                    <a:pt x="91499" y="19277"/>
                    <a:pt x="90095" y="18434"/>
                    <a:pt x="89233" y="17048"/>
                  </a:cubicBezTo>
                  <a:cubicBezTo>
                    <a:pt x="88316" y="15588"/>
                    <a:pt x="87492" y="14090"/>
                    <a:pt x="86705" y="12554"/>
                  </a:cubicBezTo>
                  <a:cubicBezTo>
                    <a:pt x="85675" y="10569"/>
                    <a:pt x="84758" y="8565"/>
                    <a:pt x="83297" y="6824"/>
                  </a:cubicBezTo>
                  <a:cubicBezTo>
                    <a:pt x="81349" y="4483"/>
                    <a:pt x="79065" y="2573"/>
                    <a:pt x="76143" y="1449"/>
                  </a:cubicBezTo>
                  <a:cubicBezTo>
                    <a:pt x="73920" y="605"/>
                    <a:pt x="71696" y="0"/>
                    <a:pt x="69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3"/>
            <p:cNvSpPr/>
            <p:nvPr/>
          </p:nvSpPr>
          <p:spPr>
            <a:xfrm>
              <a:off x="1298974" y="2449223"/>
              <a:ext cx="143473" cy="91171"/>
            </a:xfrm>
            <a:custGeom>
              <a:rect b="b" l="l" r="r" t="t"/>
              <a:pathLst>
                <a:path extrusionOk="0" h="5212" w="8202">
                  <a:moveTo>
                    <a:pt x="4507" y="1"/>
                  </a:moveTo>
                  <a:cubicBezTo>
                    <a:pt x="4433" y="1"/>
                    <a:pt x="4360" y="35"/>
                    <a:pt x="4311" y="108"/>
                  </a:cubicBezTo>
                  <a:cubicBezTo>
                    <a:pt x="3768" y="1307"/>
                    <a:pt x="3543" y="2599"/>
                    <a:pt x="3168" y="3854"/>
                  </a:cubicBezTo>
                  <a:cubicBezTo>
                    <a:pt x="3131" y="4004"/>
                    <a:pt x="3075" y="4135"/>
                    <a:pt x="3037" y="4285"/>
                  </a:cubicBezTo>
                  <a:cubicBezTo>
                    <a:pt x="3019" y="4359"/>
                    <a:pt x="2981" y="4434"/>
                    <a:pt x="2944" y="4509"/>
                  </a:cubicBezTo>
                  <a:cubicBezTo>
                    <a:pt x="2918" y="4535"/>
                    <a:pt x="2916" y="4549"/>
                    <a:pt x="2916" y="4549"/>
                  </a:cubicBezTo>
                  <a:cubicBezTo>
                    <a:pt x="2916" y="4549"/>
                    <a:pt x="2918" y="4531"/>
                    <a:pt x="2888" y="4491"/>
                  </a:cubicBezTo>
                  <a:cubicBezTo>
                    <a:pt x="2813" y="4322"/>
                    <a:pt x="2756" y="4153"/>
                    <a:pt x="2719" y="3985"/>
                  </a:cubicBezTo>
                  <a:cubicBezTo>
                    <a:pt x="2663" y="3816"/>
                    <a:pt x="2588" y="3648"/>
                    <a:pt x="2532" y="3479"/>
                  </a:cubicBezTo>
                  <a:lnTo>
                    <a:pt x="1839" y="1438"/>
                  </a:lnTo>
                  <a:cubicBezTo>
                    <a:pt x="1797" y="1332"/>
                    <a:pt x="1700" y="1274"/>
                    <a:pt x="1604" y="1274"/>
                  </a:cubicBezTo>
                  <a:cubicBezTo>
                    <a:pt x="1531" y="1274"/>
                    <a:pt x="1457" y="1309"/>
                    <a:pt x="1408" y="1382"/>
                  </a:cubicBezTo>
                  <a:cubicBezTo>
                    <a:pt x="940" y="2225"/>
                    <a:pt x="509" y="3086"/>
                    <a:pt x="79" y="3966"/>
                  </a:cubicBezTo>
                  <a:cubicBezTo>
                    <a:pt x="0" y="4149"/>
                    <a:pt x="168" y="4314"/>
                    <a:pt x="321" y="4314"/>
                  </a:cubicBezTo>
                  <a:cubicBezTo>
                    <a:pt x="387" y="4314"/>
                    <a:pt x="451" y="4283"/>
                    <a:pt x="491" y="4210"/>
                  </a:cubicBezTo>
                  <a:cubicBezTo>
                    <a:pt x="828" y="3479"/>
                    <a:pt x="1183" y="2768"/>
                    <a:pt x="1558" y="2075"/>
                  </a:cubicBezTo>
                  <a:cubicBezTo>
                    <a:pt x="1783" y="2711"/>
                    <a:pt x="2007" y="3367"/>
                    <a:pt x="2232" y="4004"/>
                  </a:cubicBezTo>
                  <a:cubicBezTo>
                    <a:pt x="2344" y="4303"/>
                    <a:pt x="2401" y="4715"/>
                    <a:pt x="2644" y="4940"/>
                  </a:cubicBezTo>
                  <a:cubicBezTo>
                    <a:pt x="2733" y="5021"/>
                    <a:pt x="2840" y="5060"/>
                    <a:pt x="2943" y="5060"/>
                  </a:cubicBezTo>
                  <a:cubicBezTo>
                    <a:pt x="3078" y="5060"/>
                    <a:pt x="3206" y="4993"/>
                    <a:pt x="3281" y="4865"/>
                  </a:cubicBezTo>
                  <a:cubicBezTo>
                    <a:pt x="3468" y="4528"/>
                    <a:pt x="3580" y="4191"/>
                    <a:pt x="3655" y="3816"/>
                  </a:cubicBezTo>
                  <a:cubicBezTo>
                    <a:pt x="3768" y="3442"/>
                    <a:pt x="3861" y="3049"/>
                    <a:pt x="3974" y="2655"/>
                  </a:cubicBezTo>
                  <a:cubicBezTo>
                    <a:pt x="4105" y="2112"/>
                    <a:pt x="4255" y="1569"/>
                    <a:pt x="4442" y="1045"/>
                  </a:cubicBezTo>
                  <a:cubicBezTo>
                    <a:pt x="4536" y="1625"/>
                    <a:pt x="4648" y="2187"/>
                    <a:pt x="4742" y="2768"/>
                  </a:cubicBezTo>
                  <a:cubicBezTo>
                    <a:pt x="4816" y="3161"/>
                    <a:pt x="4873" y="3573"/>
                    <a:pt x="4966" y="3966"/>
                  </a:cubicBezTo>
                  <a:cubicBezTo>
                    <a:pt x="5004" y="4341"/>
                    <a:pt x="5097" y="4696"/>
                    <a:pt x="5247" y="5034"/>
                  </a:cubicBezTo>
                  <a:cubicBezTo>
                    <a:pt x="5310" y="5149"/>
                    <a:pt x="5431" y="5211"/>
                    <a:pt x="5556" y="5211"/>
                  </a:cubicBezTo>
                  <a:cubicBezTo>
                    <a:pt x="5654" y="5211"/>
                    <a:pt x="5753" y="5172"/>
                    <a:pt x="5828" y="5090"/>
                  </a:cubicBezTo>
                  <a:cubicBezTo>
                    <a:pt x="6052" y="4828"/>
                    <a:pt x="6202" y="4416"/>
                    <a:pt x="6352" y="4097"/>
                  </a:cubicBezTo>
                  <a:cubicBezTo>
                    <a:pt x="6614" y="3517"/>
                    <a:pt x="6914" y="2936"/>
                    <a:pt x="7232" y="2374"/>
                  </a:cubicBezTo>
                  <a:cubicBezTo>
                    <a:pt x="7326" y="2693"/>
                    <a:pt x="7401" y="3011"/>
                    <a:pt x="7438" y="3311"/>
                  </a:cubicBezTo>
                  <a:cubicBezTo>
                    <a:pt x="7532" y="3760"/>
                    <a:pt x="7625" y="4210"/>
                    <a:pt x="7738" y="4640"/>
                  </a:cubicBezTo>
                  <a:cubicBezTo>
                    <a:pt x="7753" y="4764"/>
                    <a:pt x="7840" y="4818"/>
                    <a:pt x="7931" y="4818"/>
                  </a:cubicBezTo>
                  <a:cubicBezTo>
                    <a:pt x="8061" y="4818"/>
                    <a:pt x="8201" y="4711"/>
                    <a:pt x="8168" y="4547"/>
                  </a:cubicBezTo>
                  <a:cubicBezTo>
                    <a:pt x="8056" y="4022"/>
                    <a:pt x="7944" y="3517"/>
                    <a:pt x="7831" y="3011"/>
                  </a:cubicBezTo>
                  <a:cubicBezTo>
                    <a:pt x="7738" y="2599"/>
                    <a:pt x="7700" y="2131"/>
                    <a:pt x="7382" y="1813"/>
                  </a:cubicBezTo>
                  <a:cubicBezTo>
                    <a:pt x="7335" y="1774"/>
                    <a:pt x="7279" y="1754"/>
                    <a:pt x="7223" y="1754"/>
                  </a:cubicBezTo>
                  <a:cubicBezTo>
                    <a:pt x="7145" y="1754"/>
                    <a:pt x="7070" y="1792"/>
                    <a:pt x="7026" y="1869"/>
                  </a:cubicBezTo>
                  <a:cubicBezTo>
                    <a:pt x="6708" y="2337"/>
                    <a:pt x="6446" y="2824"/>
                    <a:pt x="6202" y="3329"/>
                  </a:cubicBezTo>
                  <a:cubicBezTo>
                    <a:pt x="6090" y="3573"/>
                    <a:pt x="5977" y="3816"/>
                    <a:pt x="5865" y="4060"/>
                  </a:cubicBezTo>
                  <a:cubicBezTo>
                    <a:pt x="5809" y="4191"/>
                    <a:pt x="5734" y="4322"/>
                    <a:pt x="5659" y="4453"/>
                  </a:cubicBezTo>
                  <a:cubicBezTo>
                    <a:pt x="5640" y="4491"/>
                    <a:pt x="5622" y="4584"/>
                    <a:pt x="5565" y="4659"/>
                  </a:cubicBezTo>
                  <a:cubicBezTo>
                    <a:pt x="5547" y="4547"/>
                    <a:pt x="5509" y="4378"/>
                    <a:pt x="5509" y="4322"/>
                  </a:cubicBezTo>
                  <a:cubicBezTo>
                    <a:pt x="5453" y="4153"/>
                    <a:pt x="5416" y="3985"/>
                    <a:pt x="5397" y="3816"/>
                  </a:cubicBezTo>
                  <a:cubicBezTo>
                    <a:pt x="5303" y="3404"/>
                    <a:pt x="5247" y="3011"/>
                    <a:pt x="5172" y="2599"/>
                  </a:cubicBezTo>
                  <a:lnTo>
                    <a:pt x="4742" y="165"/>
                  </a:lnTo>
                  <a:cubicBezTo>
                    <a:pt x="4699" y="59"/>
                    <a:pt x="4603" y="1"/>
                    <a:pt x="45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3"/>
            <p:cNvSpPr/>
            <p:nvPr/>
          </p:nvSpPr>
          <p:spPr>
            <a:xfrm>
              <a:off x="2541583" y="2002991"/>
              <a:ext cx="158500" cy="117934"/>
            </a:xfrm>
            <a:custGeom>
              <a:rect b="b" l="l" r="r" t="t"/>
              <a:pathLst>
                <a:path extrusionOk="0" h="6742" w="9061">
                  <a:moveTo>
                    <a:pt x="3385" y="1"/>
                  </a:moveTo>
                  <a:cubicBezTo>
                    <a:pt x="3008" y="1"/>
                    <a:pt x="2425" y="350"/>
                    <a:pt x="2225" y="450"/>
                  </a:cubicBezTo>
                  <a:cubicBezTo>
                    <a:pt x="1532" y="768"/>
                    <a:pt x="858" y="1143"/>
                    <a:pt x="222" y="1555"/>
                  </a:cubicBezTo>
                  <a:cubicBezTo>
                    <a:pt x="0" y="1681"/>
                    <a:pt x="126" y="1982"/>
                    <a:pt x="328" y="1982"/>
                  </a:cubicBezTo>
                  <a:cubicBezTo>
                    <a:pt x="366" y="1982"/>
                    <a:pt x="406" y="1971"/>
                    <a:pt x="446" y="1948"/>
                  </a:cubicBezTo>
                  <a:cubicBezTo>
                    <a:pt x="971" y="1611"/>
                    <a:pt x="1532" y="1293"/>
                    <a:pt x="2094" y="1012"/>
                  </a:cubicBezTo>
                  <a:cubicBezTo>
                    <a:pt x="2375" y="862"/>
                    <a:pt x="2656" y="731"/>
                    <a:pt x="2937" y="600"/>
                  </a:cubicBezTo>
                  <a:cubicBezTo>
                    <a:pt x="2993" y="581"/>
                    <a:pt x="3068" y="544"/>
                    <a:pt x="3124" y="506"/>
                  </a:cubicBezTo>
                  <a:lnTo>
                    <a:pt x="3218" y="469"/>
                  </a:lnTo>
                  <a:cubicBezTo>
                    <a:pt x="3237" y="441"/>
                    <a:pt x="3246" y="427"/>
                    <a:pt x="3248" y="427"/>
                  </a:cubicBezTo>
                  <a:lnTo>
                    <a:pt x="3248" y="427"/>
                  </a:lnTo>
                  <a:cubicBezTo>
                    <a:pt x="3251" y="427"/>
                    <a:pt x="3246" y="441"/>
                    <a:pt x="3237" y="469"/>
                  </a:cubicBezTo>
                  <a:cubicBezTo>
                    <a:pt x="3218" y="619"/>
                    <a:pt x="3162" y="768"/>
                    <a:pt x="3087" y="881"/>
                  </a:cubicBezTo>
                  <a:cubicBezTo>
                    <a:pt x="2675" y="1986"/>
                    <a:pt x="2113" y="3034"/>
                    <a:pt x="1851" y="4195"/>
                  </a:cubicBezTo>
                  <a:cubicBezTo>
                    <a:pt x="1821" y="4343"/>
                    <a:pt x="1943" y="4467"/>
                    <a:pt x="2079" y="4467"/>
                  </a:cubicBezTo>
                  <a:cubicBezTo>
                    <a:pt x="2115" y="4467"/>
                    <a:pt x="2152" y="4459"/>
                    <a:pt x="2188" y="4439"/>
                  </a:cubicBezTo>
                  <a:cubicBezTo>
                    <a:pt x="3667" y="3671"/>
                    <a:pt x="4697" y="2341"/>
                    <a:pt x="6083" y="1442"/>
                  </a:cubicBezTo>
                  <a:lnTo>
                    <a:pt x="6083" y="1442"/>
                  </a:lnTo>
                  <a:cubicBezTo>
                    <a:pt x="5390" y="2903"/>
                    <a:pt x="4697" y="4364"/>
                    <a:pt x="4004" y="5825"/>
                  </a:cubicBezTo>
                  <a:cubicBezTo>
                    <a:pt x="3936" y="5978"/>
                    <a:pt x="4055" y="6148"/>
                    <a:pt x="4204" y="6148"/>
                  </a:cubicBezTo>
                  <a:cubicBezTo>
                    <a:pt x="4218" y="6148"/>
                    <a:pt x="4233" y="6146"/>
                    <a:pt x="4248" y="6143"/>
                  </a:cubicBezTo>
                  <a:cubicBezTo>
                    <a:pt x="4885" y="5993"/>
                    <a:pt x="5371" y="5581"/>
                    <a:pt x="5877" y="5188"/>
                  </a:cubicBezTo>
                  <a:cubicBezTo>
                    <a:pt x="6476" y="4720"/>
                    <a:pt x="7076" y="4251"/>
                    <a:pt x="7694" y="3802"/>
                  </a:cubicBezTo>
                  <a:cubicBezTo>
                    <a:pt x="7795" y="3734"/>
                    <a:pt x="8329" y="3281"/>
                    <a:pt x="8497" y="3281"/>
                  </a:cubicBezTo>
                  <a:cubicBezTo>
                    <a:pt x="8514" y="3281"/>
                    <a:pt x="8527" y="3286"/>
                    <a:pt x="8536" y="3296"/>
                  </a:cubicBezTo>
                  <a:cubicBezTo>
                    <a:pt x="8555" y="3334"/>
                    <a:pt x="8405" y="3708"/>
                    <a:pt x="8386" y="3783"/>
                  </a:cubicBezTo>
                  <a:cubicBezTo>
                    <a:pt x="8349" y="3952"/>
                    <a:pt x="8293" y="4120"/>
                    <a:pt x="8237" y="4289"/>
                  </a:cubicBezTo>
                  <a:lnTo>
                    <a:pt x="7600" y="6480"/>
                  </a:lnTo>
                  <a:cubicBezTo>
                    <a:pt x="7555" y="6638"/>
                    <a:pt x="7700" y="6742"/>
                    <a:pt x="7839" y="6742"/>
                  </a:cubicBezTo>
                  <a:cubicBezTo>
                    <a:pt x="7931" y="6742"/>
                    <a:pt x="8020" y="6696"/>
                    <a:pt x="8049" y="6592"/>
                  </a:cubicBezTo>
                  <a:cubicBezTo>
                    <a:pt x="8293" y="5750"/>
                    <a:pt x="8536" y="4926"/>
                    <a:pt x="8780" y="4102"/>
                  </a:cubicBezTo>
                  <a:cubicBezTo>
                    <a:pt x="8855" y="3821"/>
                    <a:pt x="9061" y="3409"/>
                    <a:pt x="8967" y="3090"/>
                  </a:cubicBezTo>
                  <a:cubicBezTo>
                    <a:pt x="8888" y="2894"/>
                    <a:pt x="8710" y="2780"/>
                    <a:pt x="8520" y="2780"/>
                  </a:cubicBezTo>
                  <a:cubicBezTo>
                    <a:pt x="8438" y="2780"/>
                    <a:pt x="8353" y="2802"/>
                    <a:pt x="8274" y="2847"/>
                  </a:cubicBezTo>
                  <a:cubicBezTo>
                    <a:pt x="7918" y="3072"/>
                    <a:pt x="7562" y="3315"/>
                    <a:pt x="7244" y="3577"/>
                  </a:cubicBezTo>
                  <a:cubicBezTo>
                    <a:pt x="6907" y="3839"/>
                    <a:pt x="6570" y="4083"/>
                    <a:pt x="6233" y="4345"/>
                  </a:cubicBezTo>
                  <a:cubicBezTo>
                    <a:pt x="5727" y="4720"/>
                    <a:pt x="5222" y="5225"/>
                    <a:pt x="4641" y="5525"/>
                  </a:cubicBezTo>
                  <a:lnTo>
                    <a:pt x="6776" y="1031"/>
                  </a:lnTo>
                  <a:cubicBezTo>
                    <a:pt x="6855" y="856"/>
                    <a:pt x="6720" y="695"/>
                    <a:pt x="6563" y="695"/>
                  </a:cubicBezTo>
                  <a:cubicBezTo>
                    <a:pt x="6534" y="695"/>
                    <a:pt x="6505" y="701"/>
                    <a:pt x="6476" y="712"/>
                  </a:cubicBezTo>
                  <a:cubicBezTo>
                    <a:pt x="4922" y="1480"/>
                    <a:pt x="3855" y="2866"/>
                    <a:pt x="2431" y="3783"/>
                  </a:cubicBezTo>
                  <a:cubicBezTo>
                    <a:pt x="2581" y="3259"/>
                    <a:pt x="2787" y="2753"/>
                    <a:pt x="3012" y="2248"/>
                  </a:cubicBezTo>
                  <a:cubicBezTo>
                    <a:pt x="3143" y="1929"/>
                    <a:pt x="3293" y="1611"/>
                    <a:pt x="3424" y="1274"/>
                  </a:cubicBezTo>
                  <a:cubicBezTo>
                    <a:pt x="3536" y="1012"/>
                    <a:pt x="3723" y="637"/>
                    <a:pt x="3723" y="338"/>
                  </a:cubicBezTo>
                  <a:cubicBezTo>
                    <a:pt x="3711" y="88"/>
                    <a:pt x="3574" y="1"/>
                    <a:pt x="33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3"/>
            <p:cNvSpPr/>
            <p:nvPr/>
          </p:nvSpPr>
          <p:spPr>
            <a:xfrm>
              <a:off x="2596877" y="2788840"/>
              <a:ext cx="113684" cy="134920"/>
            </a:xfrm>
            <a:custGeom>
              <a:rect b="b" l="l" r="r" t="t"/>
              <a:pathLst>
                <a:path extrusionOk="0" h="7713" w="6499">
                  <a:moveTo>
                    <a:pt x="2941" y="1"/>
                  </a:moveTo>
                  <a:cubicBezTo>
                    <a:pt x="2079" y="57"/>
                    <a:pt x="1218" y="225"/>
                    <a:pt x="394" y="506"/>
                  </a:cubicBezTo>
                  <a:cubicBezTo>
                    <a:pt x="140" y="591"/>
                    <a:pt x="223" y="950"/>
                    <a:pt x="434" y="950"/>
                  </a:cubicBezTo>
                  <a:cubicBezTo>
                    <a:pt x="457" y="950"/>
                    <a:pt x="481" y="946"/>
                    <a:pt x="506" y="937"/>
                  </a:cubicBezTo>
                  <a:cubicBezTo>
                    <a:pt x="1124" y="731"/>
                    <a:pt x="1761" y="581"/>
                    <a:pt x="2416" y="506"/>
                  </a:cubicBezTo>
                  <a:lnTo>
                    <a:pt x="2416" y="506"/>
                  </a:lnTo>
                  <a:cubicBezTo>
                    <a:pt x="1667" y="1405"/>
                    <a:pt x="900" y="2266"/>
                    <a:pt x="113" y="3109"/>
                  </a:cubicBezTo>
                  <a:cubicBezTo>
                    <a:pt x="1" y="3222"/>
                    <a:pt x="38" y="3390"/>
                    <a:pt x="150" y="3465"/>
                  </a:cubicBezTo>
                  <a:cubicBezTo>
                    <a:pt x="310" y="3540"/>
                    <a:pt x="483" y="3577"/>
                    <a:pt x="656" y="3577"/>
                  </a:cubicBezTo>
                  <a:cubicBezTo>
                    <a:pt x="829" y="3577"/>
                    <a:pt x="1003" y="3540"/>
                    <a:pt x="1162" y="3465"/>
                  </a:cubicBezTo>
                  <a:cubicBezTo>
                    <a:pt x="1574" y="3334"/>
                    <a:pt x="1967" y="3165"/>
                    <a:pt x="2360" y="2997"/>
                  </a:cubicBezTo>
                  <a:cubicBezTo>
                    <a:pt x="3222" y="2678"/>
                    <a:pt x="4102" y="2379"/>
                    <a:pt x="4982" y="2117"/>
                  </a:cubicBezTo>
                  <a:cubicBezTo>
                    <a:pt x="5019" y="2098"/>
                    <a:pt x="5076" y="2079"/>
                    <a:pt x="5113" y="2079"/>
                  </a:cubicBezTo>
                  <a:cubicBezTo>
                    <a:pt x="5038" y="2154"/>
                    <a:pt x="4963" y="2229"/>
                    <a:pt x="4870" y="2304"/>
                  </a:cubicBezTo>
                  <a:lnTo>
                    <a:pt x="4401" y="2772"/>
                  </a:lnTo>
                  <a:lnTo>
                    <a:pt x="3371" y="3783"/>
                  </a:lnTo>
                  <a:lnTo>
                    <a:pt x="1405" y="5731"/>
                  </a:lnTo>
                  <a:cubicBezTo>
                    <a:pt x="1272" y="5865"/>
                    <a:pt x="1376" y="6117"/>
                    <a:pt x="1547" y="6117"/>
                  </a:cubicBezTo>
                  <a:cubicBezTo>
                    <a:pt x="1567" y="6117"/>
                    <a:pt x="1589" y="6114"/>
                    <a:pt x="1611" y="6105"/>
                  </a:cubicBezTo>
                  <a:lnTo>
                    <a:pt x="3896" y="5281"/>
                  </a:lnTo>
                  <a:lnTo>
                    <a:pt x="5019" y="4888"/>
                  </a:lnTo>
                  <a:lnTo>
                    <a:pt x="5544" y="4701"/>
                  </a:lnTo>
                  <a:cubicBezTo>
                    <a:pt x="5656" y="4645"/>
                    <a:pt x="5787" y="4607"/>
                    <a:pt x="5900" y="4570"/>
                  </a:cubicBezTo>
                  <a:lnTo>
                    <a:pt x="5900" y="4570"/>
                  </a:lnTo>
                  <a:cubicBezTo>
                    <a:pt x="5413" y="5506"/>
                    <a:pt x="4907" y="6443"/>
                    <a:pt x="4401" y="7379"/>
                  </a:cubicBezTo>
                  <a:cubicBezTo>
                    <a:pt x="4299" y="7559"/>
                    <a:pt x="4451" y="7712"/>
                    <a:pt x="4606" y="7712"/>
                  </a:cubicBezTo>
                  <a:cubicBezTo>
                    <a:pt x="4677" y="7712"/>
                    <a:pt x="4748" y="7680"/>
                    <a:pt x="4795" y="7604"/>
                  </a:cubicBezTo>
                  <a:lnTo>
                    <a:pt x="6461" y="4514"/>
                  </a:lnTo>
                  <a:cubicBezTo>
                    <a:pt x="6499" y="4401"/>
                    <a:pt x="6461" y="4289"/>
                    <a:pt x="6368" y="4233"/>
                  </a:cubicBezTo>
                  <a:cubicBezTo>
                    <a:pt x="6243" y="4174"/>
                    <a:pt x="6122" y="4150"/>
                    <a:pt x="6001" y="4150"/>
                  </a:cubicBezTo>
                  <a:cubicBezTo>
                    <a:pt x="5812" y="4150"/>
                    <a:pt x="5625" y="4209"/>
                    <a:pt x="5431" y="4289"/>
                  </a:cubicBezTo>
                  <a:lnTo>
                    <a:pt x="4102" y="4757"/>
                  </a:lnTo>
                  <a:lnTo>
                    <a:pt x="2454" y="5338"/>
                  </a:lnTo>
                  <a:lnTo>
                    <a:pt x="2454" y="5338"/>
                  </a:lnTo>
                  <a:lnTo>
                    <a:pt x="3952" y="3877"/>
                  </a:lnTo>
                  <a:lnTo>
                    <a:pt x="5057" y="2772"/>
                  </a:lnTo>
                  <a:cubicBezTo>
                    <a:pt x="5282" y="2547"/>
                    <a:pt x="5806" y="2210"/>
                    <a:pt x="5600" y="1836"/>
                  </a:cubicBezTo>
                  <a:cubicBezTo>
                    <a:pt x="5518" y="1672"/>
                    <a:pt x="5383" y="1620"/>
                    <a:pt x="5234" y="1620"/>
                  </a:cubicBezTo>
                  <a:cubicBezTo>
                    <a:pt x="5040" y="1620"/>
                    <a:pt x="4822" y="1708"/>
                    <a:pt x="4664" y="1761"/>
                  </a:cubicBezTo>
                  <a:cubicBezTo>
                    <a:pt x="4177" y="1911"/>
                    <a:pt x="3690" y="2060"/>
                    <a:pt x="3203" y="2248"/>
                  </a:cubicBezTo>
                  <a:cubicBezTo>
                    <a:pt x="2716" y="2416"/>
                    <a:pt x="2229" y="2585"/>
                    <a:pt x="1742" y="2772"/>
                  </a:cubicBezTo>
                  <a:cubicBezTo>
                    <a:pt x="1480" y="2866"/>
                    <a:pt x="1068" y="3109"/>
                    <a:pt x="712" y="3128"/>
                  </a:cubicBezTo>
                  <a:cubicBezTo>
                    <a:pt x="1536" y="2229"/>
                    <a:pt x="2341" y="1330"/>
                    <a:pt x="3109" y="375"/>
                  </a:cubicBezTo>
                  <a:cubicBezTo>
                    <a:pt x="3222" y="244"/>
                    <a:pt x="3128" y="19"/>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3"/>
            <p:cNvSpPr/>
            <p:nvPr/>
          </p:nvSpPr>
          <p:spPr>
            <a:xfrm>
              <a:off x="1087736" y="1972764"/>
              <a:ext cx="589655" cy="425628"/>
            </a:xfrm>
            <a:custGeom>
              <a:rect b="b" l="l" r="r" t="t"/>
              <a:pathLst>
                <a:path extrusionOk="0" h="24332" w="33709">
                  <a:moveTo>
                    <a:pt x="28080" y="1"/>
                  </a:moveTo>
                  <a:cubicBezTo>
                    <a:pt x="27310" y="1"/>
                    <a:pt x="26539" y="34"/>
                    <a:pt x="25769" y="81"/>
                  </a:cubicBezTo>
                  <a:cubicBezTo>
                    <a:pt x="23877" y="174"/>
                    <a:pt x="21986" y="287"/>
                    <a:pt x="20095" y="380"/>
                  </a:cubicBezTo>
                  <a:cubicBezTo>
                    <a:pt x="16368" y="605"/>
                    <a:pt x="12623" y="773"/>
                    <a:pt x="8896" y="1036"/>
                  </a:cubicBezTo>
                  <a:cubicBezTo>
                    <a:pt x="7042" y="1148"/>
                    <a:pt x="5207" y="1317"/>
                    <a:pt x="3390" y="1579"/>
                  </a:cubicBezTo>
                  <a:cubicBezTo>
                    <a:pt x="2623" y="1672"/>
                    <a:pt x="1780" y="1729"/>
                    <a:pt x="1106" y="2103"/>
                  </a:cubicBezTo>
                  <a:cubicBezTo>
                    <a:pt x="544" y="2421"/>
                    <a:pt x="188" y="3002"/>
                    <a:pt x="132" y="3639"/>
                  </a:cubicBezTo>
                  <a:cubicBezTo>
                    <a:pt x="95" y="4032"/>
                    <a:pt x="113" y="4425"/>
                    <a:pt x="188" y="4800"/>
                  </a:cubicBezTo>
                  <a:cubicBezTo>
                    <a:pt x="1" y="8096"/>
                    <a:pt x="38" y="11410"/>
                    <a:pt x="301" y="14706"/>
                  </a:cubicBezTo>
                  <a:cubicBezTo>
                    <a:pt x="450" y="16485"/>
                    <a:pt x="656" y="18264"/>
                    <a:pt x="919" y="20043"/>
                  </a:cubicBezTo>
                  <a:cubicBezTo>
                    <a:pt x="1012" y="20886"/>
                    <a:pt x="1162" y="21729"/>
                    <a:pt x="1368" y="22552"/>
                  </a:cubicBezTo>
                  <a:cubicBezTo>
                    <a:pt x="1518" y="23245"/>
                    <a:pt x="2023" y="23770"/>
                    <a:pt x="2698" y="23957"/>
                  </a:cubicBezTo>
                  <a:cubicBezTo>
                    <a:pt x="3522" y="24144"/>
                    <a:pt x="4346" y="24238"/>
                    <a:pt x="5188" y="24257"/>
                  </a:cubicBezTo>
                  <a:cubicBezTo>
                    <a:pt x="6106" y="24332"/>
                    <a:pt x="7023" y="24332"/>
                    <a:pt x="7960" y="24332"/>
                  </a:cubicBezTo>
                  <a:cubicBezTo>
                    <a:pt x="9851" y="24313"/>
                    <a:pt x="11724" y="24238"/>
                    <a:pt x="13597" y="24163"/>
                  </a:cubicBezTo>
                  <a:cubicBezTo>
                    <a:pt x="17379" y="24032"/>
                    <a:pt x="21143" y="23845"/>
                    <a:pt x="24926" y="23582"/>
                  </a:cubicBezTo>
                  <a:cubicBezTo>
                    <a:pt x="26780" y="23451"/>
                    <a:pt x="28615" y="23320"/>
                    <a:pt x="30469" y="23170"/>
                  </a:cubicBezTo>
                  <a:cubicBezTo>
                    <a:pt x="31200" y="23096"/>
                    <a:pt x="32117" y="23152"/>
                    <a:pt x="32735" y="22702"/>
                  </a:cubicBezTo>
                  <a:cubicBezTo>
                    <a:pt x="33316" y="22272"/>
                    <a:pt x="33409" y="21523"/>
                    <a:pt x="33503" y="20867"/>
                  </a:cubicBezTo>
                  <a:cubicBezTo>
                    <a:pt x="33690" y="19107"/>
                    <a:pt x="33709" y="17328"/>
                    <a:pt x="33559" y="15567"/>
                  </a:cubicBezTo>
                  <a:cubicBezTo>
                    <a:pt x="33465" y="13770"/>
                    <a:pt x="33297" y="11972"/>
                    <a:pt x="33072" y="10174"/>
                  </a:cubicBezTo>
                  <a:cubicBezTo>
                    <a:pt x="32866" y="8433"/>
                    <a:pt x="32623" y="6710"/>
                    <a:pt x="32304" y="4987"/>
                  </a:cubicBezTo>
                  <a:cubicBezTo>
                    <a:pt x="32136" y="4088"/>
                    <a:pt x="31967" y="3208"/>
                    <a:pt x="31780" y="2328"/>
                  </a:cubicBezTo>
                  <a:cubicBezTo>
                    <a:pt x="31649" y="1654"/>
                    <a:pt x="31593" y="755"/>
                    <a:pt x="30919" y="362"/>
                  </a:cubicBezTo>
                  <a:cubicBezTo>
                    <a:pt x="30638" y="212"/>
                    <a:pt x="30319" y="118"/>
                    <a:pt x="30001" y="99"/>
                  </a:cubicBezTo>
                  <a:cubicBezTo>
                    <a:pt x="29533" y="43"/>
                    <a:pt x="29046" y="6"/>
                    <a:pt x="28578" y="6"/>
                  </a:cubicBezTo>
                  <a:cubicBezTo>
                    <a:pt x="28412" y="2"/>
                    <a:pt x="28246" y="1"/>
                    <a:pt x="280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3"/>
            <p:cNvSpPr/>
            <p:nvPr/>
          </p:nvSpPr>
          <p:spPr>
            <a:xfrm>
              <a:off x="1068424" y="1952123"/>
              <a:ext cx="590634" cy="432327"/>
            </a:xfrm>
            <a:custGeom>
              <a:rect b="b" l="l" r="r" t="t"/>
              <a:pathLst>
                <a:path extrusionOk="0" h="24715" w="33765">
                  <a:moveTo>
                    <a:pt x="26203" y="0"/>
                  </a:moveTo>
                  <a:cubicBezTo>
                    <a:pt x="24887" y="0"/>
                    <a:pt x="23571" y="86"/>
                    <a:pt x="22266" y="156"/>
                  </a:cubicBezTo>
                  <a:cubicBezTo>
                    <a:pt x="19981" y="268"/>
                    <a:pt x="17716" y="474"/>
                    <a:pt x="15431" y="680"/>
                  </a:cubicBezTo>
                  <a:cubicBezTo>
                    <a:pt x="13202" y="867"/>
                    <a:pt x="10974" y="1092"/>
                    <a:pt x="8764" y="1336"/>
                  </a:cubicBezTo>
                  <a:cubicBezTo>
                    <a:pt x="8652" y="1354"/>
                    <a:pt x="8558" y="1485"/>
                    <a:pt x="8465" y="1560"/>
                  </a:cubicBezTo>
                  <a:cubicBezTo>
                    <a:pt x="8558" y="1635"/>
                    <a:pt x="8671" y="1710"/>
                    <a:pt x="8783" y="1785"/>
                  </a:cubicBezTo>
                  <a:cubicBezTo>
                    <a:pt x="8797" y="1794"/>
                    <a:pt x="8814" y="1798"/>
                    <a:pt x="8834" y="1798"/>
                  </a:cubicBezTo>
                  <a:cubicBezTo>
                    <a:pt x="8893" y="1798"/>
                    <a:pt x="8970" y="1766"/>
                    <a:pt x="9026" y="1766"/>
                  </a:cubicBezTo>
                  <a:cubicBezTo>
                    <a:pt x="10487" y="1598"/>
                    <a:pt x="11929" y="1392"/>
                    <a:pt x="13390" y="1261"/>
                  </a:cubicBezTo>
                  <a:cubicBezTo>
                    <a:pt x="15375" y="1092"/>
                    <a:pt x="17378" y="942"/>
                    <a:pt x="19382" y="830"/>
                  </a:cubicBezTo>
                  <a:cubicBezTo>
                    <a:pt x="21723" y="680"/>
                    <a:pt x="24083" y="549"/>
                    <a:pt x="26423" y="493"/>
                  </a:cubicBezTo>
                  <a:cubicBezTo>
                    <a:pt x="26481" y="492"/>
                    <a:pt x="26538" y="491"/>
                    <a:pt x="26595" y="491"/>
                  </a:cubicBezTo>
                  <a:cubicBezTo>
                    <a:pt x="27639" y="491"/>
                    <a:pt x="28655" y="648"/>
                    <a:pt x="29738" y="755"/>
                  </a:cubicBezTo>
                  <a:cubicBezTo>
                    <a:pt x="30862" y="867"/>
                    <a:pt x="31442" y="1504"/>
                    <a:pt x="31573" y="2571"/>
                  </a:cubicBezTo>
                  <a:cubicBezTo>
                    <a:pt x="31892" y="5287"/>
                    <a:pt x="32266" y="8002"/>
                    <a:pt x="32547" y="10718"/>
                  </a:cubicBezTo>
                  <a:cubicBezTo>
                    <a:pt x="32828" y="13470"/>
                    <a:pt x="33034" y="16242"/>
                    <a:pt x="33277" y="19013"/>
                  </a:cubicBezTo>
                  <a:cubicBezTo>
                    <a:pt x="33390" y="20212"/>
                    <a:pt x="33296" y="21410"/>
                    <a:pt x="32978" y="22571"/>
                  </a:cubicBezTo>
                  <a:cubicBezTo>
                    <a:pt x="32884" y="23002"/>
                    <a:pt x="32528" y="23320"/>
                    <a:pt x="32098" y="23377"/>
                  </a:cubicBezTo>
                  <a:cubicBezTo>
                    <a:pt x="31873" y="23433"/>
                    <a:pt x="31629" y="23470"/>
                    <a:pt x="31405" y="23489"/>
                  </a:cubicBezTo>
                  <a:cubicBezTo>
                    <a:pt x="28202" y="23601"/>
                    <a:pt x="25019" y="23695"/>
                    <a:pt x="21817" y="23826"/>
                  </a:cubicBezTo>
                  <a:cubicBezTo>
                    <a:pt x="19588" y="23901"/>
                    <a:pt x="17341" y="24013"/>
                    <a:pt x="15094" y="24088"/>
                  </a:cubicBezTo>
                  <a:cubicBezTo>
                    <a:pt x="12641" y="24182"/>
                    <a:pt x="10187" y="24294"/>
                    <a:pt x="7715" y="24294"/>
                  </a:cubicBezTo>
                  <a:cubicBezTo>
                    <a:pt x="7618" y="24295"/>
                    <a:pt x="7521" y="24296"/>
                    <a:pt x="7424" y="24296"/>
                  </a:cubicBezTo>
                  <a:cubicBezTo>
                    <a:pt x="5834" y="24296"/>
                    <a:pt x="4228" y="24157"/>
                    <a:pt x="2622" y="24051"/>
                  </a:cubicBezTo>
                  <a:cubicBezTo>
                    <a:pt x="1854" y="23995"/>
                    <a:pt x="1517" y="23676"/>
                    <a:pt x="1348" y="22946"/>
                  </a:cubicBezTo>
                  <a:cubicBezTo>
                    <a:pt x="1217" y="22459"/>
                    <a:pt x="1142" y="21972"/>
                    <a:pt x="1105" y="21467"/>
                  </a:cubicBezTo>
                  <a:cubicBezTo>
                    <a:pt x="918" y="18751"/>
                    <a:pt x="749" y="16036"/>
                    <a:pt x="581" y="13321"/>
                  </a:cubicBezTo>
                  <a:cubicBezTo>
                    <a:pt x="524" y="12422"/>
                    <a:pt x="506" y="11504"/>
                    <a:pt x="431" y="10586"/>
                  </a:cubicBezTo>
                  <a:cubicBezTo>
                    <a:pt x="431" y="10474"/>
                    <a:pt x="244" y="10362"/>
                    <a:pt x="150" y="10268"/>
                  </a:cubicBezTo>
                  <a:cubicBezTo>
                    <a:pt x="94" y="10380"/>
                    <a:pt x="0" y="10493"/>
                    <a:pt x="0" y="10624"/>
                  </a:cubicBezTo>
                  <a:cubicBezTo>
                    <a:pt x="150" y="13845"/>
                    <a:pt x="318" y="17085"/>
                    <a:pt x="524" y="20306"/>
                  </a:cubicBezTo>
                  <a:cubicBezTo>
                    <a:pt x="599" y="21261"/>
                    <a:pt x="730" y="22197"/>
                    <a:pt x="918" y="23133"/>
                  </a:cubicBezTo>
                  <a:cubicBezTo>
                    <a:pt x="1068" y="23901"/>
                    <a:pt x="1592" y="24369"/>
                    <a:pt x="2397" y="24463"/>
                  </a:cubicBezTo>
                  <a:cubicBezTo>
                    <a:pt x="3184" y="24594"/>
                    <a:pt x="3989" y="24669"/>
                    <a:pt x="4794" y="24706"/>
                  </a:cubicBezTo>
                  <a:cubicBezTo>
                    <a:pt x="5493" y="24713"/>
                    <a:pt x="6192" y="24715"/>
                    <a:pt x="6896" y="24715"/>
                  </a:cubicBezTo>
                  <a:cubicBezTo>
                    <a:pt x="8302" y="24715"/>
                    <a:pt x="9725" y="24706"/>
                    <a:pt x="11199" y="24706"/>
                  </a:cubicBezTo>
                  <a:cubicBezTo>
                    <a:pt x="13577" y="24613"/>
                    <a:pt x="16068" y="24482"/>
                    <a:pt x="18539" y="24407"/>
                  </a:cubicBezTo>
                  <a:cubicBezTo>
                    <a:pt x="22210" y="24276"/>
                    <a:pt x="25880" y="24163"/>
                    <a:pt x="29532" y="24051"/>
                  </a:cubicBezTo>
                  <a:cubicBezTo>
                    <a:pt x="30281" y="24032"/>
                    <a:pt x="31030" y="23976"/>
                    <a:pt x="31779" y="23901"/>
                  </a:cubicBezTo>
                  <a:cubicBezTo>
                    <a:pt x="32790" y="23807"/>
                    <a:pt x="33259" y="23470"/>
                    <a:pt x="33465" y="22497"/>
                  </a:cubicBezTo>
                  <a:cubicBezTo>
                    <a:pt x="33671" y="21616"/>
                    <a:pt x="33764" y="20736"/>
                    <a:pt x="33746" y="19856"/>
                  </a:cubicBezTo>
                  <a:cubicBezTo>
                    <a:pt x="33689" y="17965"/>
                    <a:pt x="33540" y="16073"/>
                    <a:pt x="33352" y="14201"/>
                  </a:cubicBezTo>
                  <a:cubicBezTo>
                    <a:pt x="33034" y="10886"/>
                    <a:pt x="32678" y="7553"/>
                    <a:pt x="32285" y="4238"/>
                  </a:cubicBezTo>
                  <a:cubicBezTo>
                    <a:pt x="32154" y="3283"/>
                    <a:pt x="31929" y="2309"/>
                    <a:pt x="31629" y="1392"/>
                  </a:cubicBezTo>
                  <a:cubicBezTo>
                    <a:pt x="31498" y="1073"/>
                    <a:pt x="31255" y="830"/>
                    <a:pt x="30955" y="680"/>
                  </a:cubicBezTo>
                  <a:cubicBezTo>
                    <a:pt x="30543" y="493"/>
                    <a:pt x="30113" y="343"/>
                    <a:pt x="29663" y="268"/>
                  </a:cubicBezTo>
                  <a:cubicBezTo>
                    <a:pt x="28515" y="67"/>
                    <a:pt x="27359" y="0"/>
                    <a:pt x="26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3"/>
            <p:cNvSpPr/>
            <p:nvPr/>
          </p:nvSpPr>
          <p:spPr>
            <a:xfrm>
              <a:off x="1033369" y="2149000"/>
              <a:ext cx="15411" cy="73818"/>
            </a:xfrm>
            <a:custGeom>
              <a:rect b="b" l="l" r="r" t="t"/>
              <a:pathLst>
                <a:path extrusionOk="0" h="4220" w="881">
                  <a:moveTo>
                    <a:pt x="181" y="1"/>
                  </a:moveTo>
                  <a:cubicBezTo>
                    <a:pt x="165" y="1"/>
                    <a:pt x="148" y="2"/>
                    <a:pt x="131" y="6"/>
                  </a:cubicBezTo>
                  <a:cubicBezTo>
                    <a:pt x="75" y="24"/>
                    <a:pt x="0" y="155"/>
                    <a:pt x="0" y="230"/>
                  </a:cubicBezTo>
                  <a:cubicBezTo>
                    <a:pt x="57" y="1092"/>
                    <a:pt x="113" y="1972"/>
                    <a:pt x="188" y="2833"/>
                  </a:cubicBezTo>
                  <a:cubicBezTo>
                    <a:pt x="225" y="3227"/>
                    <a:pt x="300" y="3601"/>
                    <a:pt x="394" y="3994"/>
                  </a:cubicBezTo>
                  <a:cubicBezTo>
                    <a:pt x="412" y="4069"/>
                    <a:pt x="581" y="4144"/>
                    <a:pt x="675" y="4219"/>
                  </a:cubicBezTo>
                  <a:lnTo>
                    <a:pt x="880" y="3976"/>
                  </a:lnTo>
                  <a:lnTo>
                    <a:pt x="768" y="3957"/>
                  </a:lnTo>
                  <a:cubicBezTo>
                    <a:pt x="693" y="2740"/>
                    <a:pt x="600" y="1541"/>
                    <a:pt x="506" y="343"/>
                  </a:cubicBezTo>
                  <a:cubicBezTo>
                    <a:pt x="506" y="249"/>
                    <a:pt x="469" y="155"/>
                    <a:pt x="412" y="81"/>
                  </a:cubicBezTo>
                  <a:cubicBezTo>
                    <a:pt x="335" y="34"/>
                    <a:pt x="258" y="1"/>
                    <a:pt x="1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3"/>
            <p:cNvSpPr/>
            <p:nvPr/>
          </p:nvSpPr>
          <p:spPr>
            <a:xfrm>
              <a:off x="1666245" y="2302392"/>
              <a:ext cx="19014" cy="61923"/>
            </a:xfrm>
            <a:custGeom>
              <a:rect b="b" l="l" r="r" t="t"/>
              <a:pathLst>
                <a:path extrusionOk="0" h="3540" w="1087">
                  <a:moveTo>
                    <a:pt x="731" y="1"/>
                  </a:moveTo>
                  <a:cubicBezTo>
                    <a:pt x="674" y="132"/>
                    <a:pt x="618" y="263"/>
                    <a:pt x="599" y="394"/>
                  </a:cubicBezTo>
                  <a:cubicBezTo>
                    <a:pt x="599" y="581"/>
                    <a:pt x="618" y="768"/>
                    <a:pt x="656" y="956"/>
                  </a:cubicBezTo>
                  <a:lnTo>
                    <a:pt x="768" y="993"/>
                  </a:lnTo>
                  <a:cubicBezTo>
                    <a:pt x="525" y="1705"/>
                    <a:pt x="262" y="2416"/>
                    <a:pt x="38" y="3128"/>
                  </a:cubicBezTo>
                  <a:cubicBezTo>
                    <a:pt x="0" y="3240"/>
                    <a:pt x="94" y="3409"/>
                    <a:pt x="113" y="3540"/>
                  </a:cubicBezTo>
                  <a:cubicBezTo>
                    <a:pt x="225" y="3465"/>
                    <a:pt x="393" y="3409"/>
                    <a:pt x="450" y="3296"/>
                  </a:cubicBezTo>
                  <a:cubicBezTo>
                    <a:pt x="674" y="2791"/>
                    <a:pt x="862" y="2267"/>
                    <a:pt x="1011" y="1705"/>
                  </a:cubicBezTo>
                  <a:cubicBezTo>
                    <a:pt x="1086" y="1255"/>
                    <a:pt x="1086" y="787"/>
                    <a:pt x="1030" y="319"/>
                  </a:cubicBezTo>
                  <a:cubicBezTo>
                    <a:pt x="1030" y="207"/>
                    <a:pt x="843" y="113"/>
                    <a:pt x="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3"/>
            <p:cNvSpPr/>
            <p:nvPr/>
          </p:nvSpPr>
          <p:spPr>
            <a:xfrm>
              <a:off x="1499175" y="1931901"/>
              <a:ext cx="67171" cy="8029"/>
            </a:xfrm>
            <a:custGeom>
              <a:rect b="b" l="l" r="r" t="t"/>
              <a:pathLst>
                <a:path extrusionOk="0" h="459" w="3840">
                  <a:moveTo>
                    <a:pt x="3559" y="1"/>
                  </a:moveTo>
                  <a:cubicBezTo>
                    <a:pt x="2473" y="1"/>
                    <a:pt x="1368" y="20"/>
                    <a:pt x="282" y="38"/>
                  </a:cubicBezTo>
                  <a:cubicBezTo>
                    <a:pt x="188" y="38"/>
                    <a:pt x="94" y="188"/>
                    <a:pt x="1" y="282"/>
                  </a:cubicBezTo>
                  <a:cubicBezTo>
                    <a:pt x="113" y="338"/>
                    <a:pt x="225" y="450"/>
                    <a:pt x="338" y="450"/>
                  </a:cubicBezTo>
                  <a:cubicBezTo>
                    <a:pt x="506" y="457"/>
                    <a:pt x="677" y="459"/>
                    <a:pt x="848" y="459"/>
                  </a:cubicBezTo>
                  <a:cubicBezTo>
                    <a:pt x="1191" y="459"/>
                    <a:pt x="1536" y="450"/>
                    <a:pt x="1873" y="450"/>
                  </a:cubicBezTo>
                  <a:lnTo>
                    <a:pt x="1873" y="432"/>
                  </a:lnTo>
                  <a:cubicBezTo>
                    <a:pt x="2248" y="432"/>
                    <a:pt x="2614" y="448"/>
                    <a:pt x="2983" y="448"/>
                  </a:cubicBezTo>
                  <a:cubicBezTo>
                    <a:pt x="3168" y="448"/>
                    <a:pt x="3353" y="444"/>
                    <a:pt x="3540" y="432"/>
                  </a:cubicBezTo>
                  <a:cubicBezTo>
                    <a:pt x="3634" y="432"/>
                    <a:pt x="3746" y="301"/>
                    <a:pt x="3840" y="226"/>
                  </a:cubicBezTo>
                  <a:cubicBezTo>
                    <a:pt x="3746" y="151"/>
                    <a:pt x="3652" y="1"/>
                    <a:pt x="3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3"/>
            <p:cNvSpPr/>
            <p:nvPr/>
          </p:nvSpPr>
          <p:spPr>
            <a:xfrm>
              <a:off x="1515880" y="1912362"/>
              <a:ext cx="59964" cy="8501"/>
            </a:xfrm>
            <a:custGeom>
              <a:rect b="b" l="l" r="r" t="t"/>
              <a:pathLst>
                <a:path extrusionOk="0" h="486" w="3428">
                  <a:moveTo>
                    <a:pt x="2982" y="1"/>
                  </a:moveTo>
                  <a:cubicBezTo>
                    <a:pt x="2943" y="1"/>
                    <a:pt x="2905" y="5"/>
                    <a:pt x="2866" y="13"/>
                  </a:cubicBezTo>
                  <a:cubicBezTo>
                    <a:pt x="2042" y="13"/>
                    <a:pt x="1199" y="13"/>
                    <a:pt x="375" y="32"/>
                  </a:cubicBezTo>
                  <a:cubicBezTo>
                    <a:pt x="244" y="32"/>
                    <a:pt x="113" y="163"/>
                    <a:pt x="1" y="238"/>
                  </a:cubicBezTo>
                  <a:cubicBezTo>
                    <a:pt x="132" y="313"/>
                    <a:pt x="225" y="462"/>
                    <a:pt x="357" y="462"/>
                  </a:cubicBezTo>
                  <a:cubicBezTo>
                    <a:pt x="591" y="481"/>
                    <a:pt x="825" y="486"/>
                    <a:pt x="1059" y="486"/>
                  </a:cubicBezTo>
                  <a:cubicBezTo>
                    <a:pt x="1293" y="486"/>
                    <a:pt x="1527" y="481"/>
                    <a:pt x="1761" y="481"/>
                  </a:cubicBezTo>
                  <a:lnTo>
                    <a:pt x="1761" y="444"/>
                  </a:lnTo>
                  <a:cubicBezTo>
                    <a:pt x="2061" y="444"/>
                    <a:pt x="2360" y="452"/>
                    <a:pt x="2665" y="452"/>
                  </a:cubicBezTo>
                  <a:cubicBezTo>
                    <a:pt x="2818" y="452"/>
                    <a:pt x="2972" y="450"/>
                    <a:pt x="3128" y="444"/>
                  </a:cubicBezTo>
                  <a:cubicBezTo>
                    <a:pt x="3222" y="444"/>
                    <a:pt x="3334" y="331"/>
                    <a:pt x="3428" y="256"/>
                  </a:cubicBezTo>
                  <a:cubicBezTo>
                    <a:pt x="3353" y="182"/>
                    <a:pt x="3240" y="88"/>
                    <a:pt x="3147" y="32"/>
                  </a:cubicBezTo>
                  <a:cubicBezTo>
                    <a:pt x="3092" y="10"/>
                    <a:pt x="3037"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3"/>
            <p:cNvSpPr/>
            <p:nvPr/>
          </p:nvSpPr>
          <p:spPr>
            <a:xfrm>
              <a:off x="1685889" y="2316473"/>
              <a:ext cx="19347" cy="47842"/>
            </a:xfrm>
            <a:custGeom>
              <a:rect b="b" l="l" r="r" t="t"/>
              <a:pathLst>
                <a:path extrusionOk="0" h="2735" w="1106">
                  <a:moveTo>
                    <a:pt x="638" y="1"/>
                  </a:moveTo>
                  <a:cubicBezTo>
                    <a:pt x="581" y="76"/>
                    <a:pt x="544" y="169"/>
                    <a:pt x="506" y="263"/>
                  </a:cubicBezTo>
                  <a:cubicBezTo>
                    <a:pt x="450" y="638"/>
                    <a:pt x="450" y="1050"/>
                    <a:pt x="375" y="1405"/>
                  </a:cubicBezTo>
                  <a:cubicBezTo>
                    <a:pt x="300" y="1742"/>
                    <a:pt x="113" y="2061"/>
                    <a:pt x="20" y="2379"/>
                  </a:cubicBezTo>
                  <a:cubicBezTo>
                    <a:pt x="1" y="2491"/>
                    <a:pt x="94" y="2623"/>
                    <a:pt x="132" y="2735"/>
                  </a:cubicBezTo>
                  <a:cubicBezTo>
                    <a:pt x="244" y="2679"/>
                    <a:pt x="394" y="2641"/>
                    <a:pt x="432" y="2566"/>
                  </a:cubicBezTo>
                  <a:cubicBezTo>
                    <a:pt x="656" y="1930"/>
                    <a:pt x="881" y="1293"/>
                    <a:pt x="1106" y="638"/>
                  </a:cubicBezTo>
                  <a:lnTo>
                    <a:pt x="1031" y="619"/>
                  </a:lnTo>
                  <a:cubicBezTo>
                    <a:pt x="1012" y="450"/>
                    <a:pt x="975" y="300"/>
                    <a:pt x="918" y="151"/>
                  </a:cubicBezTo>
                  <a:cubicBezTo>
                    <a:pt x="881" y="76"/>
                    <a:pt x="731" y="38"/>
                    <a:pt x="6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3"/>
            <p:cNvSpPr/>
            <p:nvPr/>
          </p:nvSpPr>
          <p:spPr>
            <a:xfrm>
              <a:off x="904625" y="1800865"/>
              <a:ext cx="348556" cy="295903"/>
            </a:xfrm>
            <a:custGeom>
              <a:rect b="b" l="l" r="r" t="t"/>
              <a:pathLst>
                <a:path extrusionOk="0" h="16916" w="19926">
                  <a:moveTo>
                    <a:pt x="17173" y="807"/>
                  </a:moveTo>
                  <a:lnTo>
                    <a:pt x="17285" y="844"/>
                  </a:lnTo>
                  <a:cubicBezTo>
                    <a:pt x="17323" y="1406"/>
                    <a:pt x="17304" y="1968"/>
                    <a:pt x="17267" y="2529"/>
                  </a:cubicBezTo>
                  <a:cubicBezTo>
                    <a:pt x="17248" y="2735"/>
                    <a:pt x="16948" y="2904"/>
                    <a:pt x="16780" y="3091"/>
                  </a:cubicBezTo>
                  <a:lnTo>
                    <a:pt x="16686" y="3035"/>
                  </a:lnTo>
                  <a:lnTo>
                    <a:pt x="16705" y="3035"/>
                  </a:lnTo>
                  <a:cubicBezTo>
                    <a:pt x="16667" y="2473"/>
                    <a:pt x="16667" y="1930"/>
                    <a:pt x="16705" y="1368"/>
                  </a:cubicBezTo>
                  <a:cubicBezTo>
                    <a:pt x="16742" y="1162"/>
                    <a:pt x="17005" y="994"/>
                    <a:pt x="17173" y="807"/>
                  </a:cubicBezTo>
                  <a:close/>
                  <a:moveTo>
                    <a:pt x="19327" y="2454"/>
                  </a:moveTo>
                  <a:lnTo>
                    <a:pt x="19327" y="2454"/>
                  </a:lnTo>
                  <a:cubicBezTo>
                    <a:pt x="19058" y="3077"/>
                    <a:pt x="18628" y="3368"/>
                    <a:pt x="18006" y="3368"/>
                  </a:cubicBezTo>
                  <a:cubicBezTo>
                    <a:pt x="17805" y="3368"/>
                    <a:pt x="17584" y="3338"/>
                    <a:pt x="17342" y="3278"/>
                  </a:cubicBezTo>
                  <a:cubicBezTo>
                    <a:pt x="17716" y="2361"/>
                    <a:pt x="18596" y="2623"/>
                    <a:pt x="19327" y="2454"/>
                  </a:cubicBezTo>
                  <a:close/>
                  <a:moveTo>
                    <a:pt x="16068" y="1724"/>
                  </a:moveTo>
                  <a:lnTo>
                    <a:pt x="16218" y="1780"/>
                  </a:lnTo>
                  <a:cubicBezTo>
                    <a:pt x="16218" y="2342"/>
                    <a:pt x="16256" y="2923"/>
                    <a:pt x="16199" y="3466"/>
                  </a:cubicBezTo>
                  <a:cubicBezTo>
                    <a:pt x="16181" y="3634"/>
                    <a:pt x="15956" y="3803"/>
                    <a:pt x="15750" y="4065"/>
                  </a:cubicBezTo>
                  <a:cubicBezTo>
                    <a:pt x="15675" y="3503"/>
                    <a:pt x="15656" y="2923"/>
                    <a:pt x="15675" y="2361"/>
                  </a:cubicBezTo>
                  <a:cubicBezTo>
                    <a:pt x="15675" y="2136"/>
                    <a:pt x="15918" y="1930"/>
                    <a:pt x="16068" y="1724"/>
                  </a:cubicBezTo>
                  <a:close/>
                  <a:moveTo>
                    <a:pt x="17180" y="3758"/>
                  </a:moveTo>
                  <a:cubicBezTo>
                    <a:pt x="17406" y="3758"/>
                    <a:pt x="17710" y="3776"/>
                    <a:pt x="18128" y="3803"/>
                  </a:cubicBezTo>
                  <a:cubicBezTo>
                    <a:pt x="17868" y="4193"/>
                    <a:pt x="17661" y="4366"/>
                    <a:pt x="17265" y="4366"/>
                  </a:cubicBezTo>
                  <a:cubicBezTo>
                    <a:pt x="17034" y="4366"/>
                    <a:pt x="16738" y="4307"/>
                    <a:pt x="16330" y="4196"/>
                  </a:cubicBezTo>
                  <a:cubicBezTo>
                    <a:pt x="16530" y="3864"/>
                    <a:pt x="16625" y="3758"/>
                    <a:pt x="17180" y="3758"/>
                  </a:cubicBezTo>
                  <a:close/>
                  <a:moveTo>
                    <a:pt x="15188" y="2529"/>
                  </a:moveTo>
                  <a:cubicBezTo>
                    <a:pt x="15226" y="3204"/>
                    <a:pt x="15263" y="3747"/>
                    <a:pt x="15263" y="4290"/>
                  </a:cubicBezTo>
                  <a:cubicBezTo>
                    <a:pt x="15263" y="4402"/>
                    <a:pt x="15113" y="4533"/>
                    <a:pt x="15020" y="4627"/>
                  </a:cubicBezTo>
                  <a:cubicBezTo>
                    <a:pt x="14888" y="4777"/>
                    <a:pt x="14739" y="4908"/>
                    <a:pt x="14495" y="5095"/>
                  </a:cubicBezTo>
                  <a:cubicBezTo>
                    <a:pt x="14458" y="4477"/>
                    <a:pt x="14476" y="3840"/>
                    <a:pt x="14533" y="3222"/>
                  </a:cubicBezTo>
                  <a:cubicBezTo>
                    <a:pt x="14551" y="2998"/>
                    <a:pt x="14907" y="2810"/>
                    <a:pt x="15188" y="2529"/>
                  </a:cubicBezTo>
                  <a:close/>
                  <a:moveTo>
                    <a:pt x="16133" y="4664"/>
                  </a:moveTo>
                  <a:cubicBezTo>
                    <a:pt x="16460" y="4664"/>
                    <a:pt x="16809" y="4744"/>
                    <a:pt x="17154" y="4777"/>
                  </a:cubicBezTo>
                  <a:cubicBezTo>
                    <a:pt x="16874" y="5123"/>
                    <a:pt x="16652" y="5411"/>
                    <a:pt x="16219" y="5411"/>
                  </a:cubicBezTo>
                  <a:cubicBezTo>
                    <a:pt x="16160" y="5411"/>
                    <a:pt x="16098" y="5406"/>
                    <a:pt x="16031" y="5395"/>
                  </a:cubicBezTo>
                  <a:cubicBezTo>
                    <a:pt x="15862" y="5385"/>
                    <a:pt x="15689" y="5380"/>
                    <a:pt x="15516" y="5380"/>
                  </a:cubicBezTo>
                  <a:cubicBezTo>
                    <a:pt x="15343" y="5380"/>
                    <a:pt x="15169" y="5385"/>
                    <a:pt x="15001" y="5395"/>
                  </a:cubicBezTo>
                  <a:cubicBezTo>
                    <a:pt x="15300" y="4806"/>
                    <a:pt x="15697" y="4664"/>
                    <a:pt x="16133" y="4664"/>
                  </a:cubicBezTo>
                  <a:close/>
                  <a:moveTo>
                    <a:pt x="3016" y="7061"/>
                  </a:moveTo>
                  <a:lnTo>
                    <a:pt x="3016" y="7061"/>
                  </a:lnTo>
                  <a:cubicBezTo>
                    <a:pt x="2828" y="7717"/>
                    <a:pt x="2697" y="8372"/>
                    <a:pt x="2473" y="9009"/>
                  </a:cubicBezTo>
                  <a:cubicBezTo>
                    <a:pt x="2379" y="9271"/>
                    <a:pt x="2098" y="9477"/>
                    <a:pt x="1892" y="9702"/>
                  </a:cubicBezTo>
                  <a:lnTo>
                    <a:pt x="1799" y="9645"/>
                  </a:lnTo>
                  <a:cubicBezTo>
                    <a:pt x="1948" y="8690"/>
                    <a:pt x="2379" y="7792"/>
                    <a:pt x="3016" y="7061"/>
                  </a:cubicBezTo>
                  <a:close/>
                  <a:moveTo>
                    <a:pt x="9325" y="9308"/>
                  </a:moveTo>
                  <a:cubicBezTo>
                    <a:pt x="9476" y="9308"/>
                    <a:pt x="9626" y="9332"/>
                    <a:pt x="9757" y="9383"/>
                  </a:cubicBezTo>
                  <a:cubicBezTo>
                    <a:pt x="9570" y="9533"/>
                    <a:pt x="9383" y="9683"/>
                    <a:pt x="9214" y="9851"/>
                  </a:cubicBezTo>
                  <a:cubicBezTo>
                    <a:pt x="9139" y="9964"/>
                    <a:pt x="9083" y="10095"/>
                    <a:pt x="9046" y="10226"/>
                  </a:cubicBezTo>
                  <a:cubicBezTo>
                    <a:pt x="9101" y="10233"/>
                    <a:pt x="9155" y="10237"/>
                    <a:pt x="9210" y="10237"/>
                  </a:cubicBezTo>
                  <a:cubicBezTo>
                    <a:pt x="9305" y="10237"/>
                    <a:pt x="9400" y="10224"/>
                    <a:pt x="9495" y="10189"/>
                  </a:cubicBezTo>
                  <a:cubicBezTo>
                    <a:pt x="9701" y="10057"/>
                    <a:pt x="9907" y="9908"/>
                    <a:pt x="10113" y="9720"/>
                  </a:cubicBezTo>
                  <a:lnTo>
                    <a:pt x="10113" y="9720"/>
                  </a:lnTo>
                  <a:cubicBezTo>
                    <a:pt x="10300" y="10057"/>
                    <a:pt x="10207" y="10469"/>
                    <a:pt x="9888" y="10675"/>
                  </a:cubicBezTo>
                  <a:cubicBezTo>
                    <a:pt x="9704" y="10781"/>
                    <a:pt x="9498" y="10833"/>
                    <a:pt x="9293" y="10833"/>
                  </a:cubicBezTo>
                  <a:cubicBezTo>
                    <a:pt x="9062" y="10833"/>
                    <a:pt x="8832" y="10767"/>
                    <a:pt x="8634" y="10638"/>
                  </a:cubicBezTo>
                  <a:cubicBezTo>
                    <a:pt x="8390" y="10357"/>
                    <a:pt x="8334" y="9945"/>
                    <a:pt x="8503" y="9627"/>
                  </a:cubicBezTo>
                  <a:cubicBezTo>
                    <a:pt x="8633" y="9431"/>
                    <a:pt x="8981" y="9308"/>
                    <a:pt x="9325" y="9308"/>
                  </a:cubicBezTo>
                  <a:close/>
                  <a:moveTo>
                    <a:pt x="2379" y="9889"/>
                  </a:moveTo>
                  <a:lnTo>
                    <a:pt x="2379" y="9908"/>
                  </a:lnTo>
                  <a:cubicBezTo>
                    <a:pt x="2585" y="10563"/>
                    <a:pt x="2285" y="11012"/>
                    <a:pt x="1799" y="11387"/>
                  </a:cubicBezTo>
                  <a:cubicBezTo>
                    <a:pt x="1555" y="10638"/>
                    <a:pt x="1649" y="10413"/>
                    <a:pt x="2379" y="9889"/>
                  </a:cubicBezTo>
                  <a:close/>
                  <a:moveTo>
                    <a:pt x="2510" y="11406"/>
                  </a:moveTo>
                  <a:lnTo>
                    <a:pt x="2510" y="11406"/>
                  </a:lnTo>
                  <a:cubicBezTo>
                    <a:pt x="2847" y="12042"/>
                    <a:pt x="2828" y="12136"/>
                    <a:pt x="2136" y="12754"/>
                  </a:cubicBezTo>
                  <a:cubicBezTo>
                    <a:pt x="1780" y="12061"/>
                    <a:pt x="1799" y="12005"/>
                    <a:pt x="2510" y="11406"/>
                  </a:cubicBezTo>
                  <a:close/>
                  <a:moveTo>
                    <a:pt x="9326" y="6053"/>
                  </a:moveTo>
                  <a:cubicBezTo>
                    <a:pt x="10359" y="6053"/>
                    <a:pt x="11292" y="6475"/>
                    <a:pt x="12117" y="7286"/>
                  </a:cubicBezTo>
                  <a:cubicBezTo>
                    <a:pt x="11480" y="7848"/>
                    <a:pt x="10900" y="8391"/>
                    <a:pt x="10282" y="8915"/>
                  </a:cubicBezTo>
                  <a:cubicBezTo>
                    <a:pt x="10258" y="8947"/>
                    <a:pt x="10211" y="8958"/>
                    <a:pt x="10156" y="8958"/>
                  </a:cubicBezTo>
                  <a:cubicBezTo>
                    <a:pt x="10081" y="8958"/>
                    <a:pt x="9991" y="8937"/>
                    <a:pt x="9926" y="8915"/>
                  </a:cubicBezTo>
                  <a:cubicBezTo>
                    <a:pt x="9723" y="8845"/>
                    <a:pt x="9513" y="8810"/>
                    <a:pt x="9305" y="8810"/>
                  </a:cubicBezTo>
                  <a:cubicBezTo>
                    <a:pt x="9015" y="8810"/>
                    <a:pt x="8727" y="8878"/>
                    <a:pt x="8465" y="9009"/>
                  </a:cubicBezTo>
                  <a:cubicBezTo>
                    <a:pt x="7716" y="9383"/>
                    <a:pt x="7754" y="10619"/>
                    <a:pt x="8465" y="11069"/>
                  </a:cubicBezTo>
                  <a:cubicBezTo>
                    <a:pt x="8727" y="11218"/>
                    <a:pt x="9018" y="11293"/>
                    <a:pt x="9306" y="11293"/>
                  </a:cubicBezTo>
                  <a:cubicBezTo>
                    <a:pt x="9593" y="11293"/>
                    <a:pt x="9879" y="11218"/>
                    <a:pt x="10132" y="11069"/>
                  </a:cubicBezTo>
                  <a:cubicBezTo>
                    <a:pt x="10619" y="10732"/>
                    <a:pt x="10787" y="10189"/>
                    <a:pt x="10619" y="9552"/>
                  </a:cubicBezTo>
                  <a:cubicBezTo>
                    <a:pt x="10581" y="9439"/>
                    <a:pt x="10619" y="9308"/>
                    <a:pt x="10694" y="9215"/>
                  </a:cubicBezTo>
                  <a:cubicBezTo>
                    <a:pt x="11237" y="8690"/>
                    <a:pt x="11799" y="8203"/>
                    <a:pt x="12417" y="7660"/>
                  </a:cubicBezTo>
                  <a:cubicBezTo>
                    <a:pt x="13128" y="8915"/>
                    <a:pt x="13203" y="10170"/>
                    <a:pt x="12604" y="11424"/>
                  </a:cubicBezTo>
                  <a:cubicBezTo>
                    <a:pt x="11948" y="12717"/>
                    <a:pt x="10918" y="13634"/>
                    <a:pt x="9383" y="13803"/>
                  </a:cubicBezTo>
                  <a:cubicBezTo>
                    <a:pt x="9232" y="13818"/>
                    <a:pt x="9086" y="13825"/>
                    <a:pt x="8944" y="13825"/>
                  </a:cubicBezTo>
                  <a:cubicBezTo>
                    <a:pt x="6930" y="13825"/>
                    <a:pt x="5766" y="12383"/>
                    <a:pt x="5469" y="10844"/>
                  </a:cubicBezTo>
                  <a:cubicBezTo>
                    <a:pt x="5038" y="8615"/>
                    <a:pt x="6162" y="6743"/>
                    <a:pt x="8315" y="6181"/>
                  </a:cubicBezTo>
                  <a:cubicBezTo>
                    <a:pt x="8662" y="6095"/>
                    <a:pt x="8999" y="6053"/>
                    <a:pt x="9326" y="6053"/>
                  </a:cubicBezTo>
                  <a:close/>
                  <a:moveTo>
                    <a:pt x="2941" y="12623"/>
                  </a:moveTo>
                  <a:lnTo>
                    <a:pt x="2941" y="12623"/>
                  </a:lnTo>
                  <a:cubicBezTo>
                    <a:pt x="3353" y="13335"/>
                    <a:pt x="3353" y="13335"/>
                    <a:pt x="2810" y="13915"/>
                  </a:cubicBezTo>
                  <a:cubicBezTo>
                    <a:pt x="2248" y="13372"/>
                    <a:pt x="2267" y="13241"/>
                    <a:pt x="2941" y="12642"/>
                  </a:cubicBezTo>
                  <a:lnTo>
                    <a:pt x="2941" y="12623"/>
                  </a:lnTo>
                  <a:close/>
                  <a:moveTo>
                    <a:pt x="3559" y="13803"/>
                  </a:moveTo>
                  <a:cubicBezTo>
                    <a:pt x="4083" y="14233"/>
                    <a:pt x="4083" y="14365"/>
                    <a:pt x="3559" y="14795"/>
                  </a:cubicBezTo>
                  <a:cubicBezTo>
                    <a:pt x="3016" y="14383"/>
                    <a:pt x="3016" y="14327"/>
                    <a:pt x="3559" y="13803"/>
                  </a:cubicBezTo>
                  <a:close/>
                  <a:moveTo>
                    <a:pt x="4327" y="14664"/>
                  </a:moveTo>
                  <a:lnTo>
                    <a:pt x="4982" y="15226"/>
                  </a:lnTo>
                  <a:lnTo>
                    <a:pt x="4645" y="15732"/>
                  </a:lnTo>
                  <a:lnTo>
                    <a:pt x="3933" y="15189"/>
                  </a:lnTo>
                  <a:lnTo>
                    <a:pt x="4327" y="14664"/>
                  </a:lnTo>
                  <a:close/>
                  <a:moveTo>
                    <a:pt x="9145" y="4003"/>
                  </a:moveTo>
                  <a:cubicBezTo>
                    <a:pt x="10830" y="4003"/>
                    <a:pt x="12462" y="4671"/>
                    <a:pt x="13671" y="5863"/>
                  </a:cubicBezTo>
                  <a:lnTo>
                    <a:pt x="12473" y="6949"/>
                  </a:lnTo>
                  <a:cubicBezTo>
                    <a:pt x="12079" y="6668"/>
                    <a:pt x="11705" y="6387"/>
                    <a:pt x="11312" y="6144"/>
                  </a:cubicBezTo>
                  <a:cubicBezTo>
                    <a:pt x="10668" y="5783"/>
                    <a:pt x="9970" y="5617"/>
                    <a:pt x="9281" y="5617"/>
                  </a:cubicBezTo>
                  <a:cubicBezTo>
                    <a:pt x="7464" y="5617"/>
                    <a:pt x="5707" y="6773"/>
                    <a:pt x="5151" y="8578"/>
                  </a:cubicBezTo>
                  <a:cubicBezTo>
                    <a:pt x="4757" y="9720"/>
                    <a:pt x="4851" y="10956"/>
                    <a:pt x="5375" y="12042"/>
                  </a:cubicBezTo>
                  <a:cubicBezTo>
                    <a:pt x="6072" y="13486"/>
                    <a:pt x="7513" y="14309"/>
                    <a:pt x="8995" y="14309"/>
                  </a:cubicBezTo>
                  <a:cubicBezTo>
                    <a:pt x="9743" y="14309"/>
                    <a:pt x="10502" y="14099"/>
                    <a:pt x="11181" y="13653"/>
                  </a:cubicBezTo>
                  <a:cubicBezTo>
                    <a:pt x="13353" y="12267"/>
                    <a:pt x="14027" y="9814"/>
                    <a:pt x="12885" y="7567"/>
                  </a:cubicBezTo>
                  <a:cubicBezTo>
                    <a:pt x="12829" y="7454"/>
                    <a:pt x="12829" y="7323"/>
                    <a:pt x="12885" y="7211"/>
                  </a:cubicBezTo>
                  <a:cubicBezTo>
                    <a:pt x="13241" y="6874"/>
                    <a:pt x="13596" y="6537"/>
                    <a:pt x="13990" y="6200"/>
                  </a:cubicBezTo>
                  <a:cubicBezTo>
                    <a:pt x="14682" y="6911"/>
                    <a:pt x="15113" y="7866"/>
                    <a:pt x="15207" y="8859"/>
                  </a:cubicBezTo>
                  <a:cubicBezTo>
                    <a:pt x="15581" y="11949"/>
                    <a:pt x="13915" y="14196"/>
                    <a:pt x="11574" y="15263"/>
                  </a:cubicBezTo>
                  <a:cubicBezTo>
                    <a:pt x="10641" y="15693"/>
                    <a:pt x="9646" y="15910"/>
                    <a:pt x="8674" y="15910"/>
                  </a:cubicBezTo>
                  <a:cubicBezTo>
                    <a:pt x="5919" y="15910"/>
                    <a:pt x="3351" y="14167"/>
                    <a:pt x="2922" y="10582"/>
                  </a:cubicBezTo>
                  <a:cubicBezTo>
                    <a:pt x="2735" y="9084"/>
                    <a:pt x="3034" y="7660"/>
                    <a:pt x="4064" y="6499"/>
                  </a:cubicBezTo>
                  <a:cubicBezTo>
                    <a:pt x="5319" y="5057"/>
                    <a:pt x="6930" y="4084"/>
                    <a:pt x="8877" y="4009"/>
                  </a:cubicBezTo>
                  <a:cubicBezTo>
                    <a:pt x="8967" y="4005"/>
                    <a:pt x="9056" y="4003"/>
                    <a:pt x="9145" y="4003"/>
                  </a:cubicBezTo>
                  <a:close/>
                  <a:moveTo>
                    <a:pt x="5357" y="15488"/>
                  </a:moveTo>
                  <a:lnTo>
                    <a:pt x="6106" y="15844"/>
                  </a:lnTo>
                  <a:cubicBezTo>
                    <a:pt x="5990" y="16095"/>
                    <a:pt x="5914" y="16216"/>
                    <a:pt x="5773" y="16216"/>
                  </a:cubicBezTo>
                  <a:cubicBezTo>
                    <a:pt x="5640" y="16216"/>
                    <a:pt x="5449" y="16109"/>
                    <a:pt x="5113" y="15900"/>
                  </a:cubicBezTo>
                  <a:lnTo>
                    <a:pt x="5357" y="15488"/>
                  </a:lnTo>
                  <a:close/>
                  <a:moveTo>
                    <a:pt x="6671" y="16024"/>
                  </a:moveTo>
                  <a:cubicBezTo>
                    <a:pt x="6717" y="16024"/>
                    <a:pt x="6771" y="16038"/>
                    <a:pt x="6836" y="16069"/>
                  </a:cubicBezTo>
                  <a:cubicBezTo>
                    <a:pt x="6930" y="16106"/>
                    <a:pt x="6967" y="16218"/>
                    <a:pt x="7042" y="16293"/>
                  </a:cubicBezTo>
                  <a:lnTo>
                    <a:pt x="6424" y="16424"/>
                  </a:lnTo>
                  <a:cubicBezTo>
                    <a:pt x="6467" y="16180"/>
                    <a:pt x="6521" y="16024"/>
                    <a:pt x="6671" y="16024"/>
                  </a:cubicBezTo>
                  <a:close/>
                  <a:moveTo>
                    <a:pt x="17599" y="0"/>
                  </a:moveTo>
                  <a:cubicBezTo>
                    <a:pt x="17519" y="0"/>
                    <a:pt x="17398" y="57"/>
                    <a:pt x="17342" y="114"/>
                  </a:cubicBezTo>
                  <a:cubicBezTo>
                    <a:pt x="16330" y="975"/>
                    <a:pt x="15319" y="1818"/>
                    <a:pt x="14327" y="2717"/>
                  </a:cubicBezTo>
                  <a:cubicBezTo>
                    <a:pt x="14158" y="2904"/>
                    <a:pt x="14064" y="3129"/>
                    <a:pt x="14064" y="3391"/>
                  </a:cubicBezTo>
                  <a:cubicBezTo>
                    <a:pt x="14027" y="4046"/>
                    <a:pt x="14046" y="4720"/>
                    <a:pt x="14046" y="5395"/>
                  </a:cubicBezTo>
                  <a:cubicBezTo>
                    <a:pt x="13297" y="4964"/>
                    <a:pt x="12697" y="4533"/>
                    <a:pt x="12023" y="4233"/>
                  </a:cubicBezTo>
                  <a:cubicBezTo>
                    <a:pt x="11536" y="4009"/>
                    <a:pt x="10975" y="3934"/>
                    <a:pt x="10450" y="3728"/>
                  </a:cubicBezTo>
                  <a:cubicBezTo>
                    <a:pt x="9982" y="3552"/>
                    <a:pt x="9492" y="3465"/>
                    <a:pt x="8998" y="3465"/>
                  </a:cubicBezTo>
                  <a:cubicBezTo>
                    <a:pt x="8702" y="3465"/>
                    <a:pt x="8404" y="3496"/>
                    <a:pt x="8109" y="3559"/>
                  </a:cubicBezTo>
                  <a:cubicBezTo>
                    <a:pt x="6068" y="3971"/>
                    <a:pt x="4196" y="5039"/>
                    <a:pt x="2810" y="6593"/>
                  </a:cubicBezTo>
                  <a:cubicBezTo>
                    <a:pt x="1" y="9702"/>
                    <a:pt x="1012" y="14496"/>
                    <a:pt x="5076" y="16424"/>
                  </a:cubicBezTo>
                  <a:cubicBezTo>
                    <a:pt x="5842" y="16792"/>
                    <a:pt x="6627" y="16916"/>
                    <a:pt x="7424" y="16916"/>
                  </a:cubicBezTo>
                  <a:cubicBezTo>
                    <a:pt x="8009" y="16916"/>
                    <a:pt x="8601" y="16849"/>
                    <a:pt x="9196" y="16762"/>
                  </a:cubicBezTo>
                  <a:cubicBezTo>
                    <a:pt x="10656" y="16537"/>
                    <a:pt x="11873" y="15806"/>
                    <a:pt x="13035" y="14945"/>
                  </a:cubicBezTo>
                  <a:cubicBezTo>
                    <a:pt x="15975" y="12735"/>
                    <a:pt x="16593" y="8990"/>
                    <a:pt x="14458" y="6012"/>
                  </a:cubicBezTo>
                  <a:cubicBezTo>
                    <a:pt x="14420" y="5956"/>
                    <a:pt x="14402" y="5900"/>
                    <a:pt x="14383" y="5825"/>
                  </a:cubicBezTo>
                  <a:lnTo>
                    <a:pt x="14945" y="5825"/>
                  </a:lnTo>
                  <a:cubicBezTo>
                    <a:pt x="15450" y="5844"/>
                    <a:pt x="15956" y="5881"/>
                    <a:pt x="16480" y="5881"/>
                  </a:cubicBezTo>
                  <a:cubicBezTo>
                    <a:pt x="16630" y="5881"/>
                    <a:pt x="16799" y="5825"/>
                    <a:pt x="16911" y="5732"/>
                  </a:cubicBezTo>
                  <a:cubicBezTo>
                    <a:pt x="17847" y="4795"/>
                    <a:pt x="18746" y="3859"/>
                    <a:pt x="19645" y="2923"/>
                  </a:cubicBezTo>
                  <a:cubicBezTo>
                    <a:pt x="19870" y="2754"/>
                    <a:pt x="19926" y="2436"/>
                    <a:pt x="19776" y="2192"/>
                  </a:cubicBezTo>
                  <a:cubicBezTo>
                    <a:pt x="19687" y="2024"/>
                    <a:pt x="19577" y="1981"/>
                    <a:pt x="19459" y="1981"/>
                  </a:cubicBezTo>
                  <a:cubicBezTo>
                    <a:pt x="19355" y="1981"/>
                    <a:pt x="19245" y="2015"/>
                    <a:pt x="19139" y="2024"/>
                  </a:cubicBezTo>
                  <a:cubicBezTo>
                    <a:pt x="18709" y="2061"/>
                    <a:pt x="18278" y="2117"/>
                    <a:pt x="17810" y="2174"/>
                  </a:cubicBezTo>
                  <a:cubicBezTo>
                    <a:pt x="17810" y="1518"/>
                    <a:pt x="17829" y="938"/>
                    <a:pt x="17810" y="338"/>
                  </a:cubicBezTo>
                  <a:cubicBezTo>
                    <a:pt x="17810" y="226"/>
                    <a:pt x="17754" y="95"/>
                    <a:pt x="17660" y="20"/>
                  </a:cubicBezTo>
                  <a:cubicBezTo>
                    <a:pt x="17646" y="6"/>
                    <a:pt x="17625" y="0"/>
                    <a:pt x="175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3"/>
            <p:cNvSpPr/>
            <p:nvPr/>
          </p:nvSpPr>
          <p:spPr>
            <a:xfrm>
              <a:off x="1125414" y="2028372"/>
              <a:ext cx="19679" cy="18857"/>
            </a:xfrm>
            <a:custGeom>
              <a:rect b="b" l="l" r="r" t="t"/>
              <a:pathLst>
                <a:path extrusionOk="0" h="1078" w="1125">
                  <a:moveTo>
                    <a:pt x="899" y="1"/>
                  </a:moveTo>
                  <a:cubicBezTo>
                    <a:pt x="853" y="1"/>
                    <a:pt x="806" y="10"/>
                    <a:pt x="768" y="29"/>
                  </a:cubicBezTo>
                  <a:cubicBezTo>
                    <a:pt x="525" y="235"/>
                    <a:pt x="281" y="441"/>
                    <a:pt x="75" y="666"/>
                  </a:cubicBezTo>
                  <a:cubicBezTo>
                    <a:pt x="19" y="741"/>
                    <a:pt x="1" y="834"/>
                    <a:pt x="38" y="909"/>
                  </a:cubicBezTo>
                  <a:cubicBezTo>
                    <a:pt x="38" y="965"/>
                    <a:pt x="150" y="1003"/>
                    <a:pt x="263" y="1078"/>
                  </a:cubicBezTo>
                  <a:cubicBezTo>
                    <a:pt x="544" y="797"/>
                    <a:pt x="825" y="535"/>
                    <a:pt x="1105" y="235"/>
                  </a:cubicBezTo>
                  <a:cubicBezTo>
                    <a:pt x="1124" y="197"/>
                    <a:pt x="1087" y="66"/>
                    <a:pt x="1030" y="29"/>
                  </a:cubicBezTo>
                  <a:cubicBezTo>
                    <a:pt x="993" y="10"/>
                    <a:pt x="946" y="1"/>
                    <a:pt x="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3"/>
            <p:cNvSpPr/>
            <p:nvPr/>
          </p:nvSpPr>
          <p:spPr>
            <a:xfrm>
              <a:off x="1097252" y="2050973"/>
              <a:ext cx="21306" cy="14274"/>
            </a:xfrm>
            <a:custGeom>
              <a:rect b="b" l="l" r="r" t="t"/>
              <a:pathLst>
                <a:path extrusionOk="0" h="816" w="1218">
                  <a:moveTo>
                    <a:pt x="949" y="0"/>
                  </a:moveTo>
                  <a:cubicBezTo>
                    <a:pt x="930" y="0"/>
                    <a:pt x="914" y="3"/>
                    <a:pt x="899" y="10"/>
                  </a:cubicBezTo>
                  <a:cubicBezTo>
                    <a:pt x="618" y="104"/>
                    <a:pt x="356" y="235"/>
                    <a:pt x="112" y="366"/>
                  </a:cubicBezTo>
                  <a:cubicBezTo>
                    <a:pt x="37" y="422"/>
                    <a:pt x="0" y="535"/>
                    <a:pt x="0" y="628"/>
                  </a:cubicBezTo>
                  <a:cubicBezTo>
                    <a:pt x="19" y="703"/>
                    <a:pt x="150" y="741"/>
                    <a:pt x="243" y="816"/>
                  </a:cubicBezTo>
                  <a:cubicBezTo>
                    <a:pt x="543" y="666"/>
                    <a:pt x="824" y="553"/>
                    <a:pt x="1067" y="385"/>
                  </a:cubicBezTo>
                  <a:cubicBezTo>
                    <a:pt x="1161" y="347"/>
                    <a:pt x="1161" y="179"/>
                    <a:pt x="1217" y="67"/>
                  </a:cubicBezTo>
                  <a:cubicBezTo>
                    <a:pt x="1127" y="51"/>
                    <a:pt x="1024" y="0"/>
                    <a:pt x="9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3"/>
            <p:cNvSpPr/>
            <p:nvPr/>
          </p:nvSpPr>
          <p:spPr>
            <a:xfrm>
              <a:off x="2409515" y="1379227"/>
              <a:ext cx="730172" cy="399809"/>
            </a:xfrm>
            <a:custGeom>
              <a:rect b="b" l="l" r="r" t="t"/>
              <a:pathLst>
                <a:path extrusionOk="0" h="22856" w="41742">
                  <a:moveTo>
                    <a:pt x="28374" y="1"/>
                  </a:moveTo>
                  <a:cubicBezTo>
                    <a:pt x="26817" y="1"/>
                    <a:pt x="25259" y="50"/>
                    <a:pt x="23708" y="117"/>
                  </a:cubicBezTo>
                  <a:cubicBezTo>
                    <a:pt x="21704" y="191"/>
                    <a:pt x="19719" y="304"/>
                    <a:pt x="17697" y="397"/>
                  </a:cubicBezTo>
                  <a:cubicBezTo>
                    <a:pt x="15674" y="491"/>
                    <a:pt x="13689" y="510"/>
                    <a:pt x="11629" y="566"/>
                  </a:cubicBezTo>
                  <a:cubicBezTo>
                    <a:pt x="9588" y="622"/>
                    <a:pt x="7528" y="697"/>
                    <a:pt x="5487" y="922"/>
                  </a:cubicBezTo>
                  <a:cubicBezTo>
                    <a:pt x="4532" y="997"/>
                    <a:pt x="3577" y="1146"/>
                    <a:pt x="2659" y="1334"/>
                  </a:cubicBezTo>
                  <a:cubicBezTo>
                    <a:pt x="1873" y="1521"/>
                    <a:pt x="1086" y="1821"/>
                    <a:pt x="581" y="2457"/>
                  </a:cubicBezTo>
                  <a:cubicBezTo>
                    <a:pt x="131" y="2982"/>
                    <a:pt x="0" y="3712"/>
                    <a:pt x="243" y="4349"/>
                  </a:cubicBezTo>
                  <a:cubicBezTo>
                    <a:pt x="56" y="7944"/>
                    <a:pt x="187" y="11540"/>
                    <a:pt x="599" y="15117"/>
                  </a:cubicBezTo>
                  <a:cubicBezTo>
                    <a:pt x="712" y="16090"/>
                    <a:pt x="843" y="17045"/>
                    <a:pt x="1011" y="18019"/>
                  </a:cubicBezTo>
                  <a:cubicBezTo>
                    <a:pt x="1105" y="18768"/>
                    <a:pt x="1311" y="19499"/>
                    <a:pt x="1629" y="20191"/>
                  </a:cubicBezTo>
                  <a:cubicBezTo>
                    <a:pt x="1948" y="20884"/>
                    <a:pt x="2509" y="21446"/>
                    <a:pt x="3202" y="21764"/>
                  </a:cubicBezTo>
                  <a:cubicBezTo>
                    <a:pt x="3951" y="22083"/>
                    <a:pt x="4775" y="22270"/>
                    <a:pt x="5599" y="22308"/>
                  </a:cubicBezTo>
                  <a:cubicBezTo>
                    <a:pt x="9340" y="22668"/>
                    <a:pt x="13097" y="22855"/>
                    <a:pt x="16870" y="22855"/>
                  </a:cubicBezTo>
                  <a:cubicBezTo>
                    <a:pt x="17214" y="22855"/>
                    <a:pt x="17558" y="22854"/>
                    <a:pt x="17903" y="22851"/>
                  </a:cubicBezTo>
                  <a:cubicBezTo>
                    <a:pt x="22041" y="22832"/>
                    <a:pt x="26180" y="22607"/>
                    <a:pt x="30281" y="22214"/>
                  </a:cubicBezTo>
                  <a:cubicBezTo>
                    <a:pt x="31311" y="22120"/>
                    <a:pt x="32341" y="22008"/>
                    <a:pt x="33371" y="21896"/>
                  </a:cubicBezTo>
                  <a:cubicBezTo>
                    <a:pt x="34307" y="21802"/>
                    <a:pt x="35318" y="21746"/>
                    <a:pt x="36236" y="21465"/>
                  </a:cubicBezTo>
                  <a:cubicBezTo>
                    <a:pt x="37884" y="20978"/>
                    <a:pt x="38671" y="19517"/>
                    <a:pt x="39251" y="18057"/>
                  </a:cubicBezTo>
                  <a:cubicBezTo>
                    <a:pt x="39925" y="16259"/>
                    <a:pt x="40431" y="14405"/>
                    <a:pt x="40787" y="12514"/>
                  </a:cubicBezTo>
                  <a:cubicBezTo>
                    <a:pt x="41180" y="10566"/>
                    <a:pt x="41480" y="8618"/>
                    <a:pt x="41648" y="6633"/>
                  </a:cubicBezTo>
                  <a:cubicBezTo>
                    <a:pt x="41742" y="5716"/>
                    <a:pt x="41742" y="4779"/>
                    <a:pt x="41667" y="3862"/>
                  </a:cubicBezTo>
                  <a:cubicBezTo>
                    <a:pt x="41592" y="3132"/>
                    <a:pt x="41367" y="2364"/>
                    <a:pt x="40768" y="1896"/>
                  </a:cubicBezTo>
                  <a:cubicBezTo>
                    <a:pt x="40094" y="1371"/>
                    <a:pt x="39195" y="1203"/>
                    <a:pt x="38390" y="1015"/>
                  </a:cubicBezTo>
                  <a:cubicBezTo>
                    <a:pt x="37435" y="791"/>
                    <a:pt x="36442" y="603"/>
                    <a:pt x="35468" y="454"/>
                  </a:cubicBezTo>
                  <a:cubicBezTo>
                    <a:pt x="33117" y="115"/>
                    <a:pt x="30746" y="1"/>
                    <a:pt x="283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3"/>
            <p:cNvSpPr/>
            <p:nvPr/>
          </p:nvSpPr>
          <p:spPr>
            <a:xfrm>
              <a:off x="2426536" y="1338207"/>
              <a:ext cx="747227" cy="426327"/>
            </a:xfrm>
            <a:custGeom>
              <a:rect b="b" l="l" r="r" t="t"/>
              <a:pathLst>
                <a:path extrusionOk="0" h="24372" w="42717">
                  <a:moveTo>
                    <a:pt x="20160" y="1"/>
                  </a:moveTo>
                  <a:cubicBezTo>
                    <a:pt x="18542" y="1"/>
                    <a:pt x="16915" y="91"/>
                    <a:pt x="15300" y="139"/>
                  </a:cubicBezTo>
                  <a:cubicBezTo>
                    <a:pt x="12267" y="214"/>
                    <a:pt x="9252" y="458"/>
                    <a:pt x="6256" y="889"/>
                  </a:cubicBezTo>
                  <a:cubicBezTo>
                    <a:pt x="6106" y="907"/>
                    <a:pt x="5975" y="1076"/>
                    <a:pt x="5825" y="1169"/>
                  </a:cubicBezTo>
                  <a:cubicBezTo>
                    <a:pt x="5975" y="1263"/>
                    <a:pt x="6124" y="1319"/>
                    <a:pt x="6293" y="1338"/>
                  </a:cubicBezTo>
                  <a:cubicBezTo>
                    <a:pt x="7229" y="1244"/>
                    <a:pt x="8184" y="1132"/>
                    <a:pt x="9121" y="1020"/>
                  </a:cubicBezTo>
                  <a:cubicBezTo>
                    <a:pt x="12050" y="662"/>
                    <a:pt x="14995" y="490"/>
                    <a:pt x="17941" y="490"/>
                  </a:cubicBezTo>
                  <a:cubicBezTo>
                    <a:pt x="18234" y="490"/>
                    <a:pt x="18528" y="492"/>
                    <a:pt x="18821" y="495"/>
                  </a:cubicBezTo>
                  <a:cubicBezTo>
                    <a:pt x="22829" y="495"/>
                    <a:pt x="28671" y="645"/>
                    <a:pt x="32660" y="814"/>
                  </a:cubicBezTo>
                  <a:cubicBezTo>
                    <a:pt x="34533" y="907"/>
                    <a:pt x="36387" y="1188"/>
                    <a:pt x="38222" y="1450"/>
                  </a:cubicBezTo>
                  <a:cubicBezTo>
                    <a:pt x="39327" y="1619"/>
                    <a:pt x="40413" y="1900"/>
                    <a:pt x="41349" y="2574"/>
                  </a:cubicBezTo>
                  <a:cubicBezTo>
                    <a:pt x="41836" y="2930"/>
                    <a:pt x="42155" y="3360"/>
                    <a:pt x="42155" y="3960"/>
                  </a:cubicBezTo>
                  <a:cubicBezTo>
                    <a:pt x="42155" y="4802"/>
                    <a:pt x="42248" y="5683"/>
                    <a:pt x="42117" y="6525"/>
                  </a:cubicBezTo>
                  <a:cubicBezTo>
                    <a:pt x="41686" y="9166"/>
                    <a:pt x="40544" y="12855"/>
                    <a:pt x="39739" y="15402"/>
                  </a:cubicBezTo>
                  <a:cubicBezTo>
                    <a:pt x="39140" y="17293"/>
                    <a:pt x="38522" y="19184"/>
                    <a:pt x="37623" y="20963"/>
                  </a:cubicBezTo>
                  <a:cubicBezTo>
                    <a:pt x="37435" y="21357"/>
                    <a:pt x="37267" y="21750"/>
                    <a:pt x="37042" y="22124"/>
                  </a:cubicBezTo>
                  <a:cubicBezTo>
                    <a:pt x="36761" y="22630"/>
                    <a:pt x="36256" y="22948"/>
                    <a:pt x="35675" y="23005"/>
                  </a:cubicBezTo>
                  <a:cubicBezTo>
                    <a:pt x="35188" y="23061"/>
                    <a:pt x="34701" y="23117"/>
                    <a:pt x="34196" y="23192"/>
                  </a:cubicBezTo>
                  <a:cubicBezTo>
                    <a:pt x="31368" y="23548"/>
                    <a:pt x="26705" y="23735"/>
                    <a:pt x="23859" y="23810"/>
                  </a:cubicBezTo>
                  <a:cubicBezTo>
                    <a:pt x="21817" y="23859"/>
                    <a:pt x="19777" y="23882"/>
                    <a:pt x="17737" y="23882"/>
                  </a:cubicBezTo>
                  <a:cubicBezTo>
                    <a:pt x="13568" y="23882"/>
                    <a:pt x="9401" y="23786"/>
                    <a:pt x="5226" y="23623"/>
                  </a:cubicBezTo>
                  <a:cubicBezTo>
                    <a:pt x="4158" y="23548"/>
                    <a:pt x="3091" y="23435"/>
                    <a:pt x="2023" y="23248"/>
                  </a:cubicBezTo>
                  <a:cubicBezTo>
                    <a:pt x="1799" y="23211"/>
                    <a:pt x="1593" y="23079"/>
                    <a:pt x="1461" y="22892"/>
                  </a:cubicBezTo>
                  <a:cubicBezTo>
                    <a:pt x="1106" y="22218"/>
                    <a:pt x="787" y="21488"/>
                    <a:pt x="469" y="20795"/>
                  </a:cubicBezTo>
                  <a:cubicBezTo>
                    <a:pt x="413" y="20701"/>
                    <a:pt x="338" y="20626"/>
                    <a:pt x="263" y="20570"/>
                  </a:cubicBezTo>
                  <a:cubicBezTo>
                    <a:pt x="188" y="20645"/>
                    <a:pt x="57" y="20701"/>
                    <a:pt x="38" y="20795"/>
                  </a:cubicBezTo>
                  <a:cubicBezTo>
                    <a:pt x="1" y="20926"/>
                    <a:pt x="20" y="21057"/>
                    <a:pt x="76" y="21188"/>
                  </a:cubicBezTo>
                  <a:cubicBezTo>
                    <a:pt x="394" y="21844"/>
                    <a:pt x="694" y="22518"/>
                    <a:pt x="1068" y="23136"/>
                  </a:cubicBezTo>
                  <a:cubicBezTo>
                    <a:pt x="1199" y="23379"/>
                    <a:pt x="1424" y="23548"/>
                    <a:pt x="1686" y="23641"/>
                  </a:cubicBezTo>
                  <a:cubicBezTo>
                    <a:pt x="2229" y="23810"/>
                    <a:pt x="2810" y="23922"/>
                    <a:pt x="3390" y="23978"/>
                  </a:cubicBezTo>
                  <a:cubicBezTo>
                    <a:pt x="6499" y="24109"/>
                    <a:pt x="9608" y="24241"/>
                    <a:pt x="12716" y="24315"/>
                  </a:cubicBezTo>
                  <a:cubicBezTo>
                    <a:pt x="13453" y="24328"/>
                    <a:pt x="14189" y="24332"/>
                    <a:pt x="14927" y="24332"/>
                  </a:cubicBezTo>
                  <a:cubicBezTo>
                    <a:pt x="16401" y="24332"/>
                    <a:pt x="17879" y="24315"/>
                    <a:pt x="19364" y="24315"/>
                  </a:cubicBezTo>
                  <a:lnTo>
                    <a:pt x="19364" y="24372"/>
                  </a:lnTo>
                  <a:cubicBezTo>
                    <a:pt x="22211" y="24259"/>
                    <a:pt x="25057" y="24203"/>
                    <a:pt x="27904" y="24053"/>
                  </a:cubicBezTo>
                  <a:cubicBezTo>
                    <a:pt x="29720" y="23960"/>
                    <a:pt x="33372" y="23716"/>
                    <a:pt x="35188" y="23548"/>
                  </a:cubicBezTo>
                  <a:cubicBezTo>
                    <a:pt x="36293" y="23454"/>
                    <a:pt x="37192" y="23061"/>
                    <a:pt x="37660" y="22012"/>
                  </a:cubicBezTo>
                  <a:cubicBezTo>
                    <a:pt x="38222" y="20757"/>
                    <a:pt x="38840" y="19521"/>
                    <a:pt x="39308" y="18229"/>
                  </a:cubicBezTo>
                  <a:cubicBezTo>
                    <a:pt x="40244" y="15645"/>
                    <a:pt x="41443" y="11900"/>
                    <a:pt x="42080" y="9241"/>
                  </a:cubicBezTo>
                  <a:cubicBezTo>
                    <a:pt x="42510" y="7593"/>
                    <a:pt x="42716" y="5888"/>
                    <a:pt x="42679" y="4203"/>
                  </a:cubicBezTo>
                  <a:cubicBezTo>
                    <a:pt x="42623" y="3304"/>
                    <a:pt x="42342" y="2574"/>
                    <a:pt x="41518" y="2143"/>
                  </a:cubicBezTo>
                  <a:cubicBezTo>
                    <a:pt x="40881" y="1787"/>
                    <a:pt x="40207" y="1506"/>
                    <a:pt x="39514" y="1282"/>
                  </a:cubicBezTo>
                  <a:cubicBezTo>
                    <a:pt x="37492" y="701"/>
                    <a:pt x="35394" y="514"/>
                    <a:pt x="33297" y="402"/>
                  </a:cubicBezTo>
                  <a:cubicBezTo>
                    <a:pt x="29795" y="214"/>
                    <a:pt x="24458" y="83"/>
                    <a:pt x="20937" y="8"/>
                  </a:cubicBezTo>
                  <a:cubicBezTo>
                    <a:pt x="20679" y="3"/>
                    <a:pt x="20420" y="1"/>
                    <a:pt x="201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3"/>
            <p:cNvSpPr/>
            <p:nvPr/>
          </p:nvSpPr>
          <p:spPr>
            <a:xfrm>
              <a:off x="2569694" y="1781886"/>
              <a:ext cx="110413" cy="9516"/>
            </a:xfrm>
            <a:custGeom>
              <a:rect b="b" l="l" r="r" t="t"/>
              <a:pathLst>
                <a:path extrusionOk="0" h="544" w="6312">
                  <a:moveTo>
                    <a:pt x="5899" y="0"/>
                  </a:moveTo>
                  <a:cubicBezTo>
                    <a:pt x="4008" y="0"/>
                    <a:pt x="2116" y="19"/>
                    <a:pt x="225" y="38"/>
                  </a:cubicBezTo>
                  <a:cubicBezTo>
                    <a:pt x="150" y="38"/>
                    <a:pt x="75" y="131"/>
                    <a:pt x="0" y="187"/>
                  </a:cubicBezTo>
                  <a:cubicBezTo>
                    <a:pt x="57" y="281"/>
                    <a:pt x="113" y="431"/>
                    <a:pt x="188" y="450"/>
                  </a:cubicBezTo>
                  <a:cubicBezTo>
                    <a:pt x="431" y="506"/>
                    <a:pt x="675" y="543"/>
                    <a:pt x="918" y="543"/>
                  </a:cubicBezTo>
                  <a:lnTo>
                    <a:pt x="3278" y="543"/>
                  </a:lnTo>
                  <a:lnTo>
                    <a:pt x="3278" y="468"/>
                  </a:lnTo>
                  <a:cubicBezTo>
                    <a:pt x="3852" y="468"/>
                    <a:pt x="4434" y="477"/>
                    <a:pt x="5014" y="477"/>
                  </a:cubicBezTo>
                  <a:cubicBezTo>
                    <a:pt x="5304" y="477"/>
                    <a:pt x="5593" y="475"/>
                    <a:pt x="5881" y="468"/>
                  </a:cubicBezTo>
                  <a:cubicBezTo>
                    <a:pt x="6030" y="468"/>
                    <a:pt x="6161" y="300"/>
                    <a:pt x="6311" y="225"/>
                  </a:cubicBezTo>
                  <a:cubicBezTo>
                    <a:pt x="6180" y="150"/>
                    <a:pt x="6030" y="0"/>
                    <a:pt x="5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3"/>
            <p:cNvSpPr/>
            <p:nvPr/>
          </p:nvSpPr>
          <p:spPr>
            <a:xfrm>
              <a:off x="3180284" y="1406813"/>
              <a:ext cx="24262" cy="99270"/>
            </a:xfrm>
            <a:custGeom>
              <a:rect b="b" l="l" r="r" t="t"/>
              <a:pathLst>
                <a:path extrusionOk="0" h="5675" w="1387">
                  <a:moveTo>
                    <a:pt x="1012" y="0"/>
                  </a:moveTo>
                  <a:cubicBezTo>
                    <a:pt x="918" y="113"/>
                    <a:pt x="862" y="244"/>
                    <a:pt x="825" y="393"/>
                  </a:cubicBezTo>
                  <a:cubicBezTo>
                    <a:pt x="750" y="1011"/>
                    <a:pt x="769" y="1648"/>
                    <a:pt x="656" y="2266"/>
                  </a:cubicBezTo>
                  <a:cubicBezTo>
                    <a:pt x="469" y="3259"/>
                    <a:pt x="226" y="4251"/>
                    <a:pt x="20" y="5262"/>
                  </a:cubicBezTo>
                  <a:cubicBezTo>
                    <a:pt x="1" y="5393"/>
                    <a:pt x="132" y="5543"/>
                    <a:pt x="207" y="5674"/>
                  </a:cubicBezTo>
                  <a:cubicBezTo>
                    <a:pt x="300" y="5581"/>
                    <a:pt x="432" y="5468"/>
                    <a:pt x="469" y="5337"/>
                  </a:cubicBezTo>
                  <a:cubicBezTo>
                    <a:pt x="581" y="5000"/>
                    <a:pt x="638" y="4626"/>
                    <a:pt x="712" y="4270"/>
                  </a:cubicBezTo>
                  <a:lnTo>
                    <a:pt x="1387" y="918"/>
                  </a:lnTo>
                  <a:lnTo>
                    <a:pt x="1330" y="899"/>
                  </a:lnTo>
                  <a:cubicBezTo>
                    <a:pt x="1330" y="712"/>
                    <a:pt x="1293" y="506"/>
                    <a:pt x="1256" y="319"/>
                  </a:cubicBezTo>
                  <a:cubicBezTo>
                    <a:pt x="1218" y="187"/>
                    <a:pt x="1087" y="113"/>
                    <a:pt x="10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3"/>
            <p:cNvSpPr/>
            <p:nvPr/>
          </p:nvSpPr>
          <p:spPr>
            <a:xfrm>
              <a:off x="2699732" y="1778685"/>
              <a:ext cx="96331" cy="10303"/>
            </a:xfrm>
            <a:custGeom>
              <a:rect b="b" l="l" r="r" t="t"/>
              <a:pathLst>
                <a:path extrusionOk="0" h="589" w="5507">
                  <a:moveTo>
                    <a:pt x="5094" y="1"/>
                  </a:moveTo>
                  <a:cubicBezTo>
                    <a:pt x="5043" y="1"/>
                    <a:pt x="4991" y="5"/>
                    <a:pt x="4945" y="15"/>
                  </a:cubicBezTo>
                  <a:lnTo>
                    <a:pt x="900" y="108"/>
                  </a:lnTo>
                  <a:cubicBezTo>
                    <a:pt x="694" y="108"/>
                    <a:pt x="488" y="108"/>
                    <a:pt x="282" y="127"/>
                  </a:cubicBezTo>
                  <a:cubicBezTo>
                    <a:pt x="169" y="146"/>
                    <a:pt x="94" y="239"/>
                    <a:pt x="1" y="314"/>
                  </a:cubicBezTo>
                  <a:cubicBezTo>
                    <a:pt x="76" y="408"/>
                    <a:pt x="169" y="501"/>
                    <a:pt x="263" y="558"/>
                  </a:cubicBezTo>
                  <a:cubicBezTo>
                    <a:pt x="329" y="580"/>
                    <a:pt x="395" y="589"/>
                    <a:pt x="460" y="589"/>
                  </a:cubicBezTo>
                  <a:cubicBezTo>
                    <a:pt x="507" y="589"/>
                    <a:pt x="554" y="584"/>
                    <a:pt x="600" y="576"/>
                  </a:cubicBezTo>
                  <a:lnTo>
                    <a:pt x="2697" y="576"/>
                  </a:lnTo>
                  <a:lnTo>
                    <a:pt x="2697" y="501"/>
                  </a:lnTo>
                  <a:lnTo>
                    <a:pt x="4608" y="501"/>
                  </a:lnTo>
                  <a:cubicBezTo>
                    <a:pt x="4832" y="501"/>
                    <a:pt x="5057" y="483"/>
                    <a:pt x="5263" y="445"/>
                  </a:cubicBezTo>
                  <a:cubicBezTo>
                    <a:pt x="5357" y="427"/>
                    <a:pt x="5432" y="295"/>
                    <a:pt x="5506" y="221"/>
                  </a:cubicBezTo>
                  <a:cubicBezTo>
                    <a:pt x="5432" y="146"/>
                    <a:pt x="5338" y="71"/>
                    <a:pt x="5244" y="15"/>
                  </a:cubicBezTo>
                  <a:cubicBezTo>
                    <a:pt x="5197" y="5"/>
                    <a:pt x="5146" y="1"/>
                    <a:pt x="5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3"/>
            <p:cNvSpPr/>
            <p:nvPr/>
          </p:nvSpPr>
          <p:spPr>
            <a:xfrm>
              <a:off x="3208797" y="1422538"/>
              <a:ext cx="18682" cy="64862"/>
            </a:xfrm>
            <a:custGeom>
              <a:rect b="b" l="l" r="r" t="t"/>
              <a:pathLst>
                <a:path extrusionOk="0" h="3708" w="1068">
                  <a:moveTo>
                    <a:pt x="787" y="0"/>
                  </a:moveTo>
                  <a:cubicBezTo>
                    <a:pt x="674" y="112"/>
                    <a:pt x="599" y="262"/>
                    <a:pt x="524" y="412"/>
                  </a:cubicBezTo>
                  <a:cubicBezTo>
                    <a:pt x="375" y="1161"/>
                    <a:pt x="262" y="1891"/>
                    <a:pt x="131" y="2641"/>
                  </a:cubicBezTo>
                  <a:cubicBezTo>
                    <a:pt x="75" y="2903"/>
                    <a:pt x="38" y="3184"/>
                    <a:pt x="0" y="3464"/>
                  </a:cubicBezTo>
                  <a:cubicBezTo>
                    <a:pt x="0" y="3539"/>
                    <a:pt x="131" y="3633"/>
                    <a:pt x="187" y="3708"/>
                  </a:cubicBezTo>
                  <a:cubicBezTo>
                    <a:pt x="281" y="3633"/>
                    <a:pt x="412" y="3596"/>
                    <a:pt x="431" y="3521"/>
                  </a:cubicBezTo>
                  <a:cubicBezTo>
                    <a:pt x="655" y="2528"/>
                    <a:pt x="861" y="1554"/>
                    <a:pt x="1067" y="562"/>
                  </a:cubicBezTo>
                  <a:lnTo>
                    <a:pt x="993" y="543"/>
                  </a:lnTo>
                  <a:cubicBezTo>
                    <a:pt x="1011" y="506"/>
                    <a:pt x="1011" y="468"/>
                    <a:pt x="993" y="431"/>
                  </a:cubicBezTo>
                  <a:cubicBezTo>
                    <a:pt x="936" y="281"/>
                    <a:pt x="861" y="150"/>
                    <a:pt x="7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3"/>
            <p:cNvSpPr/>
            <p:nvPr/>
          </p:nvSpPr>
          <p:spPr>
            <a:xfrm>
              <a:off x="2208055" y="1427261"/>
              <a:ext cx="247659" cy="244003"/>
            </a:xfrm>
            <a:custGeom>
              <a:rect b="b" l="l" r="r" t="t"/>
              <a:pathLst>
                <a:path extrusionOk="0" h="13949" w="14158">
                  <a:moveTo>
                    <a:pt x="8156" y="470"/>
                  </a:moveTo>
                  <a:cubicBezTo>
                    <a:pt x="8354" y="470"/>
                    <a:pt x="8455" y="558"/>
                    <a:pt x="8502" y="779"/>
                  </a:cubicBezTo>
                  <a:cubicBezTo>
                    <a:pt x="8502" y="835"/>
                    <a:pt x="8521" y="891"/>
                    <a:pt x="8539" y="929"/>
                  </a:cubicBezTo>
                  <a:cubicBezTo>
                    <a:pt x="8802" y="1884"/>
                    <a:pt x="9120" y="2183"/>
                    <a:pt x="10113" y="2202"/>
                  </a:cubicBezTo>
                  <a:cubicBezTo>
                    <a:pt x="10431" y="2202"/>
                    <a:pt x="10730" y="1959"/>
                    <a:pt x="11142" y="1790"/>
                  </a:cubicBezTo>
                  <a:cubicBezTo>
                    <a:pt x="11611" y="2221"/>
                    <a:pt x="12154" y="2726"/>
                    <a:pt x="12678" y="3232"/>
                  </a:cubicBezTo>
                  <a:cubicBezTo>
                    <a:pt x="12716" y="3344"/>
                    <a:pt x="12716" y="3457"/>
                    <a:pt x="12659" y="3569"/>
                  </a:cubicBezTo>
                  <a:cubicBezTo>
                    <a:pt x="12191" y="4037"/>
                    <a:pt x="12041" y="4487"/>
                    <a:pt x="12491" y="5105"/>
                  </a:cubicBezTo>
                  <a:cubicBezTo>
                    <a:pt x="12705" y="5408"/>
                    <a:pt x="12920" y="5593"/>
                    <a:pt x="13232" y="5593"/>
                  </a:cubicBezTo>
                  <a:cubicBezTo>
                    <a:pt x="13247" y="5593"/>
                    <a:pt x="13262" y="5592"/>
                    <a:pt x="13277" y="5591"/>
                  </a:cubicBezTo>
                  <a:cubicBezTo>
                    <a:pt x="13294" y="5591"/>
                    <a:pt x="13311" y="5590"/>
                    <a:pt x="13326" y="5590"/>
                  </a:cubicBezTo>
                  <a:cubicBezTo>
                    <a:pt x="13622" y="5590"/>
                    <a:pt x="13689" y="5755"/>
                    <a:pt x="13689" y="6022"/>
                  </a:cubicBezTo>
                  <a:cubicBezTo>
                    <a:pt x="13671" y="6584"/>
                    <a:pt x="13671" y="7127"/>
                    <a:pt x="13689" y="7689"/>
                  </a:cubicBezTo>
                  <a:cubicBezTo>
                    <a:pt x="13708" y="8026"/>
                    <a:pt x="13558" y="8157"/>
                    <a:pt x="13221" y="8213"/>
                  </a:cubicBezTo>
                  <a:cubicBezTo>
                    <a:pt x="12996" y="8251"/>
                    <a:pt x="12641" y="8269"/>
                    <a:pt x="12547" y="8419"/>
                  </a:cubicBezTo>
                  <a:cubicBezTo>
                    <a:pt x="12322" y="8812"/>
                    <a:pt x="12154" y="9243"/>
                    <a:pt x="12023" y="9693"/>
                  </a:cubicBezTo>
                  <a:cubicBezTo>
                    <a:pt x="11985" y="9786"/>
                    <a:pt x="12135" y="9955"/>
                    <a:pt x="12229" y="10067"/>
                  </a:cubicBezTo>
                  <a:cubicBezTo>
                    <a:pt x="12397" y="10254"/>
                    <a:pt x="12566" y="10479"/>
                    <a:pt x="12809" y="10723"/>
                  </a:cubicBezTo>
                  <a:lnTo>
                    <a:pt x="12790" y="10723"/>
                  </a:lnTo>
                  <a:cubicBezTo>
                    <a:pt x="12154" y="11209"/>
                    <a:pt x="11554" y="11640"/>
                    <a:pt x="10955" y="12071"/>
                  </a:cubicBezTo>
                  <a:cubicBezTo>
                    <a:pt x="10871" y="12155"/>
                    <a:pt x="10763" y="12197"/>
                    <a:pt x="10658" y="12197"/>
                  </a:cubicBezTo>
                  <a:cubicBezTo>
                    <a:pt x="10553" y="12197"/>
                    <a:pt x="10450" y="12155"/>
                    <a:pt x="10375" y="12071"/>
                  </a:cubicBezTo>
                  <a:cubicBezTo>
                    <a:pt x="10193" y="11890"/>
                    <a:pt x="9963" y="11800"/>
                    <a:pt x="9734" y="11800"/>
                  </a:cubicBezTo>
                  <a:cubicBezTo>
                    <a:pt x="9537" y="11800"/>
                    <a:pt x="9341" y="11866"/>
                    <a:pt x="9176" y="11996"/>
                  </a:cubicBezTo>
                  <a:cubicBezTo>
                    <a:pt x="9101" y="12033"/>
                    <a:pt x="9045" y="12071"/>
                    <a:pt x="8970" y="12090"/>
                  </a:cubicBezTo>
                  <a:cubicBezTo>
                    <a:pt x="8483" y="12221"/>
                    <a:pt x="8221" y="12502"/>
                    <a:pt x="8352" y="13045"/>
                  </a:cubicBezTo>
                  <a:cubicBezTo>
                    <a:pt x="8352" y="13157"/>
                    <a:pt x="8352" y="13269"/>
                    <a:pt x="8333" y="13363"/>
                  </a:cubicBezTo>
                  <a:lnTo>
                    <a:pt x="6030" y="13494"/>
                  </a:lnTo>
                  <a:cubicBezTo>
                    <a:pt x="6030" y="13232"/>
                    <a:pt x="6011" y="13026"/>
                    <a:pt x="6030" y="12820"/>
                  </a:cubicBezTo>
                  <a:cubicBezTo>
                    <a:pt x="6105" y="12483"/>
                    <a:pt x="5880" y="12165"/>
                    <a:pt x="5562" y="12090"/>
                  </a:cubicBezTo>
                  <a:cubicBezTo>
                    <a:pt x="5145" y="11951"/>
                    <a:pt x="4728" y="11634"/>
                    <a:pt x="4341" y="11634"/>
                  </a:cubicBezTo>
                  <a:cubicBezTo>
                    <a:pt x="4311" y="11634"/>
                    <a:pt x="4281" y="11636"/>
                    <a:pt x="4251" y="11640"/>
                  </a:cubicBezTo>
                  <a:cubicBezTo>
                    <a:pt x="3839" y="11678"/>
                    <a:pt x="3483" y="12108"/>
                    <a:pt x="3071" y="12408"/>
                  </a:cubicBezTo>
                  <a:lnTo>
                    <a:pt x="1498" y="10610"/>
                  </a:lnTo>
                  <a:cubicBezTo>
                    <a:pt x="1742" y="10348"/>
                    <a:pt x="1948" y="10086"/>
                    <a:pt x="2154" y="9786"/>
                  </a:cubicBezTo>
                  <a:cubicBezTo>
                    <a:pt x="2247" y="9655"/>
                    <a:pt x="2210" y="9449"/>
                    <a:pt x="2210" y="9281"/>
                  </a:cubicBezTo>
                  <a:cubicBezTo>
                    <a:pt x="2210" y="9281"/>
                    <a:pt x="2191" y="9262"/>
                    <a:pt x="2191" y="9243"/>
                  </a:cubicBezTo>
                  <a:cubicBezTo>
                    <a:pt x="1999" y="8614"/>
                    <a:pt x="1692" y="8131"/>
                    <a:pt x="951" y="8131"/>
                  </a:cubicBezTo>
                  <a:cubicBezTo>
                    <a:pt x="898" y="8131"/>
                    <a:pt x="844" y="8133"/>
                    <a:pt x="787" y="8138"/>
                  </a:cubicBezTo>
                  <a:cubicBezTo>
                    <a:pt x="783" y="8139"/>
                    <a:pt x="780" y="8140"/>
                    <a:pt x="777" y="8140"/>
                  </a:cubicBezTo>
                  <a:cubicBezTo>
                    <a:pt x="699" y="8140"/>
                    <a:pt x="562" y="7947"/>
                    <a:pt x="562" y="7857"/>
                  </a:cubicBezTo>
                  <a:cubicBezTo>
                    <a:pt x="562" y="7314"/>
                    <a:pt x="581" y="6753"/>
                    <a:pt x="637" y="6209"/>
                  </a:cubicBezTo>
                  <a:cubicBezTo>
                    <a:pt x="674" y="6060"/>
                    <a:pt x="768" y="5929"/>
                    <a:pt x="918" y="5872"/>
                  </a:cubicBezTo>
                  <a:cubicBezTo>
                    <a:pt x="1892" y="5723"/>
                    <a:pt x="2079" y="4974"/>
                    <a:pt x="2247" y="4243"/>
                  </a:cubicBezTo>
                  <a:cubicBezTo>
                    <a:pt x="2266" y="4093"/>
                    <a:pt x="2229" y="3925"/>
                    <a:pt x="2116" y="3812"/>
                  </a:cubicBezTo>
                  <a:cubicBezTo>
                    <a:pt x="2004" y="3644"/>
                    <a:pt x="1854" y="3494"/>
                    <a:pt x="1704" y="3363"/>
                  </a:cubicBezTo>
                  <a:cubicBezTo>
                    <a:pt x="2135" y="2876"/>
                    <a:pt x="2528" y="2389"/>
                    <a:pt x="2959" y="1921"/>
                  </a:cubicBezTo>
                  <a:cubicBezTo>
                    <a:pt x="3034" y="1827"/>
                    <a:pt x="3165" y="1846"/>
                    <a:pt x="3277" y="1827"/>
                  </a:cubicBezTo>
                  <a:cubicBezTo>
                    <a:pt x="3315" y="1827"/>
                    <a:pt x="3371" y="1865"/>
                    <a:pt x="3390" y="1884"/>
                  </a:cubicBezTo>
                  <a:cubicBezTo>
                    <a:pt x="3726" y="2126"/>
                    <a:pt x="4055" y="2228"/>
                    <a:pt x="4375" y="2228"/>
                  </a:cubicBezTo>
                  <a:cubicBezTo>
                    <a:pt x="4822" y="2228"/>
                    <a:pt x="5252" y="2029"/>
                    <a:pt x="5656" y="1734"/>
                  </a:cubicBezTo>
                  <a:cubicBezTo>
                    <a:pt x="5824" y="1621"/>
                    <a:pt x="5918" y="1453"/>
                    <a:pt x="5936" y="1247"/>
                  </a:cubicBezTo>
                  <a:cubicBezTo>
                    <a:pt x="5880" y="797"/>
                    <a:pt x="6068" y="666"/>
                    <a:pt x="6498" y="666"/>
                  </a:cubicBezTo>
                  <a:cubicBezTo>
                    <a:pt x="7023" y="648"/>
                    <a:pt x="7528" y="592"/>
                    <a:pt x="8034" y="479"/>
                  </a:cubicBezTo>
                  <a:cubicBezTo>
                    <a:pt x="8078" y="473"/>
                    <a:pt x="8119" y="470"/>
                    <a:pt x="8156" y="470"/>
                  </a:cubicBezTo>
                  <a:close/>
                  <a:moveTo>
                    <a:pt x="8392" y="0"/>
                  </a:moveTo>
                  <a:cubicBezTo>
                    <a:pt x="8360" y="0"/>
                    <a:pt x="8328" y="4"/>
                    <a:pt x="8296" y="11"/>
                  </a:cubicBezTo>
                  <a:cubicBezTo>
                    <a:pt x="7566" y="105"/>
                    <a:pt x="6835" y="180"/>
                    <a:pt x="6105" y="273"/>
                  </a:cubicBezTo>
                  <a:cubicBezTo>
                    <a:pt x="5524" y="329"/>
                    <a:pt x="5487" y="386"/>
                    <a:pt x="5450" y="966"/>
                  </a:cubicBezTo>
                  <a:cubicBezTo>
                    <a:pt x="5450" y="1135"/>
                    <a:pt x="5393" y="1284"/>
                    <a:pt x="5281" y="1415"/>
                  </a:cubicBezTo>
                  <a:cubicBezTo>
                    <a:pt x="4986" y="1623"/>
                    <a:pt x="4684" y="1761"/>
                    <a:pt x="4372" y="1761"/>
                  </a:cubicBezTo>
                  <a:cubicBezTo>
                    <a:pt x="4150" y="1761"/>
                    <a:pt x="3923" y="1691"/>
                    <a:pt x="3689" y="1528"/>
                  </a:cubicBezTo>
                  <a:cubicBezTo>
                    <a:pt x="3596" y="1472"/>
                    <a:pt x="3502" y="1415"/>
                    <a:pt x="3390" y="1378"/>
                  </a:cubicBezTo>
                  <a:cubicBezTo>
                    <a:pt x="3300" y="1323"/>
                    <a:pt x="3199" y="1295"/>
                    <a:pt x="3100" y="1295"/>
                  </a:cubicBezTo>
                  <a:cubicBezTo>
                    <a:pt x="2931" y="1295"/>
                    <a:pt x="2766" y="1374"/>
                    <a:pt x="2659" y="1528"/>
                  </a:cubicBezTo>
                  <a:cubicBezTo>
                    <a:pt x="2247" y="2052"/>
                    <a:pt x="1798" y="2539"/>
                    <a:pt x="1348" y="3045"/>
                  </a:cubicBezTo>
                  <a:cubicBezTo>
                    <a:pt x="1142" y="3288"/>
                    <a:pt x="1161" y="3550"/>
                    <a:pt x="1405" y="3719"/>
                  </a:cubicBezTo>
                  <a:cubicBezTo>
                    <a:pt x="1817" y="4000"/>
                    <a:pt x="1760" y="4299"/>
                    <a:pt x="1629" y="4730"/>
                  </a:cubicBezTo>
                  <a:cubicBezTo>
                    <a:pt x="1517" y="5161"/>
                    <a:pt x="1199" y="5292"/>
                    <a:pt x="843" y="5386"/>
                  </a:cubicBezTo>
                  <a:cubicBezTo>
                    <a:pt x="487" y="5498"/>
                    <a:pt x="169" y="5629"/>
                    <a:pt x="150" y="6078"/>
                  </a:cubicBezTo>
                  <a:cubicBezTo>
                    <a:pt x="131" y="6715"/>
                    <a:pt x="94" y="7333"/>
                    <a:pt x="56" y="7970"/>
                  </a:cubicBezTo>
                  <a:cubicBezTo>
                    <a:pt x="0" y="8269"/>
                    <a:pt x="244" y="8550"/>
                    <a:pt x="543" y="8569"/>
                  </a:cubicBezTo>
                  <a:cubicBezTo>
                    <a:pt x="749" y="8588"/>
                    <a:pt x="955" y="8606"/>
                    <a:pt x="1161" y="8644"/>
                  </a:cubicBezTo>
                  <a:cubicBezTo>
                    <a:pt x="1255" y="8663"/>
                    <a:pt x="1367" y="8700"/>
                    <a:pt x="1442" y="8775"/>
                  </a:cubicBezTo>
                  <a:cubicBezTo>
                    <a:pt x="1817" y="9206"/>
                    <a:pt x="1798" y="9543"/>
                    <a:pt x="1405" y="9974"/>
                  </a:cubicBezTo>
                  <a:cubicBezTo>
                    <a:pt x="1330" y="10048"/>
                    <a:pt x="1255" y="10123"/>
                    <a:pt x="1180" y="10217"/>
                  </a:cubicBezTo>
                  <a:cubicBezTo>
                    <a:pt x="955" y="10367"/>
                    <a:pt x="936" y="10666"/>
                    <a:pt x="1105" y="10854"/>
                  </a:cubicBezTo>
                  <a:cubicBezTo>
                    <a:pt x="1648" y="11472"/>
                    <a:pt x="2191" y="12090"/>
                    <a:pt x="2734" y="12708"/>
                  </a:cubicBezTo>
                  <a:cubicBezTo>
                    <a:pt x="2819" y="12813"/>
                    <a:pt x="2945" y="12871"/>
                    <a:pt x="3073" y="12871"/>
                  </a:cubicBezTo>
                  <a:cubicBezTo>
                    <a:pt x="3172" y="12871"/>
                    <a:pt x="3271" y="12837"/>
                    <a:pt x="3352" y="12764"/>
                  </a:cubicBezTo>
                  <a:cubicBezTo>
                    <a:pt x="3502" y="12689"/>
                    <a:pt x="3633" y="12577"/>
                    <a:pt x="3764" y="12483"/>
                  </a:cubicBezTo>
                  <a:cubicBezTo>
                    <a:pt x="3966" y="12250"/>
                    <a:pt x="4179" y="12136"/>
                    <a:pt x="4404" y="12136"/>
                  </a:cubicBezTo>
                  <a:cubicBezTo>
                    <a:pt x="4577" y="12136"/>
                    <a:pt x="4757" y="12203"/>
                    <a:pt x="4944" y="12333"/>
                  </a:cubicBezTo>
                  <a:cubicBezTo>
                    <a:pt x="5000" y="12352"/>
                    <a:pt x="5056" y="12371"/>
                    <a:pt x="5094" y="12389"/>
                  </a:cubicBezTo>
                  <a:cubicBezTo>
                    <a:pt x="5487" y="12483"/>
                    <a:pt x="5637" y="12689"/>
                    <a:pt x="5543" y="13007"/>
                  </a:cubicBezTo>
                  <a:cubicBezTo>
                    <a:pt x="5543" y="13757"/>
                    <a:pt x="5667" y="13949"/>
                    <a:pt x="6283" y="13949"/>
                  </a:cubicBezTo>
                  <a:cubicBezTo>
                    <a:pt x="6344" y="13949"/>
                    <a:pt x="6409" y="13947"/>
                    <a:pt x="6480" y="13944"/>
                  </a:cubicBezTo>
                  <a:cubicBezTo>
                    <a:pt x="7004" y="13906"/>
                    <a:pt x="7547" y="13887"/>
                    <a:pt x="8090" y="13869"/>
                  </a:cubicBezTo>
                  <a:cubicBezTo>
                    <a:pt x="8727" y="13831"/>
                    <a:pt x="8783" y="13738"/>
                    <a:pt x="8783" y="13120"/>
                  </a:cubicBezTo>
                  <a:cubicBezTo>
                    <a:pt x="8764" y="12988"/>
                    <a:pt x="8783" y="12839"/>
                    <a:pt x="8839" y="12689"/>
                  </a:cubicBezTo>
                  <a:cubicBezTo>
                    <a:pt x="8945" y="12504"/>
                    <a:pt x="9385" y="12366"/>
                    <a:pt x="9728" y="12366"/>
                  </a:cubicBezTo>
                  <a:cubicBezTo>
                    <a:pt x="9871" y="12366"/>
                    <a:pt x="9998" y="12390"/>
                    <a:pt x="10075" y="12445"/>
                  </a:cubicBezTo>
                  <a:cubicBezTo>
                    <a:pt x="10241" y="12593"/>
                    <a:pt x="10452" y="12668"/>
                    <a:pt x="10665" y="12668"/>
                  </a:cubicBezTo>
                  <a:cubicBezTo>
                    <a:pt x="10883" y="12668"/>
                    <a:pt x="11102" y="12588"/>
                    <a:pt x="11274" y="12427"/>
                  </a:cubicBezTo>
                  <a:cubicBezTo>
                    <a:pt x="11686" y="12090"/>
                    <a:pt x="12116" y="11809"/>
                    <a:pt x="12528" y="11490"/>
                  </a:cubicBezTo>
                  <a:cubicBezTo>
                    <a:pt x="13558" y="10685"/>
                    <a:pt x="13446" y="10797"/>
                    <a:pt x="12678" y="9842"/>
                  </a:cubicBezTo>
                  <a:cubicBezTo>
                    <a:pt x="12584" y="9711"/>
                    <a:pt x="12547" y="9524"/>
                    <a:pt x="12584" y="9356"/>
                  </a:cubicBezTo>
                  <a:cubicBezTo>
                    <a:pt x="12697" y="8925"/>
                    <a:pt x="12940" y="8606"/>
                    <a:pt x="13483" y="8606"/>
                  </a:cubicBezTo>
                  <a:cubicBezTo>
                    <a:pt x="13494" y="8607"/>
                    <a:pt x="13504" y="8607"/>
                    <a:pt x="13515" y="8607"/>
                  </a:cubicBezTo>
                  <a:cubicBezTo>
                    <a:pt x="13874" y="8607"/>
                    <a:pt x="14156" y="8296"/>
                    <a:pt x="14120" y="7932"/>
                  </a:cubicBezTo>
                  <a:cubicBezTo>
                    <a:pt x="14120" y="7258"/>
                    <a:pt x="14157" y="6565"/>
                    <a:pt x="14120" y="5891"/>
                  </a:cubicBezTo>
                  <a:cubicBezTo>
                    <a:pt x="14083" y="5198"/>
                    <a:pt x="14045" y="5180"/>
                    <a:pt x="13334" y="5142"/>
                  </a:cubicBezTo>
                  <a:cubicBezTo>
                    <a:pt x="13202" y="5123"/>
                    <a:pt x="13071" y="5086"/>
                    <a:pt x="12978" y="4992"/>
                  </a:cubicBezTo>
                  <a:cubicBezTo>
                    <a:pt x="12622" y="4487"/>
                    <a:pt x="12641" y="4412"/>
                    <a:pt x="12978" y="3906"/>
                  </a:cubicBezTo>
                  <a:cubicBezTo>
                    <a:pt x="13034" y="3831"/>
                    <a:pt x="13090" y="3756"/>
                    <a:pt x="13146" y="3681"/>
                  </a:cubicBezTo>
                  <a:cubicBezTo>
                    <a:pt x="13352" y="3457"/>
                    <a:pt x="13315" y="3138"/>
                    <a:pt x="13090" y="2970"/>
                  </a:cubicBezTo>
                  <a:cubicBezTo>
                    <a:pt x="12547" y="2502"/>
                    <a:pt x="12004" y="2015"/>
                    <a:pt x="11498" y="1528"/>
                  </a:cubicBezTo>
                  <a:cubicBezTo>
                    <a:pt x="11341" y="1370"/>
                    <a:pt x="11193" y="1296"/>
                    <a:pt x="11040" y="1296"/>
                  </a:cubicBezTo>
                  <a:cubicBezTo>
                    <a:pt x="10902" y="1296"/>
                    <a:pt x="10759" y="1356"/>
                    <a:pt x="10599" y="1472"/>
                  </a:cubicBezTo>
                  <a:cubicBezTo>
                    <a:pt x="10431" y="1621"/>
                    <a:pt x="10206" y="1715"/>
                    <a:pt x="9981" y="1715"/>
                  </a:cubicBezTo>
                  <a:cubicBezTo>
                    <a:pt x="9476" y="1659"/>
                    <a:pt x="8989" y="1509"/>
                    <a:pt x="8989" y="835"/>
                  </a:cubicBezTo>
                  <a:cubicBezTo>
                    <a:pt x="8951" y="685"/>
                    <a:pt x="8914" y="517"/>
                    <a:pt x="8839" y="367"/>
                  </a:cubicBezTo>
                  <a:cubicBezTo>
                    <a:pt x="8807" y="155"/>
                    <a:pt x="8604" y="0"/>
                    <a:pt x="83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3"/>
            <p:cNvSpPr/>
            <p:nvPr/>
          </p:nvSpPr>
          <p:spPr>
            <a:xfrm>
              <a:off x="2346945" y="1305881"/>
              <a:ext cx="158552" cy="153042"/>
            </a:xfrm>
            <a:custGeom>
              <a:rect b="b" l="l" r="r" t="t"/>
              <a:pathLst>
                <a:path extrusionOk="0" h="8749" w="9064">
                  <a:moveTo>
                    <a:pt x="4907" y="508"/>
                  </a:moveTo>
                  <a:cubicBezTo>
                    <a:pt x="5000" y="508"/>
                    <a:pt x="5150" y="677"/>
                    <a:pt x="5188" y="808"/>
                  </a:cubicBezTo>
                  <a:cubicBezTo>
                    <a:pt x="5302" y="1264"/>
                    <a:pt x="5713" y="1578"/>
                    <a:pt x="6176" y="1578"/>
                  </a:cubicBezTo>
                  <a:cubicBezTo>
                    <a:pt x="6245" y="1578"/>
                    <a:pt x="6315" y="1571"/>
                    <a:pt x="6386" y="1557"/>
                  </a:cubicBezTo>
                  <a:cubicBezTo>
                    <a:pt x="6555" y="1501"/>
                    <a:pt x="6704" y="1332"/>
                    <a:pt x="6948" y="1145"/>
                  </a:cubicBezTo>
                  <a:lnTo>
                    <a:pt x="7716" y="2006"/>
                  </a:lnTo>
                  <a:cubicBezTo>
                    <a:pt x="7547" y="2325"/>
                    <a:pt x="7210" y="2643"/>
                    <a:pt x="7603" y="3055"/>
                  </a:cubicBezTo>
                  <a:cubicBezTo>
                    <a:pt x="7822" y="3289"/>
                    <a:pt x="7923" y="3666"/>
                    <a:pt x="8287" y="3666"/>
                  </a:cubicBezTo>
                  <a:cubicBezTo>
                    <a:pt x="8360" y="3666"/>
                    <a:pt x="8443" y="3651"/>
                    <a:pt x="8540" y="3617"/>
                  </a:cubicBezTo>
                  <a:lnTo>
                    <a:pt x="8540" y="4871"/>
                  </a:lnTo>
                  <a:cubicBezTo>
                    <a:pt x="8486" y="4864"/>
                    <a:pt x="8437" y="4861"/>
                    <a:pt x="8390" y="4861"/>
                  </a:cubicBezTo>
                  <a:cubicBezTo>
                    <a:pt x="7942" y="4861"/>
                    <a:pt x="7769" y="5172"/>
                    <a:pt x="7566" y="5545"/>
                  </a:cubicBezTo>
                  <a:cubicBezTo>
                    <a:pt x="7285" y="6107"/>
                    <a:pt x="7622" y="6351"/>
                    <a:pt x="7997" y="6650"/>
                  </a:cubicBezTo>
                  <a:cubicBezTo>
                    <a:pt x="7772" y="6875"/>
                    <a:pt x="7528" y="7100"/>
                    <a:pt x="7266" y="7287"/>
                  </a:cubicBezTo>
                  <a:cubicBezTo>
                    <a:pt x="7214" y="7309"/>
                    <a:pt x="7163" y="7320"/>
                    <a:pt x="7111" y="7320"/>
                  </a:cubicBezTo>
                  <a:cubicBezTo>
                    <a:pt x="7032" y="7320"/>
                    <a:pt x="6952" y="7295"/>
                    <a:pt x="6873" y="7250"/>
                  </a:cubicBezTo>
                  <a:cubicBezTo>
                    <a:pt x="6734" y="7184"/>
                    <a:pt x="6556" y="7150"/>
                    <a:pt x="6375" y="7150"/>
                  </a:cubicBezTo>
                  <a:cubicBezTo>
                    <a:pt x="6043" y="7150"/>
                    <a:pt x="5702" y="7263"/>
                    <a:pt x="5581" y="7493"/>
                  </a:cubicBezTo>
                  <a:cubicBezTo>
                    <a:pt x="5468" y="7680"/>
                    <a:pt x="5506" y="7980"/>
                    <a:pt x="5487" y="8242"/>
                  </a:cubicBezTo>
                  <a:cubicBezTo>
                    <a:pt x="5412" y="8261"/>
                    <a:pt x="5356" y="8280"/>
                    <a:pt x="5281" y="8280"/>
                  </a:cubicBezTo>
                  <a:lnTo>
                    <a:pt x="4420" y="8280"/>
                  </a:lnTo>
                  <a:cubicBezTo>
                    <a:pt x="4401" y="7736"/>
                    <a:pt x="4139" y="7456"/>
                    <a:pt x="3614" y="7250"/>
                  </a:cubicBezTo>
                  <a:cubicBezTo>
                    <a:pt x="3436" y="7177"/>
                    <a:pt x="3284" y="7143"/>
                    <a:pt x="3150" y="7143"/>
                  </a:cubicBezTo>
                  <a:cubicBezTo>
                    <a:pt x="2835" y="7143"/>
                    <a:pt x="2621" y="7333"/>
                    <a:pt x="2397" y="7662"/>
                  </a:cubicBezTo>
                  <a:lnTo>
                    <a:pt x="1910" y="7287"/>
                  </a:lnTo>
                  <a:cubicBezTo>
                    <a:pt x="1648" y="7100"/>
                    <a:pt x="1536" y="6894"/>
                    <a:pt x="1742" y="6557"/>
                  </a:cubicBezTo>
                  <a:cubicBezTo>
                    <a:pt x="2070" y="5973"/>
                    <a:pt x="1564" y="5319"/>
                    <a:pt x="812" y="5319"/>
                  </a:cubicBezTo>
                  <a:cubicBezTo>
                    <a:pt x="791" y="5319"/>
                    <a:pt x="770" y="5320"/>
                    <a:pt x="749" y="5321"/>
                  </a:cubicBezTo>
                  <a:cubicBezTo>
                    <a:pt x="656" y="4984"/>
                    <a:pt x="581" y="4647"/>
                    <a:pt x="562" y="4310"/>
                  </a:cubicBezTo>
                  <a:cubicBezTo>
                    <a:pt x="562" y="4197"/>
                    <a:pt x="824" y="4066"/>
                    <a:pt x="993" y="3991"/>
                  </a:cubicBezTo>
                  <a:cubicBezTo>
                    <a:pt x="1274" y="3860"/>
                    <a:pt x="1536" y="3804"/>
                    <a:pt x="1667" y="3448"/>
                  </a:cubicBezTo>
                  <a:cubicBezTo>
                    <a:pt x="1835" y="2980"/>
                    <a:pt x="1742" y="2643"/>
                    <a:pt x="1236" y="2399"/>
                  </a:cubicBezTo>
                  <a:cubicBezTo>
                    <a:pt x="1480" y="2137"/>
                    <a:pt x="1667" y="1894"/>
                    <a:pt x="1892" y="1669"/>
                  </a:cubicBezTo>
                  <a:cubicBezTo>
                    <a:pt x="1952" y="1633"/>
                    <a:pt x="2020" y="1612"/>
                    <a:pt x="2091" y="1612"/>
                  </a:cubicBezTo>
                  <a:cubicBezTo>
                    <a:pt x="2130" y="1612"/>
                    <a:pt x="2170" y="1618"/>
                    <a:pt x="2210" y="1632"/>
                  </a:cubicBezTo>
                  <a:cubicBezTo>
                    <a:pt x="2355" y="1699"/>
                    <a:pt x="2504" y="1729"/>
                    <a:pt x="2648" y="1729"/>
                  </a:cubicBezTo>
                  <a:cubicBezTo>
                    <a:pt x="3232" y="1729"/>
                    <a:pt x="3749" y="1228"/>
                    <a:pt x="3689" y="583"/>
                  </a:cubicBezTo>
                  <a:cubicBezTo>
                    <a:pt x="4083" y="564"/>
                    <a:pt x="4495" y="508"/>
                    <a:pt x="4907" y="508"/>
                  </a:cubicBezTo>
                  <a:close/>
                  <a:moveTo>
                    <a:pt x="5102" y="1"/>
                  </a:moveTo>
                  <a:cubicBezTo>
                    <a:pt x="5056" y="1"/>
                    <a:pt x="5009" y="7"/>
                    <a:pt x="4963" y="21"/>
                  </a:cubicBezTo>
                  <a:cubicBezTo>
                    <a:pt x="4513" y="77"/>
                    <a:pt x="4064" y="134"/>
                    <a:pt x="3596" y="171"/>
                  </a:cubicBezTo>
                  <a:cubicBezTo>
                    <a:pt x="3240" y="208"/>
                    <a:pt x="3090" y="358"/>
                    <a:pt x="3184" y="751"/>
                  </a:cubicBezTo>
                  <a:cubicBezTo>
                    <a:pt x="3202" y="864"/>
                    <a:pt x="3015" y="1070"/>
                    <a:pt x="2884" y="1201"/>
                  </a:cubicBezTo>
                  <a:cubicBezTo>
                    <a:pt x="2811" y="1238"/>
                    <a:pt x="2722" y="1266"/>
                    <a:pt x="2632" y="1266"/>
                  </a:cubicBezTo>
                  <a:cubicBezTo>
                    <a:pt x="2585" y="1266"/>
                    <a:pt x="2537" y="1258"/>
                    <a:pt x="2491" y="1238"/>
                  </a:cubicBezTo>
                  <a:cubicBezTo>
                    <a:pt x="2245" y="1135"/>
                    <a:pt x="2100" y="1076"/>
                    <a:pt x="1983" y="1076"/>
                  </a:cubicBezTo>
                  <a:cubicBezTo>
                    <a:pt x="1824" y="1076"/>
                    <a:pt x="1717" y="1185"/>
                    <a:pt x="1480" y="1444"/>
                  </a:cubicBezTo>
                  <a:lnTo>
                    <a:pt x="1068" y="1913"/>
                  </a:lnTo>
                  <a:cubicBezTo>
                    <a:pt x="637" y="2362"/>
                    <a:pt x="637" y="2437"/>
                    <a:pt x="1105" y="2849"/>
                  </a:cubicBezTo>
                  <a:cubicBezTo>
                    <a:pt x="1367" y="3092"/>
                    <a:pt x="1311" y="3354"/>
                    <a:pt x="974" y="3504"/>
                  </a:cubicBezTo>
                  <a:cubicBezTo>
                    <a:pt x="787" y="3579"/>
                    <a:pt x="599" y="3654"/>
                    <a:pt x="393" y="3729"/>
                  </a:cubicBezTo>
                  <a:cubicBezTo>
                    <a:pt x="169" y="3785"/>
                    <a:pt x="0" y="4029"/>
                    <a:pt x="75" y="4253"/>
                  </a:cubicBezTo>
                  <a:cubicBezTo>
                    <a:pt x="150" y="4647"/>
                    <a:pt x="206" y="5021"/>
                    <a:pt x="281" y="5414"/>
                  </a:cubicBezTo>
                  <a:cubicBezTo>
                    <a:pt x="315" y="5637"/>
                    <a:pt x="522" y="5812"/>
                    <a:pt x="757" y="5812"/>
                  </a:cubicBezTo>
                  <a:cubicBezTo>
                    <a:pt x="779" y="5812"/>
                    <a:pt x="802" y="5811"/>
                    <a:pt x="824" y="5808"/>
                  </a:cubicBezTo>
                  <a:cubicBezTo>
                    <a:pt x="836" y="5807"/>
                    <a:pt x="848" y="5807"/>
                    <a:pt x="860" y="5807"/>
                  </a:cubicBezTo>
                  <a:cubicBezTo>
                    <a:pt x="1285" y="5807"/>
                    <a:pt x="1492" y="6136"/>
                    <a:pt x="1255" y="6501"/>
                  </a:cubicBezTo>
                  <a:cubicBezTo>
                    <a:pt x="1011" y="6800"/>
                    <a:pt x="1086" y="7250"/>
                    <a:pt x="1423" y="7456"/>
                  </a:cubicBezTo>
                  <a:cubicBezTo>
                    <a:pt x="1629" y="7624"/>
                    <a:pt x="1835" y="7811"/>
                    <a:pt x="2041" y="7980"/>
                  </a:cubicBezTo>
                  <a:cubicBezTo>
                    <a:pt x="2147" y="8078"/>
                    <a:pt x="2278" y="8126"/>
                    <a:pt x="2408" y="8126"/>
                  </a:cubicBezTo>
                  <a:cubicBezTo>
                    <a:pt x="2575" y="8126"/>
                    <a:pt x="2741" y="8045"/>
                    <a:pt x="2847" y="7886"/>
                  </a:cubicBezTo>
                  <a:cubicBezTo>
                    <a:pt x="2929" y="7771"/>
                    <a:pt x="3114" y="7655"/>
                    <a:pt x="3233" y="7655"/>
                  </a:cubicBezTo>
                  <a:cubicBezTo>
                    <a:pt x="3249" y="7655"/>
                    <a:pt x="3264" y="7657"/>
                    <a:pt x="3277" y="7662"/>
                  </a:cubicBezTo>
                  <a:cubicBezTo>
                    <a:pt x="3558" y="7718"/>
                    <a:pt x="3933" y="7736"/>
                    <a:pt x="3933" y="8186"/>
                  </a:cubicBezTo>
                  <a:cubicBezTo>
                    <a:pt x="3933" y="8561"/>
                    <a:pt x="4138" y="8749"/>
                    <a:pt x="4515" y="8749"/>
                  </a:cubicBezTo>
                  <a:cubicBezTo>
                    <a:pt x="4532" y="8749"/>
                    <a:pt x="4551" y="8749"/>
                    <a:pt x="4570" y="8748"/>
                  </a:cubicBezTo>
                  <a:cubicBezTo>
                    <a:pt x="4637" y="8743"/>
                    <a:pt x="4706" y="8742"/>
                    <a:pt x="4776" y="8742"/>
                  </a:cubicBezTo>
                  <a:cubicBezTo>
                    <a:pt x="4899" y="8742"/>
                    <a:pt x="5025" y="8746"/>
                    <a:pt x="5149" y="8746"/>
                  </a:cubicBezTo>
                  <a:cubicBezTo>
                    <a:pt x="5263" y="8746"/>
                    <a:pt x="5376" y="8743"/>
                    <a:pt x="5487" y="8729"/>
                  </a:cubicBezTo>
                  <a:cubicBezTo>
                    <a:pt x="6011" y="8692"/>
                    <a:pt x="6049" y="8598"/>
                    <a:pt x="6011" y="8092"/>
                  </a:cubicBezTo>
                  <a:cubicBezTo>
                    <a:pt x="5993" y="7961"/>
                    <a:pt x="6049" y="7736"/>
                    <a:pt x="6143" y="7699"/>
                  </a:cubicBezTo>
                  <a:cubicBezTo>
                    <a:pt x="6237" y="7657"/>
                    <a:pt x="6338" y="7633"/>
                    <a:pt x="6438" y="7633"/>
                  </a:cubicBezTo>
                  <a:cubicBezTo>
                    <a:pt x="6516" y="7633"/>
                    <a:pt x="6593" y="7647"/>
                    <a:pt x="6667" y="7680"/>
                  </a:cubicBezTo>
                  <a:cubicBezTo>
                    <a:pt x="6911" y="7790"/>
                    <a:pt x="7053" y="7854"/>
                    <a:pt x="7178" y="7854"/>
                  </a:cubicBezTo>
                  <a:cubicBezTo>
                    <a:pt x="7331" y="7854"/>
                    <a:pt x="7458" y="7757"/>
                    <a:pt x="7716" y="7531"/>
                  </a:cubicBezTo>
                  <a:cubicBezTo>
                    <a:pt x="7865" y="7399"/>
                    <a:pt x="7997" y="7268"/>
                    <a:pt x="8146" y="7137"/>
                  </a:cubicBezTo>
                  <a:cubicBezTo>
                    <a:pt x="8596" y="6725"/>
                    <a:pt x="8596" y="6613"/>
                    <a:pt x="8165" y="6145"/>
                  </a:cubicBezTo>
                  <a:cubicBezTo>
                    <a:pt x="8053" y="6051"/>
                    <a:pt x="8015" y="5901"/>
                    <a:pt x="8034" y="5751"/>
                  </a:cubicBezTo>
                  <a:cubicBezTo>
                    <a:pt x="8109" y="5564"/>
                    <a:pt x="8259" y="5396"/>
                    <a:pt x="8446" y="5321"/>
                  </a:cubicBezTo>
                  <a:cubicBezTo>
                    <a:pt x="9026" y="5171"/>
                    <a:pt x="9026" y="5190"/>
                    <a:pt x="9045" y="4609"/>
                  </a:cubicBezTo>
                  <a:cubicBezTo>
                    <a:pt x="9045" y="4497"/>
                    <a:pt x="9064" y="4384"/>
                    <a:pt x="9064" y="4272"/>
                  </a:cubicBezTo>
                  <a:lnTo>
                    <a:pt x="9045" y="4272"/>
                  </a:lnTo>
                  <a:cubicBezTo>
                    <a:pt x="9045" y="4029"/>
                    <a:pt x="9064" y="3823"/>
                    <a:pt x="9045" y="3560"/>
                  </a:cubicBezTo>
                  <a:cubicBezTo>
                    <a:pt x="9029" y="3322"/>
                    <a:pt x="8919" y="3151"/>
                    <a:pt x="8713" y="3151"/>
                  </a:cubicBezTo>
                  <a:cubicBezTo>
                    <a:pt x="8677" y="3151"/>
                    <a:pt x="8638" y="3156"/>
                    <a:pt x="8596" y="3167"/>
                  </a:cubicBezTo>
                  <a:cubicBezTo>
                    <a:pt x="8550" y="3177"/>
                    <a:pt x="8509" y="3182"/>
                    <a:pt x="8472" y="3182"/>
                  </a:cubicBezTo>
                  <a:cubicBezTo>
                    <a:pt x="8232" y="3182"/>
                    <a:pt x="8145" y="2992"/>
                    <a:pt x="8015" y="2830"/>
                  </a:cubicBezTo>
                  <a:cubicBezTo>
                    <a:pt x="7828" y="2605"/>
                    <a:pt x="7997" y="2456"/>
                    <a:pt x="8109" y="2287"/>
                  </a:cubicBezTo>
                  <a:cubicBezTo>
                    <a:pt x="8240" y="2081"/>
                    <a:pt x="8315" y="1875"/>
                    <a:pt x="8109" y="1669"/>
                  </a:cubicBezTo>
                  <a:lnTo>
                    <a:pt x="7247" y="864"/>
                  </a:lnTo>
                  <a:cubicBezTo>
                    <a:pt x="7112" y="737"/>
                    <a:pt x="6985" y="672"/>
                    <a:pt x="6860" y="672"/>
                  </a:cubicBezTo>
                  <a:cubicBezTo>
                    <a:pt x="6727" y="672"/>
                    <a:pt x="6596" y="746"/>
                    <a:pt x="6461" y="901"/>
                  </a:cubicBezTo>
                  <a:cubicBezTo>
                    <a:pt x="6347" y="983"/>
                    <a:pt x="6204" y="1036"/>
                    <a:pt x="6058" y="1036"/>
                  </a:cubicBezTo>
                  <a:cubicBezTo>
                    <a:pt x="6036" y="1036"/>
                    <a:pt x="6015" y="1035"/>
                    <a:pt x="5993" y="1032"/>
                  </a:cubicBezTo>
                  <a:cubicBezTo>
                    <a:pt x="5983" y="1033"/>
                    <a:pt x="5973" y="1033"/>
                    <a:pt x="5963" y="1033"/>
                  </a:cubicBezTo>
                  <a:cubicBezTo>
                    <a:pt x="5638" y="1033"/>
                    <a:pt x="5655" y="726"/>
                    <a:pt x="5618" y="508"/>
                  </a:cubicBezTo>
                  <a:cubicBezTo>
                    <a:pt x="5602" y="220"/>
                    <a:pt x="5368"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3"/>
            <p:cNvSpPr/>
            <p:nvPr/>
          </p:nvSpPr>
          <p:spPr>
            <a:xfrm>
              <a:off x="2192977" y="1642663"/>
              <a:ext cx="189689" cy="68868"/>
            </a:xfrm>
            <a:custGeom>
              <a:rect b="b" l="l" r="r" t="t"/>
              <a:pathLst>
                <a:path extrusionOk="0" h="3937" w="10844">
                  <a:moveTo>
                    <a:pt x="375" y="0"/>
                  </a:moveTo>
                  <a:cubicBezTo>
                    <a:pt x="244" y="0"/>
                    <a:pt x="19" y="169"/>
                    <a:pt x="19" y="263"/>
                  </a:cubicBezTo>
                  <a:cubicBezTo>
                    <a:pt x="1" y="674"/>
                    <a:pt x="19" y="1105"/>
                    <a:pt x="76" y="1517"/>
                  </a:cubicBezTo>
                  <a:cubicBezTo>
                    <a:pt x="94" y="1592"/>
                    <a:pt x="207" y="1648"/>
                    <a:pt x="282" y="1723"/>
                  </a:cubicBezTo>
                  <a:cubicBezTo>
                    <a:pt x="357" y="1648"/>
                    <a:pt x="488" y="1573"/>
                    <a:pt x="506" y="1498"/>
                  </a:cubicBezTo>
                  <a:cubicBezTo>
                    <a:pt x="525" y="1330"/>
                    <a:pt x="525" y="1161"/>
                    <a:pt x="506" y="993"/>
                  </a:cubicBezTo>
                  <a:cubicBezTo>
                    <a:pt x="562" y="993"/>
                    <a:pt x="581" y="974"/>
                    <a:pt x="600" y="974"/>
                  </a:cubicBezTo>
                  <a:cubicBezTo>
                    <a:pt x="694" y="1049"/>
                    <a:pt x="787" y="1124"/>
                    <a:pt x="862" y="1218"/>
                  </a:cubicBezTo>
                  <a:cubicBezTo>
                    <a:pt x="2192" y="2435"/>
                    <a:pt x="3821" y="3296"/>
                    <a:pt x="5581" y="3708"/>
                  </a:cubicBezTo>
                  <a:cubicBezTo>
                    <a:pt x="6287" y="3869"/>
                    <a:pt x="6992" y="3936"/>
                    <a:pt x="7696" y="3936"/>
                  </a:cubicBezTo>
                  <a:cubicBezTo>
                    <a:pt x="8637" y="3936"/>
                    <a:pt x="9575" y="3815"/>
                    <a:pt x="10506" y="3633"/>
                  </a:cubicBezTo>
                  <a:cubicBezTo>
                    <a:pt x="10637" y="3615"/>
                    <a:pt x="10731" y="3427"/>
                    <a:pt x="10843" y="3315"/>
                  </a:cubicBezTo>
                  <a:cubicBezTo>
                    <a:pt x="10712" y="3259"/>
                    <a:pt x="10563" y="3221"/>
                    <a:pt x="10413" y="3221"/>
                  </a:cubicBezTo>
                  <a:cubicBezTo>
                    <a:pt x="10076" y="3240"/>
                    <a:pt x="9739" y="3315"/>
                    <a:pt x="9401" y="3352"/>
                  </a:cubicBezTo>
                  <a:cubicBezTo>
                    <a:pt x="8860" y="3446"/>
                    <a:pt x="8315" y="3492"/>
                    <a:pt x="7774" y="3492"/>
                  </a:cubicBezTo>
                  <a:cubicBezTo>
                    <a:pt x="5488" y="3492"/>
                    <a:pt x="3255" y="2675"/>
                    <a:pt x="1499" y="1161"/>
                  </a:cubicBezTo>
                  <a:cubicBezTo>
                    <a:pt x="1312" y="993"/>
                    <a:pt x="1106" y="843"/>
                    <a:pt x="918" y="693"/>
                  </a:cubicBezTo>
                  <a:lnTo>
                    <a:pt x="993" y="581"/>
                  </a:lnTo>
                  <a:cubicBezTo>
                    <a:pt x="1124" y="600"/>
                    <a:pt x="1237" y="618"/>
                    <a:pt x="1368" y="618"/>
                  </a:cubicBezTo>
                  <a:cubicBezTo>
                    <a:pt x="1480" y="581"/>
                    <a:pt x="1611" y="525"/>
                    <a:pt x="1724" y="468"/>
                  </a:cubicBezTo>
                  <a:cubicBezTo>
                    <a:pt x="1630" y="375"/>
                    <a:pt x="1574" y="225"/>
                    <a:pt x="1461" y="206"/>
                  </a:cubicBezTo>
                  <a:cubicBezTo>
                    <a:pt x="1106" y="94"/>
                    <a:pt x="731" y="38"/>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3"/>
            <p:cNvSpPr/>
            <p:nvPr/>
          </p:nvSpPr>
          <p:spPr>
            <a:xfrm>
              <a:off x="2311890" y="1290925"/>
              <a:ext cx="67818" cy="119509"/>
            </a:xfrm>
            <a:custGeom>
              <a:rect b="b" l="l" r="r" t="t"/>
              <a:pathLst>
                <a:path extrusionOk="0" h="6832" w="3877">
                  <a:moveTo>
                    <a:pt x="3060" y="1"/>
                  </a:moveTo>
                  <a:cubicBezTo>
                    <a:pt x="2936" y="1"/>
                    <a:pt x="2809" y="5"/>
                    <a:pt x="2678" y="15"/>
                  </a:cubicBezTo>
                  <a:cubicBezTo>
                    <a:pt x="2646" y="21"/>
                    <a:pt x="2609" y="22"/>
                    <a:pt x="2571" y="22"/>
                  </a:cubicBezTo>
                  <a:cubicBezTo>
                    <a:pt x="2520" y="22"/>
                    <a:pt x="2465" y="19"/>
                    <a:pt x="2412" y="19"/>
                  </a:cubicBezTo>
                  <a:cubicBezTo>
                    <a:pt x="2255" y="19"/>
                    <a:pt x="2110" y="46"/>
                    <a:pt x="2098" y="258"/>
                  </a:cubicBezTo>
                  <a:cubicBezTo>
                    <a:pt x="2098" y="351"/>
                    <a:pt x="2428" y="462"/>
                    <a:pt x="2653" y="591"/>
                  </a:cubicBezTo>
                  <a:lnTo>
                    <a:pt x="2653" y="591"/>
                  </a:lnTo>
                  <a:cubicBezTo>
                    <a:pt x="2649" y="594"/>
                    <a:pt x="2645" y="595"/>
                    <a:pt x="2641" y="595"/>
                  </a:cubicBezTo>
                  <a:cubicBezTo>
                    <a:pt x="1105" y="1812"/>
                    <a:pt x="338" y="3442"/>
                    <a:pt x="38" y="5314"/>
                  </a:cubicBezTo>
                  <a:cubicBezTo>
                    <a:pt x="0" y="5745"/>
                    <a:pt x="19" y="6176"/>
                    <a:pt x="94" y="6606"/>
                  </a:cubicBezTo>
                  <a:cubicBezTo>
                    <a:pt x="113" y="6700"/>
                    <a:pt x="281" y="6756"/>
                    <a:pt x="394" y="6831"/>
                  </a:cubicBezTo>
                  <a:cubicBezTo>
                    <a:pt x="450" y="6738"/>
                    <a:pt x="506" y="6625"/>
                    <a:pt x="525" y="6513"/>
                  </a:cubicBezTo>
                  <a:cubicBezTo>
                    <a:pt x="525" y="6400"/>
                    <a:pt x="525" y="6269"/>
                    <a:pt x="506" y="6157"/>
                  </a:cubicBezTo>
                  <a:cubicBezTo>
                    <a:pt x="431" y="4490"/>
                    <a:pt x="1087" y="3048"/>
                    <a:pt x="2098" y="1756"/>
                  </a:cubicBezTo>
                  <a:cubicBezTo>
                    <a:pt x="2435" y="1382"/>
                    <a:pt x="2809" y="1045"/>
                    <a:pt x="3203" y="726"/>
                  </a:cubicBezTo>
                  <a:lnTo>
                    <a:pt x="3296" y="820"/>
                  </a:lnTo>
                  <a:cubicBezTo>
                    <a:pt x="3296" y="857"/>
                    <a:pt x="3278" y="914"/>
                    <a:pt x="3296" y="970"/>
                  </a:cubicBezTo>
                  <a:cubicBezTo>
                    <a:pt x="3353" y="1101"/>
                    <a:pt x="3427" y="1213"/>
                    <a:pt x="3484" y="1344"/>
                  </a:cubicBezTo>
                  <a:cubicBezTo>
                    <a:pt x="3596" y="1251"/>
                    <a:pt x="3671" y="1120"/>
                    <a:pt x="3746" y="1007"/>
                  </a:cubicBezTo>
                  <a:cubicBezTo>
                    <a:pt x="3802" y="839"/>
                    <a:pt x="3821" y="651"/>
                    <a:pt x="3839" y="483"/>
                  </a:cubicBezTo>
                  <a:cubicBezTo>
                    <a:pt x="3877" y="183"/>
                    <a:pt x="3746" y="15"/>
                    <a:pt x="3427" y="15"/>
                  </a:cubicBezTo>
                  <a:cubicBezTo>
                    <a:pt x="3306" y="5"/>
                    <a:pt x="3184" y="1"/>
                    <a:pt x="3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3"/>
            <p:cNvSpPr/>
            <p:nvPr/>
          </p:nvSpPr>
          <p:spPr>
            <a:xfrm>
              <a:off x="2263734" y="1482957"/>
              <a:ext cx="144803" cy="129340"/>
            </a:xfrm>
            <a:custGeom>
              <a:rect b="b" l="l" r="r" t="t"/>
              <a:pathLst>
                <a:path extrusionOk="0" h="7394" w="8278">
                  <a:moveTo>
                    <a:pt x="4029" y="440"/>
                  </a:moveTo>
                  <a:cubicBezTo>
                    <a:pt x="4060" y="440"/>
                    <a:pt x="4090" y="440"/>
                    <a:pt x="4121" y="441"/>
                  </a:cubicBezTo>
                  <a:cubicBezTo>
                    <a:pt x="5787" y="516"/>
                    <a:pt x="7491" y="1752"/>
                    <a:pt x="7435" y="3606"/>
                  </a:cubicBezTo>
                  <a:cubicBezTo>
                    <a:pt x="7435" y="5338"/>
                    <a:pt x="5917" y="6958"/>
                    <a:pt x="4317" y="6958"/>
                  </a:cubicBezTo>
                  <a:cubicBezTo>
                    <a:pt x="4307" y="6958"/>
                    <a:pt x="4298" y="6958"/>
                    <a:pt x="4289" y="6958"/>
                  </a:cubicBezTo>
                  <a:cubicBezTo>
                    <a:pt x="2267" y="6958"/>
                    <a:pt x="656" y="5310"/>
                    <a:pt x="675" y="3306"/>
                  </a:cubicBezTo>
                  <a:cubicBezTo>
                    <a:pt x="693" y="1927"/>
                    <a:pt x="2373" y="440"/>
                    <a:pt x="4029" y="440"/>
                  </a:cubicBezTo>
                  <a:close/>
                  <a:moveTo>
                    <a:pt x="4102" y="1"/>
                  </a:moveTo>
                  <a:cubicBezTo>
                    <a:pt x="3177" y="1"/>
                    <a:pt x="2203" y="338"/>
                    <a:pt x="1330" y="1134"/>
                  </a:cubicBezTo>
                  <a:cubicBezTo>
                    <a:pt x="787" y="1621"/>
                    <a:pt x="300" y="2164"/>
                    <a:pt x="225" y="2894"/>
                  </a:cubicBezTo>
                  <a:cubicBezTo>
                    <a:pt x="1" y="5010"/>
                    <a:pt x="1536" y="7351"/>
                    <a:pt x="4177" y="7389"/>
                  </a:cubicBezTo>
                  <a:cubicBezTo>
                    <a:pt x="4233" y="7392"/>
                    <a:pt x="4290" y="7393"/>
                    <a:pt x="4346" y="7393"/>
                  </a:cubicBezTo>
                  <a:cubicBezTo>
                    <a:pt x="5332" y="7393"/>
                    <a:pt x="6253" y="6933"/>
                    <a:pt x="6873" y="6172"/>
                  </a:cubicBezTo>
                  <a:cubicBezTo>
                    <a:pt x="7847" y="5010"/>
                    <a:pt x="8278" y="3681"/>
                    <a:pt x="7622" y="2239"/>
                  </a:cubicBezTo>
                  <a:cubicBezTo>
                    <a:pt x="7038" y="930"/>
                    <a:pt x="5637" y="1"/>
                    <a:pt x="4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3"/>
            <p:cNvSpPr/>
            <p:nvPr/>
          </p:nvSpPr>
          <p:spPr>
            <a:xfrm>
              <a:off x="2287646" y="1465517"/>
              <a:ext cx="139573" cy="132611"/>
            </a:xfrm>
            <a:custGeom>
              <a:rect b="b" l="l" r="r" t="t"/>
              <a:pathLst>
                <a:path extrusionOk="0" h="7581" w="7979">
                  <a:moveTo>
                    <a:pt x="2815" y="0"/>
                  </a:moveTo>
                  <a:cubicBezTo>
                    <a:pt x="2519" y="0"/>
                    <a:pt x="2223" y="24"/>
                    <a:pt x="1930" y="71"/>
                  </a:cubicBezTo>
                  <a:cubicBezTo>
                    <a:pt x="1330" y="165"/>
                    <a:pt x="768" y="502"/>
                    <a:pt x="207" y="727"/>
                  </a:cubicBezTo>
                  <a:cubicBezTo>
                    <a:pt x="113" y="764"/>
                    <a:pt x="76" y="970"/>
                    <a:pt x="1" y="1101"/>
                  </a:cubicBezTo>
                  <a:lnTo>
                    <a:pt x="450" y="1101"/>
                  </a:lnTo>
                  <a:cubicBezTo>
                    <a:pt x="488" y="1101"/>
                    <a:pt x="525" y="1064"/>
                    <a:pt x="563" y="1045"/>
                  </a:cubicBezTo>
                  <a:cubicBezTo>
                    <a:pt x="1196" y="728"/>
                    <a:pt x="1829" y="471"/>
                    <a:pt x="2542" y="471"/>
                  </a:cubicBezTo>
                  <a:cubicBezTo>
                    <a:pt x="2630" y="471"/>
                    <a:pt x="2719" y="475"/>
                    <a:pt x="2810" y="483"/>
                  </a:cubicBezTo>
                  <a:cubicBezTo>
                    <a:pt x="3072" y="502"/>
                    <a:pt x="3315" y="502"/>
                    <a:pt x="3559" y="539"/>
                  </a:cubicBezTo>
                  <a:cubicBezTo>
                    <a:pt x="5207" y="783"/>
                    <a:pt x="6667" y="1719"/>
                    <a:pt x="7079" y="3423"/>
                  </a:cubicBezTo>
                  <a:cubicBezTo>
                    <a:pt x="7416" y="4828"/>
                    <a:pt x="7023" y="6045"/>
                    <a:pt x="6237" y="7169"/>
                  </a:cubicBezTo>
                  <a:cubicBezTo>
                    <a:pt x="6162" y="7281"/>
                    <a:pt x="6180" y="7449"/>
                    <a:pt x="6162" y="7581"/>
                  </a:cubicBezTo>
                  <a:cubicBezTo>
                    <a:pt x="6312" y="7562"/>
                    <a:pt x="6443" y="7524"/>
                    <a:pt x="6574" y="7468"/>
                  </a:cubicBezTo>
                  <a:cubicBezTo>
                    <a:pt x="6724" y="7337"/>
                    <a:pt x="6817" y="7206"/>
                    <a:pt x="6892" y="7037"/>
                  </a:cubicBezTo>
                  <a:cubicBezTo>
                    <a:pt x="7173" y="6457"/>
                    <a:pt x="7416" y="5858"/>
                    <a:pt x="7604" y="5240"/>
                  </a:cubicBezTo>
                  <a:cubicBezTo>
                    <a:pt x="7978" y="3479"/>
                    <a:pt x="7192" y="1682"/>
                    <a:pt x="5637" y="783"/>
                  </a:cubicBezTo>
                  <a:cubicBezTo>
                    <a:pt x="4787" y="264"/>
                    <a:pt x="3803" y="0"/>
                    <a:pt x="2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3"/>
            <p:cNvSpPr/>
            <p:nvPr/>
          </p:nvSpPr>
          <p:spPr>
            <a:xfrm>
              <a:off x="2255879" y="1578589"/>
              <a:ext cx="134325" cy="51306"/>
            </a:xfrm>
            <a:custGeom>
              <a:rect b="b" l="l" r="r" t="t"/>
              <a:pathLst>
                <a:path extrusionOk="0" h="2933" w="7679">
                  <a:moveTo>
                    <a:pt x="201" y="0"/>
                  </a:moveTo>
                  <a:cubicBezTo>
                    <a:pt x="170" y="0"/>
                    <a:pt x="140" y="5"/>
                    <a:pt x="113" y="12"/>
                  </a:cubicBezTo>
                  <a:cubicBezTo>
                    <a:pt x="38" y="68"/>
                    <a:pt x="0" y="161"/>
                    <a:pt x="19" y="255"/>
                  </a:cubicBezTo>
                  <a:cubicBezTo>
                    <a:pt x="38" y="330"/>
                    <a:pt x="75" y="424"/>
                    <a:pt x="131" y="499"/>
                  </a:cubicBezTo>
                  <a:cubicBezTo>
                    <a:pt x="1236" y="2259"/>
                    <a:pt x="2940" y="2858"/>
                    <a:pt x="4944" y="2933"/>
                  </a:cubicBezTo>
                  <a:cubicBezTo>
                    <a:pt x="5712" y="2896"/>
                    <a:pt x="6480" y="2690"/>
                    <a:pt x="7154" y="2315"/>
                  </a:cubicBezTo>
                  <a:cubicBezTo>
                    <a:pt x="7341" y="2221"/>
                    <a:pt x="7678" y="2165"/>
                    <a:pt x="7510" y="1847"/>
                  </a:cubicBezTo>
                  <a:cubicBezTo>
                    <a:pt x="7504" y="1831"/>
                    <a:pt x="7470" y="1824"/>
                    <a:pt x="7421" y="1824"/>
                  </a:cubicBezTo>
                  <a:cubicBezTo>
                    <a:pt x="7295" y="1824"/>
                    <a:pt x="7069" y="1868"/>
                    <a:pt x="6948" y="1922"/>
                  </a:cubicBezTo>
                  <a:cubicBezTo>
                    <a:pt x="6253" y="2290"/>
                    <a:pt x="5479" y="2464"/>
                    <a:pt x="4706" y="2464"/>
                  </a:cubicBezTo>
                  <a:cubicBezTo>
                    <a:pt x="3040" y="2464"/>
                    <a:pt x="1375" y="1656"/>
                    <a:pt x="506" y="236"/>
                  </a:cubicBezTo>
                  <a:cubicBezTo>
                    <a:pt x="468" y="161"/>
                    <a:pt x="431" y="105"/>
                    <a:pt x="356" y="49"/>
                  </a:cubicBezTo>
                  <a:cubicBezTo>
                    <a:pt x="309" y="13"/>
                    <a:pt x="254" y="0"/>
                    <a:pt x="2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3"/>
            <p:cNvSpPr/>
            <p:nvPr/>
          </p:nvSpPr>
          <p:spPr>
            <a:xfrm>
              <a:off x="2249320" y="1522438"/>
              <a:ext cx="10181" cy="32781"/>
            </a:xfrm>
            <a:custGeom>
              <a:rect b="b" l="l" r="r" t="t"/>
              <a:pathLst>
                <a:path extrusionOk="0" h="1874" w="582">
                  <a:moveTo>
                    <a:pt x="450" y="1"/>
                  </a:moveTo>
                  <a:cubicBezTo>
                    <a:pt x="356" y="76"/>
                    <a:pt x="188" y="132"/>
                    <a:pt x="150" y="244"/>
                  </a:cubicBezTo>
                  <a:cubicBezTo>
                    <a:pt x="76" y="488"/>
                    <a:pt x="38" y="731"/>
                    <a:pt x="1" y="974"/>
                  </a:cubicBezTo>
                  <a:cubicBezTo>
                    <a:pt x="1" y="1180"/>
                    <a:pt x="19" y="1386"/>
                    <a:pt x="57" y="1592"/>
                  </a:cubicBezTo>
                  <a:cubicBezTo>
                    <a:pt x="94" y="1705"/>
                    <a:pt x="225" y="1780"/>
                    <a:pt x="319" y="1873"/>
                  </a:cubicBezTo>
                  <a:cubicBezTo>
                    <a:pt x="375" y="1761"/>
                    <a:pt x="488" y="1649"/>
                    <a:pt x="506" y="1536"/>
                  </a:cubicBezTo>
                  <a:cubicBezTo>
                    <a:pt x="562" y="1143"/>
                    <a:pt x="581" y="731"/>
                    <a:pt x="581" y="338"/>
                  </a:cubicBezTo>
                  <a:cubicBezTo>
                    <a:pt x="562" y="207"/>
                    <a:pt x="525" y="94"/>
                    <a:pt x="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3"/>
            <p:cNvSpPr/>
            <p:nvPr/>
          </p:nvSpPr>
          <p:spPr>
            <a:xfrm>
              <a:off x="2388892" y="1339047"/>
              <a:ext cx="80500" cy="83527"/>
            </a:xfrm>
            <a:custGeom>
              <a:rect b="b" l="l" r="r" t="t"/>
              <a:pathLst>
                <a:path extrusionOk="0" h="4775" w="4602">
                  <a:moveTo>
                    <a:pt x="2477" y="480"/>
                  </a:moveTo>
                  <a:cubicBezTo>
                    <a:pt x="3409" y="480"/>
                    <a:pt x="4173" y="1202"/>
                    <a:pt x="4119" y="2095"/>
                  </a:cubicBezTo>
                  <a:cubicBezTo>
                    <a:pt x="4044" y="3443"/>
                    <a:pt x="3501" y="4286"/>
                    <a:pt x="2172" y="4286"/>
                  </a:cubicBezTo>
                  <a:lnTo>
                    <a:pt x="2172" y="4305"/>
                  </a:lnTo>
                  <a:cubicBezTo>
                    <a:pt x="2158" y="4305"/>
                    <a:pt x="2145" y="4305"/>
                    <a:pt x="2132" y="4305"/>
                  </a:cubicBezTo>
                  <a:cubicBezTo>
                    <a:pt x="1159" y="4305"/>
                    <a:pt x="430" y="3618"/>
                    <a:pt x="467" y="2657"/>
                  </a:cubicBezTo>
                  <a:cubicBezTo>
                    <a:pt x="486" y="1421"/>
                    <a:pt x="1254" y="560"/>
                    <a:pt x="2340" y="485"/>
                  </a:cubicBezTo>
                  <a:cubicBezTo>
                    <a:pt x="2386" y="481"/>
                    <a:pt x="2432" y="480"/>
                    <a:pt x="2477" y="480"/>
                  </a:cubicBezTo>
                  <a:close/>
                  <a:moveTo>
                    <a:pt x="2387" y="0"/>
                  </a:moveTo>
                  <a:cubicBezTo>
                    <a:pt x="2042" y="0"/>
                    <a:pt x="1693" y="82"/>
                    <a:pt x="1366" y="260"/>
                  </a:cubicBezTo>
                  <a:cubicBezTo>
                    <a:pt x="561" y="691"/>
                    <a:pt x="55" y="1515"/>
                    <a:pt x="18" y="2414"/>
                  </a:cubicBezTo>
                  <a:cubicBezTo>
                    <a:pt x="1" y="3910"/>
                    <a:pt x="932" y="4775"/>
                    <a:pt x="2187" y="4775"/>
                  </a:cubicBezTo>
                  <a:cubicBezTo>
                    <a:pt x="2298" y="4775"/>
                    <a:pt x="2412" y="4768"/>
                    <a:pt x="2527" y="4754"/>
                  </a:cubicBezTo>
                  <a:cubicBezTo>
                    <a:pt x="3969" y="4567"/>
                    <a:pt x="4587" y="3331"/>
                    <a:pt x="4587" y="2095"/>
                  </a:cubicBezTo>
                  <a:cubicBezTo>
                    <a:pt x="4602" y="888"/>
                    <a:pt x="3524" y="0"/>
                    <a:pt x="2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3"/>
            <p:cNvSpPr/>
            <p:nvPr/>
          </p:nvSpPr>
          <p:spPr>
            <a:xfrm>
              <a:off x="2418349" y="2259028"/>
              <a:ext cx="257822" cy="250248"/>
            </a:xfrm>
            <a:custGeom>
              <a:rect b="b" l="l" r="r" t="t"/>
              <a:pathLst>
                <a:path extrusionOk="0" h="14306" w="14739">
                  <a:moveTo>
                    <a:pt x="7284" y="1"/>
                  </a:moveTo>
                  <a:cubicBezTo>
                    <a:pt x="6490" y="1"/>
                    <a:pt x="5697" y="141"/>
                    <a:pt x="4944" y="420"/>
                  </a:cubicBezTo>
                  <a:cubicBezTo>
                    <a:pt x="3690" y="888"/>
                    <a:pt x="2641" y="1712"/>
                    <a:pt x="1892" y="2817"/>
                  </a:cubicBezTo>
                  <a:cubicBezTo>
                    <a:pt x="544" y="4446"/>
                    <a:pt x="1" y="6581"/>
                    <a:pt x="413" y="8659"/>
                  </a:cubicBezTo>
                  <a:cubicBezTo>
                    <a:pt x="1087" y="11899"/>
                    <a:pt x="4308" y="14146"/>
                    <a:pt x="7622" y="14296"/>
                  </a:cubicBezTo>
                  <a:cubicBezTo>
                    <a:pt x="7734" y="14302"/>
                    <a:pt x="7846" y="14305"/>
                    <a:pt x="7958" y="14305"/>
                  </a:cubicBezTo>
                  <a:cubicBezTo>
                    <a:pt x="9527" y="14305"/>
                    <a:pt x="11059" y="13696"/>
                    <a:pt x="12248" y="12629"/>
                  </a:cubicBezTo>
                  <a:cubicBezTo>
                    <a:pt x="13484" y="11450"/>
                    <a:pt x="14252" y="9858"/>
                    <a:pt x="14401" y="8135"/>
                  </a:cubicBezTo>
                  <a:cubicBezTo>
                    <a:pt x="14739" y="4895"/>
                    <a:pt x="12847" y="1618"/>
                    <a:pt x="9664" y="438"/>
                  </a:cubicBezTo>
                  <a:cubicBezTo>
                    <a:pt x="8899" y="146"/>
                    <a:pt x="8091" y="1"/>
                    <a:pt x="72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3"/>
            <p:cNvSpPr/>
            <p:nvPr/>
          </p:nvSpPr>
          <p:spPr>
            <a:xfrm>
              <a:off x="1942065" y="1946210"/>
              <a:ext cx="423896" cy="619864"/>
            </a:xfrm>
            <a:custGeom>
              <a:rect b="b" l="l" r="r" t="t"/>
              <a:pathLst>
                <a:path extrusionOk="0" h="35436" w="24233">
                  <a:moveTo>
                    <a:pt x="16636" y="1"/>
                  </a:moveTo>
                  <a:cubicBezTo>
                    <a:pt x="16384" y="1"/>
                    <a:pt x="16130" y="19"/>
                    <a:pt x="15880" y="44"/>
                  </a:cubicBezTo>
                  <a:cubicBezTo>
                    <a:pt x="14120" y="250"/>
                    <a:pt x="12397" y="569"/>
                    <a:pt x="10618" y="924"/>
                  </a:cubicBezTo>
                  <a:cubicBezTo>
                    <a:pt x="8839" y="1280"/>
                    <a:pt x="7060" y="1692"/>
                    <a:pt x="5300" y="2142"/>
                  </a:cubicBezTo>
                  <a:cubicBezTo>
                    <a:pt x="3895" y="2479"/>
                    <a:pt x="2360" y="2947"/>
                    <a:pt x="1536" y="4277"/>
                  </a:cubicBezTo>
                  <a:cubicBezTo>
                    <a:pt x="1536" y="4276"/>
                    <a:pt x="1535" y="4276"/>
                    <a:pt x="1535" y="4276"/>
                  </a:cubicBezTo>
                  <a:cubicBezTo>
                    <a:pt x="1420" y="4276"/>
                    <a:pt x="0" y="11491"/>
                    <a:pt x="19" y="15063"/>
                  </a:cubicBezTo>
                  <a:cubicBezTo>
                    <a:pt x="38" y="18696"/>
                    <a:pt x="375" y="22348"/>
                    <a:pt x="693" y="25962"/>
                  </a:cubicBezTo>
                  <a:cubicBezTo>
                    <a:pt x="880" y="27797"/>
                    <a:pt x="1049" y="29651"/>
                    <a:pt x="1405" y="31467"/>
                  </a:cubicBezTo>
                  <a:cubicBezTo>
                    <a:pt x="1536" y="32217"/>
                    <a:pt x="1742" y="32966"/>
                    <a:pt x="2191" y="33584"/>
                  </a:cubicBezTo>
                  <a:cubicBezTo>
                    <a:pt x="2603" y="34127"/>
                    <a:pt x="3165" y="34520"/>
                    <a:pt x="3802" y="34763"/>
                  </a:cubicBezTo>
                  <a:cubicBezTo>
                    <a:pt x="4457" y="35007"/>
                    <a:pt x="5150" y="35157"/>
                    <a:pt x="5843" y="35232"/>
                  </a:cubicBezTo>
                  <a:cubicBezTo>
                    <a:pt x="6742" y="35344"/>
                    <a:pt x="7659" y="35400"/>
                    <a:pt x="8577" y="35419"/>
                  </a:cubicBezTo>
                  <a:cubicBezTo>
                    <a:pt x="8968" y="35431"/>
                    <a:pt x="9359" y="35436"/>
                    <a:pt x="9750" y="35436"/>
                  </a:cubicBezTo>
                  <a:cubicBezTo>
                    <a:pt x="11194" y="35436"/>
                    <a:pt x="12638" y="35365"/>
                    <a:pt x="14083" y="35306"/>
                  </a:cubicBezTo>
                  <a:cubicBezTo>
                    <a:pt x="15862" y="35250"/>
                    <a:pt x="17622" y="35082"/>
                    <a:pt x="19382" y="34838"/>
                  </a:cubicBezTo>
                  <a:cubicBezTo>
                    <a:pt x="20225" y="34726"/>
                    <a:pt x="21068" y="34520"/>
                    <a:pt x="21892" y="34258"/>
                  </a:cubicBezTo>
                  <a:cubicBezTo>
                    <a:pt x="22566" y="34052"/>
                    <a:pt x="23127" y="33602"/>
                    <a:pt x="23502" y="33003"/>
                  </a:cubicBezTo>
                  <a:cubicBezTo>
                    <a:pt x="24232" y="31730"/>
                    <a:pt x="23989" y="30007"/>
                    <a:pt x="23914" y="28584"/>
                  </a:cubicBezTo>
                  <a:cubicBezTo>
                    <a:pt x="23820" y="26730"/>
                    <a:pt x="23671" y="24894"/>
                    <a:pt x="23502" y="23059"/>
                  </a:cubicBezTo>
                  <a:cubicBezTo>
                    <a:pt x="23146" y="19389"/>
                    <a:pt x="22659" y="15737"/>
                    <a:pt x="21948" y="12123"/>
                  </a:cubicBezTo>
                  <a:cubicBezTo>
                    <a:pt x="21611" y="10306"/>
                    <a:pt x="21199" y="8509"/>
                    <a:pt x="20749" y="6711"/>
                  </a:cubicBezTo>
                  <a:cubicBezTo>
                    <a:pt x="20543" y="5812"/>
                    <a:pt x="20300" y="4932"/>
                    <a:pt x="20056" y="4033"/>
                  </a:cubicBezTo>
                  <a:cubicBezTo>
                    <a:pt x="19869" y="3284"/>
                    <a:pt x="19626" y="2554"/>
                    <a:pt x="19345" y="1823"/>
                  </a:cubicBezTo>
                  <a:cubicBezTo>
                    <a:pt x="19083" y="1205"/>
                    <a:pt x="18652" y="681"/>
                    <a:pt x="18090" y="325"/>
                  </a:cubicBezTo>
                  <a:cubicBezTo>
                    <a:pt x="17641" y="76"/>
                    <a:pt x="17141" y="1"/>
                    <a:pt x="16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3"/>
            <p:cNvSpPr/>
            <p:nvPr/>
          </p:nvSpPr>
          <p:spPr>
            <a:xfrm>
              <a:off x="1931570" y="1922403"/>
              <a:ext cx="547410" cy="623555"/>
            </a:xfrm>
            <a:custGeom>
              <a:rect b="b" l="l" r="r" t="t"/>
              <a:pathLst>
                <a:path extrusionOk="0" h="35647" w="31294">
                  <a:moveTo>
                    <a:pt x="25937" y="1"/>
                  </a:moveTo>
                  <a:cubicBezTo>
                    <a:pt x="22829" y="226"/>
                    <a:pt x="19720" y="357"/>
                    <a:pt x="16630" y="694"/>
                  </a:cubicBezTo>
                  <a:cubicBezTo>
                    <a:pt x="13952" y="993"/>
                    <a:pt x="11293" y="1480"/>
                    <a:pt x="8653" y="1967"/>
                  </a:cubicBezTo>
                  <a:cubicBezTo>
                    <a:pt x="6705" y="2323"/>
                    <a:pt x="4795" y="2810"/>
                    <a:pt x="2866" y="3241"/>
                  </a:cubicBezTo>
                  <a:cubicBezTo>
                    <a:pt x="1480" y="3540"/>
                    <a:pt x="787" y="4420"/>
                    <a:pt x="619" y="5750"/>
                  </a:cubicBezTo>
                  <a:lnTo>
                    <a:pt x="619" y="5825"/>
                  </a:lnTo>
                  <a:cubicBezTo>
                    <a:pt x="263" y="7903"/>
                    <a:pt x="207" y="10001"/>
                    <a:pt x="151" y="12098"/>
                  </a:cubicBezTo>
                  <a:cubicBezTo>
                    <a:pt x="1" y="19008"/>
                    <a:pt x="357" y="25900"/>
                    <a:pt x="937" y="32772"/>
                  </a:cubicBezTo>
                  <a:cubicBezTo>
                    <a:pt x="1106" y="34757"/>
                    <a:pt x="1555" y="35076"/>
                    <a:pt x="3259" y="35394"/>
                  </a:cubicBezTo>
                  <a:cubicBezTo>
                    <a:pt x="4229" y="35566"/>
                    <a:pt x="5226" y="35647"/>
                    <a:pt x="6215" y="35647"/>
                  </a:cubicBezTo>
                  <a:cubicBezTo>
                    <a:pt x="6410" y="35647"/>
                    <a:pt x="6605" y="35644"/>
                    <a:pt x="6799" y="35637"/>
                  </a:cubicBezTo>
                  <a:cubicBezTo>
                    <a:pt x="9065" y="35600"/>
                    <a:pt x="11330" y="35450"/>
                    <a:pt x="13596" y="35319"/>
                  </a:cubicBezTo>
                  <a:cubicBezTo>
                    <a:pt x="16780" y="35132"/>
                    <a:pt x="19982" y="34907"/>
                    <a:pt x="23184" y="34701"/>
                  </a:cubicBezTo>
                  <a:cubicBezTo>
                    <a:pt x="24477" y="34608"/>
                    <a:pt x="25750" y="34514"/>
                    <a:pt x="27042" y="34402"/>
                  </a:cubicBezTo>
                  <a:cubicBezTo>
                    <a:pt x="27154" y="34383"/>
                    <a:pt x="27248" y="34252"/>
                    <a:pt x="27360" y="34177"/>
                  </a:cubicBezTo>
                  <a:cubicBezTo>
                    <a:pt x="27248" y="34102"/>
                    <a:pt x="27136" y="33971"/>
                    <a:pt x="27005" y="33971"/>
                  </a:cubicBezTo>
                  <a:cubicBezTo>
                    <a:pt x="26649" y="33971"/>
                    <a:pt x="26293" y="33990"/>
                    <a:pt x="25937" y="34008"/>
                  </a:cubicBezTo>
                  <a:cubicBezTo>
                    <a:pt x="24477" y="34139"/>
                    <a:pt x="23016" y="34270"/>
                    <a:pt x="21555" y="34364"/>
                  </a:cubicBezTo>
                  <a:cubicBezTo>
                    <a:pt x="18746" y="34551"/>
                    <a:pt x="15918" y="34739"/>
                    <a:pt x="13109" y="34888"/>
                  </a:cubicBezTo>
                  <a:cubicBezTo>
                    <a:pt x="10469" y="35019"/>
                    <a:pt x="7829" y="35113"/>
                    <a:pt x="5188" y="35169"/>
                  </a:cubicBezTo>
                  <a:cubicBezTo>
                    <a:pt x="4439" y="35151"/>
                    <a:pt x="3671" y="35038"/>
                    <a:pt x="2941" y="34851"/>
                  </a:cubicBezTo>
                  <a:cubicBezTo>
                    <a:pt x="1930" y="34626"/>
                    <a:pt x="1518" y="34102"/>
                    <a:pt x="1424" y="33091"/>
                  </a:cubicBezTo>
                  <a:cubicBezTo>
                    <a:pt x="1274" y="31106"/>
                    <a:pt x="1087" y="29121"/>
                    <a:pt x="975" y="27136"/>
                  </a:cubicBezTo>
                  <a:cubicBezTo>
                    <a:pt x="787" y="23372"/>
                    <a:pt x="656" y="19608"/>
                    <a:pt x="506" y="15862"/>
                  </a:cubicBezTo>
                  <a:cubicBezTo>
                    <a:pt x="619" y="12772"/>
                    <a:pt x="525" y="9682"/>
                    <a:pt x="975" y="6611"/>
                  </a:cubicBezTo>
                  <a:cubicBezTo>
                    <a:pt x="1330" y="4121"/>
                    <a:pt x="1462" y="4139"/>
                    <a:pt x="3634" y="3465"/>
                  </a:cubicBezTo>
                  <a:lnTo>
                    <a:pt x="3671" y="3465"/>
                  </a:lnTo>
                  <a:cubicBezTo>
                    <a:pt x="5731" y="3035"/>
                    <a:pt x="7772" y="2566"/>
                    <a:pt x="9832" y="2192"/>
                  </a:cubicBezTo>
                  <a:cubicBezTo>
                    <a:pt x="12941" y="1649"/>
                    <a:pt x="16068" y="1124"/>
                    <a:pt x="19233" y="862"/>
                  </a:cubicBezTo>
                  <a:cubicBezTo>
                    <a:pt x="21474" y="682"/>
                    <a:pt x="23729" y="474"/>
                    <a:pt x="25986" y="474"/>
                  </a:cubicBezTo>
                  <a:cubicBezTo>
                    <a:pt x="26313" y="474"/>
                    <a:pt x="26640" y="478"/>
                    <a:pt x="26967" y="488"/>
                  </a:cubicBezTo>
                  <a:cubicBezTo>
                    <a:pt x="28559" y="525"/>
                    <a:pt x="29046" y="937"/>
                    <a:pt x="29345" y="2454"/>
                  </a:cubicBezTo>
                  <a:cubicBezTo>
                    <a:pt x="29364" y="2491"/>
                    <a:pt x="29364" y="2529"/>
                    <a:pt x="29364" y="2566"/>
                  </a:cubicBezTo>
                  <a:cubicBezTo>
                    <a:pt x="29570" y="4158"/>
                    <a:pt x="29739" y="5750"/>
                    <a:pt x="29982" y="7342"/>
                  </a:cubicBezTo>
                  <a:cubicBezTo>
                    <a:pt x="30394" y="10057"/>
                    <a:pt x="30656" y="12810"/>
                    <a:pt x="30769" y="15581"/>
                  </a:cubicBezTo>
                  <a:cubicBezTo>
                    <a:pt x="30787" y="15993"/>
                    <a:pt x="30787" y="16405"/>
                    <a:pt x="30825" y="16836"/>
                  </a:cubicBezTo>
                  <a:cubicBezTo>
                    <a:pt x="30844" y="16948"/>
                    <a:pt x="30975" y="17042"/>
                    <a:pt x="31050" y="17154"/>
                  </a:cubicBezTo>
                  <a:cubicBezTo>
                    <a:pt x="31125" y="17061"/>
                    <a:pt x="31199" y="16948"/>
                    <a:pt x="31274" y="16836"/>
                  </a:cubicBezTo>
                  <a:cubicBezTo>
                    <a:pt x="31293" y="16817"/>
                    <a:pt x="31274" y="16761"/>
                    <a:pt x="31274" y="16724"/>
                  </a:cubicBezTo>
                  <a:cubicBezTo>
                    <a:pt x="31143" y="14795"/>
                    <a:pt x="31068" y="12866"/>
                    <a:pt x="30881" y="10918"/>
                  </a:cubicBezTo>
                  <a:cubicBezTo>
                    <a:pt x="30694" y="8971"/>
                    <a:pt x="30432" y="7042"/>
                    <a:pt x="30188" y="5094"/>
                  </a:cubicBezTo>
                  <a:cubicBezTo>
                    <a:pt x="30038" y="4027"/>
                    <a:pt x="29889" y="2941"/>
                    <a:pt x="29683" y="1873"/>
                  </a:cubicBezTo>
                  <a:cubicBezTo>
                    <a:pt x="29458" y="769"/>
                    <a:pt x="28765" y="188"/>
                    <a:pt x="27623" y="94"/>
                  </a:cubicBezTo>
                  <a:cubicBezTo>
                    <a:pt x="27061" y="20"/>
                    <a:pt x="26499" y="1"/>
                    <a:pt x="259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3"/>
            <p:cNvSpPr/>
            <p:nvPr/>
          </p:nvSpPr>
          <p:spPr>
            <a:xfrm>
              <a:off x="1954170" y="1935505"/>
              <a:ext cx="101247" cy="30384"/>
            </a:xfrm>
            <a:custGeom>
              <a:rect b="b" l="l" r="r" t="t"/>
              <a:pathLst>
                <a:path extrusionOk="0" h="1737" w="5788">
                  <a:moveTo>
                    <a:pt x="5544" y="1"/>
                  </a:moveTo>
                  <a:cubicBezTo>
                    <a:pt x="5207" y="57"/>
                    <a:pt x="4945" y="95"/>
                    <a:pt x="4701" y="132"/>
                  </a:cubicBezTo>
                  <a:cubicBezTo>
                    <a:pt x="3203" y="338"/>
                    <a:pt x="1724" y="731"/>
                    <a:pt x="319" y="1312"/>
                  </a:cubicBezTo>
                  <a:cubicBezTo>
                    <a:pt x="188" y="1387"/>
                    <a:pt x="95" y="1574"/>
                    <a:pt x="1" y="1705"/>
                  </a:cubicBezTo>
                  <a:cubicBezTo>
                    <a:pt x="89" y="1727"/>
                    <a:pt x="189" y="1736"/>
                    <a:pt x="292" y="1736"/>
                  </a:cubicBezTo>
                  <a:cubicBezTo>
                    <a:pt x="364" y="1736"/>
                    <a:pt x="437" y="1731"/>
                    <a:pt x="507" y="1724"/>
                  </a:cubicBezTo>
                  <a:cubicBezTo>
                    <a:pt x="1218" y="1480"/>
                    <a:pt x="1930" y="1199"/>
                    <a:pt x="2660" y="1012"/>
                  </a:cubicBezTo>
                  <a:cubicBezTo>
                    <a:pt x="3596" y="787"/>
                    <a:pt x="4552" y="656"/>
                    <a:pt x="5488" y="450"/>
                  </a:cubicBezTo>
                  <a:cubicBezTo>
                    <a:pt x="5600" y="432"/>
                    <a:pt x="5694" y="301"/>
                    <a:pt x="5788" y="226"/>
                  </a:cubicBezTo>
                  <a:lnTo>
                    <a:pt x="55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3"/>
            <p:cNvSpPr/>
            <p:nvPr/>
          </p:nvSpPr>
          <p:spPr>
            <a:xfrm>
              <a:off x="1907011" y="2416058"/>
              <a:ext cx="13767" cy="98623"/>
            </a:xfrm>
            <a:custGeom>
              <a:rect b="b" l="l" r="r" t="t"/>
              <a:pathLst>
                <a:path extrusionOk="0" h="5638" w="787">
                  <a:moveTo>
                    <a:pt x="337" y="1"/>
                  </a:moveTo>
                  <a:cubicBezTo>
                    <a:pt x="263" y="132"/>
                    <a:pt x="113" y="244"/>
                    <a:pt x="113" y="357"/>
                  </a:cubicBezTo>
                  <a:cubicBezTo>
                    <a:pt x="94" y="900"/>
                    <a:pt x="113" y="1443"/>
                    <a:pt x="113" y="1986"/>
                  </a:cubicBezTo>
                  <a:lnTo>
                    <a:pt x="0" y="1986"/>
                  </a:lnTo>
                  <a:cubicBezTo>
                    <a:pt x="113" y="3091"/>
                    <a:pt x="225" y="4195"/>
                    <a:pt x="356" y="5319"/>
                  </a:cubicBezTo>
                  <a:cubicBezTo>
                    <a:pt x="375" y="5431"/>
                    <a:pt x="543" y="5525"/>
                    <a:pt x="637" y="5637"/>
                  </a:cubicBezTo>
                  <a:cubicBezTo>
                    <a:pt x="693" y="5506"/>
                    <a:pt x="787" y="5375"/>
                    <a:pt x="787" y="5244"/>
                  </a:cubicBezTo>
                  <a:cubicBezTo>
                    <a:pt x="749" y="4739"/>
                    <a:pt x="637" y="4252"/>
                    <a:pt x="618" y="3765"/>
                  </a:cubicBezTo>
                  <a:cubicBezTo>
                    <a:pt x="581" y="2622"/>
                    <a:pt x="581" y="1499"/>
                    <a:pt x="562" y="375"/>
                  </a:cubicBezTo>
                  <a:cubicBezTo>
                    <a:pt x="562" y="244"/>
                    <a:pt x="412" y="132"/>
                    <a:pt x="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3"/>
            <p:cNvSpPr/>
            <p:nvPr/>
          </p:nvSpPr>
          <p:spPr>
            <a:xfrm>
              <a:off x="1884410" y="2426536"/>
              <a:ext cx="16058" cy="83229"/>
            </a:xfrm>
            <a:custGeom>
              <a:rect b="b" l="l" r="r" t="t"/>
              <a:pathLst>
                <a:path extrusionOk="0" h="4758" w="918">
                  <a:moveTo>
                    <a:pt x="225" y="1"/>
                  </a:moveTo>
                  <a:cubicBezTo>
                    <a:pt x="150" y="132"/>
                    <a:pt x="0" y="244"/>
                    <a:pt x="0" y="376"/>
                  </a:cubicBezTo>
                  <a:cubicBezTo>
                    <a:pt x="19" y="1162"/>
                    <a:pt x="38" y="1949"/>
                    <a:pt x="113" y="2716"/>
                  </a:cubicBezTo>
                  <a:cubicBezTo>
                    <a:pt x="187" y="3316"/>
                    <a:pt x="300" y="3915"/>
                    <a:pt x="450" y="4495"/>
                  </a:cubicBezTo>
                  <a:cubicBezTo>
                    <a:pt x="468" y="4608"/>
                    <a:pt x="637" y="4664"/>
                    <a:pt x="749" y="4758"/>
                  </a:cubicBezTo>
                  <a:lnTo>
                    <a:pt x="918" y="4533"/>
                  </a:lnTo>
                  <a:cubicBezTo>
                    <a:pt x="899" y="4439"/>
                    <a:pt x="899" y="4402"/>
                    <a:pt x="880" y="4383"/>
                  </a:cubicBezTo>
                  <a:cubicBezTo>
                    <a:pt x="562" y="3072"/>
                    <a:pt x="431" y="1724"/>
                    <a:pt x="450" y="376"/>
                  </a:cubicBezTo>
                  <a:cubicBezTo>
                    <a:pt x="450" y="263"/>
                    <a:pt x="300" y="132"/>
                    <a:pt x="2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3"/>
            <p:cNvSpPr/>
            <p:nvPr/>
          </p:nvSpPr>
          <p:spPr>
            <a:xfrm>
              <a:off x="1961377" y="1918432"/>
              <a:ext cx="73731" cy="23982"/>
            </a:xfrm>
            <a:custGeom>
              <a:rect b="b" l="l" r="r" t="t"/>
              <a:pathLst>
                <a:path extrusionOk="0" h="1371" w="4215">
                  <a:moveTo>
                    <a:pt x="3852" y="1"/>
                  </a:moveTo>
                  <a:cubicBezTo>
                    <a:pt x="3841" y="1"/>
                    <a:pt x="3831" y="1"/>
                    <a:pt x="3821" y="3"/>
                  </a:cubicBezTo>
                  <a:cubicBezTo>
                    <a:pt x="2623" y="303"/>
                    <a:pt x="1424" y="621"/>
                    <a:pt x="244" y="939"/>
                  </a:cubicBezTo>
                  <a:cubicBezTo>
                    <a:pt x="151" y="977"/>
                    <a:pt x="76" y="1089"/>
                    <a:pt x="1" y="1183"/>
                  </a:cubicBezTo>
                  <a:lnTo>
                    <a:pt x="244" y="1370"/>
                  </a:lnTo>
                  <a:cubicBezTo>
                    <a:pt x="357" y="1351"/>
                    <a:pt x="413" y="1351"/>
                    <a:pt x="450" y="1351"/>
                  </a:cubicBezTo>
                  <a:cubicBezTo>
                    <a:pt x="1611" y="1052"/>
                    <a:pt x="2791" y="752"/>
                    <a:pt x="3952" y="415"/>
                  </a:cubicBezTo>
                  <a:cubicBezTo>
                    <a:pt x="4065" y="396"/>
                    <a:pt x="4140" y="228"/>
                    <a:pt x="4214" y="134"/>
                  </a:cubicBezTo>
                  <a:cubicBezTo>
                    <a:pt x="4095" y="83"/>
                    <a:pt x="3960" y="1"/>
                    <a:pt x="38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3"/>
            <p:cNvSpPr/>
            <p:nvPr/>
          </p:nvSpPr>
          <p:spPr>
            <a:xfrm>
              <a:off x="2369545" y="2258206"/>
              <a:ext cx="264364" cy="324398"/>
            </a:xfrm>
            <a:custGeom>
              <a:rect b="b" l="l" r="r" t="t"/>
              <a:pathLst>
                <a:path extrusionOk="0" h="18545" w="15113">
                  <a:moveTo>
                    <a:pt x="7851" y="444"/>
                  </a:moveTo>
                  <a:cubicBezTo>
                    <a:pt x="8932" y="444"/>
                    <a:pt x="10034" y="698"/>
                    <a:pt x="11143" y="1197"/>
                  </a:cubicBezTo>
                  <a:cubicBezTo>
                    <a:pt x="13540" y="2264"/>
                    <a:pt x="14570" y="4830"/>
                    <a:pt x="13671" y="7302"/>
                  </a:cubicBezTo>
                  <a:cubicBezTo>
                    <a:pt x="13259" y="8407"/>
                    <a:pt x="12641" y="9437"/>
                    <a:pt x="12098" y="10504"/>
                  </a:cubicBezTo>
                  <a:cubicBezTo>
                    <a:pt x="11536" y="11572"/>
                    <a:pt x="10937" y="12620"/>
                    <a:pt x="10955" y="13894"/>
                  </a:cubicBezTo>
                  <a:lnTo>
                    <a:pt x="7959" y="13894"/>
                  </a:lnTo>
                  <a:cubicBezTo>
                    <a:pt x="7491" y="12377"/>
                    <a:pt x="7023" y="10822"/>
                    <a:pt x="6555" y="9343"/>
                  </a:cubicBezTo>
                  <a:lnTo>
                    <a:pt x="8072" y="8575"/>
                  </a:lnTo>
                  <a:cubicBezTo>
                    <a:pt x="8437" y="9039"/>
                    <a:pt x="8939" y="9239"/>
                    <a:pt x="9538" y="9239"/>
                  </a:cubicBezTo>
                  <a:cubicBezTo>
                    <a:pt x="9738" y="9239"/>
                    <a:pt x="9949" y="9217"/>
                    <a:pt x="10169" y="9175"/>
                  </a:cubicBezTo>
                  <a:lnTo>
                    <a:pt x="10169" y="9175"/>
                  </a:lnTo>
                  <a:cubicBezTo>
                    <a:pt x="10131" y="9680"/>
                    <a:pt x="10113" y="10186"/>
                    <a:pt x="10057" y="10673"/>
                  </a:cubicBezTo>
                  <a:cubicBezTo>
                    <a:pt x="9982" y="11572"/>
                    <a:pt x="9888" y="12470"/>
                    <a:pt x="9832" y="13369"/>
                  </a:cubicBezTo>
                  <a:cubicBezTo>
                    <a:pt x="9813" y="13500"/>
                    <a:pt x="9963" y="13650"/>
                    <a:pt x="10038" y="13781"/>
                  </a:cubicBezTo>
                  <a:cubicBezTo>
                    <a:pt x="10113" y="13650"/>
                    <a:pt x="10244" y="13538"/>
                    <a:pt x="10244" y="13407"/>
                  </a:cubicBezTo>
                  <a:cubicBezTo>
                    <a:pt x="10431" y="11478"/>
                    <a:pt x="10581" y="9530"/>
                    <a:pt x="10731" y="7602"/>
                  </a:cubicBezTo>
                  <a:cubicBezTo>
                    <a:pt x="10712" y="7414"/>
                    <a:pt x="10656" y="7227"/>
                    <a:pt x="10562" y="7058"/>
                  </a:cubicBezTo>
                  <a:cubicBezTo>
                    <a:pt x="10450" y="7208"/>
                    <a:pt x="10356" y="7377"/>
                    <a:pt x="10281" y="7564"/>
                  </a:cubicBezTo>
                  <a:cubicBezTo>
                    <a:pt x="10225" y="7826"/>
                    <a:pt x="10263" y="8107"/>
                    <a:pt x="10225" y="8369"/>
                  </a:cubicBezTo>
                  <a:cubicBezTo>
                    <a:pt x="10206" y="8500"/>
                    <a:pt x="10113" y="8669"/>
                    <a:pt x="10000" y="8706"/>
                  </a:cubicBezTo>
                  <a:cubicBezTo>
                    <a:pt x="9848" y="8762"/>
                    <a:pt x="9688" y="8789"/>
                    <a:pt x="9527" y="8789"/>
                  </a:cubicBezTo>
                  <a:cubicBezTo>
                    <a:pt x="9252" y="8789"/>
                    <a:pt x="8975" y="8710"/>
                    <a:pt x="8727" y="8557"/>
                  </a:cubicBezTo>
                  <a:cubicBezTo>
                    <a:pt x="8352" y="8313"/>
                    <a:pt x="8296" y="8107"/>
                    <a:pt x="8465" y="7676"/>
                  </a:cubicBezTo>
                  <a:cubicBezTo>
                    <a:pt x="8671" y="7208"/>
                    <a:pt x="8783" y="6721"/>
                    <a:pt x="8577" y="6234"/>
                  </a:cubicBezTo>
                  <a:cubicBezTo>
                    <a:pt x="8484" y="6047"/>
                    <a:pt x="8334" y="5935"/>
                    <a:pt x="8146" y="5879"/>
                  </a:cubicBezTo>
                  <a:cubicBezTo>
                    <a:pt x="7959" y="5916"/>
                    <a:pt x="7809" y="6028"/>
                    <a:pt x="7753" y="6216"/>
                  </a:cubicBezTo>
                  <a:cubicBezTo>
                    <a:pt x="7678" y="6703"/>
                    <a:pt x="7660" y="7208"/>
                    <a:pt x="7697" y="7714"/>
                  </a:cubicBezTo>
                  <a:cubicBezTo>
                    <a:pt x="7716" y="8088"/>
                    <a:pt x="7472" y="8463"/>
                    <a:pt x="6948" y="8688"/>
                  </a:cubicBezTo>
                  <a:cubicBezTo>
                    <a:pt x="6854" y="8728"/>
                    <a:pt x="6772" y="8746"/>
                    <a:pt x="6699" y="8746"/>
                  </a:cubicBezTo>
                  <a:cubicBezTo>
                    <a:pt x="6466" y="8746"/>
                    <a:pt x="6327" y="8564"/>
                    <a:pt x="6199" y="8351"/>
                  </a:cubicBezTo>
                  <a:cubicBezTo>
                    <a:pt x="6161" y="8257"/>
                    <a:pt x="6124" y="8201"/>
                    <a:pt x="6068" y="8126"/>
                  </a:cubicBezTo>
                  <a:cubicBezTo>
                    <a:pt x="5955" y="8051"/>
                    <a:pt x="5824" y="7976"/>
                    <a:pt x="5712" y="7901"/>
                  </a:cubicBezTo>
                  <a:cubicBezTo>
                    <a:pt x="5693" y="8051"/>
                    <a:pt x="5618" y="8201"/>
                    <a:pt x="5656" y="8332"/>
                  </a:cubicBezTo>
                  <a:cubicBezTo>
                    <a:pt x="6274" y="10205"/>
                    <a:pt x="6892" y="12058"/>
                    <a:pt x="7547" y="13969"/>
                  </a:cubicBezTo>
                  <a:lnTo>
                    <a:pt x="6705" y="14100"/>
                  </a:lnTo>
                  <a:cubicBezTo>
                    <a:pt x="6517" y="12957"/>
                    <a:pt x="5675" y="12283"/>
                    <a:pt x="4888" y="11553"/>
                  </a:cubicBezTo>
                  <a:cubicBezTo>
                    <a:pt x="4027" y="10785"/>
                    <a:pt x="3221" y="9942"/>
                    <a:pt x="2472" y="9062"/>
                  </a:cubicBezTo>
                  <a:cubicBezTo>
                    <a:pt x="487" y="6628"/>
                    <a:pt x="1442" y="3425"/>
                    <a:pt x="3577" y="1890"/>
                  </a:cubicBezTo>
                  <a:cubicBezTo>
                    <a:pt x="4939" y="917"/>
                    <a:pt x="6375" y="444"/>
                    <a:pt x="7851" y="444"/>
                  </a:cubicBezTo>
                  <a:close/>
                  <a:moveTo>
                    <a:pt x="9575" y="14353"/>
                  </a:moveTo>
                  <a:cubicBezTo>
                    <a:pt x="10296" y="14353"/>
                    <a:pt x="11019" y="14381"/>
                    <a:pt x="11742" y="14418"/>
                  </a:cubicBezTo>
                  <a:cubicBezTo>
                    <a:pt x="12079" y="14437"/>
                    <a:pt x="12117" y="14530"/>
                    <a:pt x="11967" y="15111"/>
                  </a:cubicBezTo>
                  <a:lnTo>
                    <a:pt x="5806" y="15373"/>
                  </a:lnTo>
                  <a:cubicBezTo>
                    <a:pt x="5581" y="14774"/>
                    <a:pt x="5618" y="14736"/>
                    <a:pt x="6255" y="14624"/>
                  </a:cubicBezTo>
                  <a:cubicBezTo>
                    <a:pt x="7356" y="14420"/>
                    <a:pt x="8464" y="14353"/>
                    <a:pt x="9575" y="14353"/>
                  </a:cubicBezTo>
                  <a:close/>
                  <a:moveTo>
                    <a:pt x="10824" y="15616"/>
                  </a:moveTo>
                  <a:cubicBezTo>
                    <a:pt x="10918" y="15616"/>
                    <a:pt x="10993" y="15729"/>
                    <a:pt x="11087" y="15804"/>
                  </a:cubicBezTo>
                  <a:cubicBezTo>
                    <a:pt x="11012" y="15841"/>
                    <a:pt x="10937" y="15954"/>
                    <a:pt x="10843" y="15954"/>
                  </a:cubicBezTo>
                  <a:cubicBezTo>
                    <a:pt x="9832" y="16010"/>
                    <a:pt x="8802" y="16047"/>
                    <a:pt x="7791" y="16103"/>
                  </a:cubicBezTo>
                  <a:cubicBezTo>
                    <a:pt x="7491" y="16103"/>
                    <a:pt x="7154" y="16160"/>
                    <a:pt x="6854" y="16178"/>
                  </a:cubicBezTo>
                  <a:cubicBezTo>
                    <a:pt x="6810" y="16181"/>
                    <a:pt x="6773" y="16183"/>
                    <a:pt x="6741" y="16183"/>
                  </a:cubicBezTo>
                  <a:cubicBezTo>
                    <a:pt x="6558" y="16183"/>
                    <a:pt x="6555" y="16120"/>
                    <a:pt x="6555" y="15785"/>
                  </a:cubicBezTo>
                  <a:lnTo>
                    <a:pt x="6555" y="15785"/>
                  </a:lnTo>
                  <a:cubicBezTo>
                    <a:pt x="7978" y="15729"/>
                    <a:pt x="9401" y="15673"/>
                    <a:pt x="10824" y="15616"/>
                  </a:cubicBezTo>
                  <a:close/>
                  <a:moveTo>
                    <a:pt x="11158" y="16433"/>
                  </a:moveTo>
                  <a:cubicBezTo>
                    <a:pt x="11264" y="16433"/>
                    <a:pt x="11363" y="16455"/>
                    <a:pt x="11461" y="16497"/>
                  </a:cubicBezTo>
                  <a:cubicBezTo>
                    <a:pt x="11555" y="16572"/>
                    <a:pt x="11611" y="16684"/>
                    <a:pt x="11630" y="16796"/>
                  </a:cubicBezTo>
                  <a:cubicBezTo>
                    <a:pt x="11630" y="16852"/>
                    <a:pt x="11480" y="16984"/>
                    <a:pt x="11386" y="16984"/>
                  </a:cubicBezTo>
                  <a:cubicBezTo>
                    <a:pt x="9813" y="17077"/>
                    <a:pt x="8240" y="17171"/>
                    <a:pt x="6667" y="17246"/>
                  </a:cubicBezTo>
                  <a:cubicBezTo>
                    <a:pt x="6598" y="17251"/>
                    <a:pt x="6539" y="17255"/>
                    <a:pt x="6488" y="17255"/>
                  </a:cubicBezTo>
                  <a:cubicBezTo>
                    <a:pt x="6208" y="17255"/>
                    <a:pt x="6189" y="17147"/>
                    <a:pt x="6236" y="16703"/>
                  </a:cubicBezTo>
                  <a:cubicBezTo>
                    <a:pt x="6817" y="16646"/>
                    <a:pt x="7397" y="16572"/>
                    <a:pt x="7978" y="16534"/>
                  </a:cubicBezTo>
                  <a:cubicBezTo>
                    <a:pt x="9008" y="16478"/>
                    <a:pt x="10038" y="16459"/>
                    <a:pt x="11049" y="16440"/>
                  </a:cubicBezTo>
                  <a:cubicBezTo>
                    <a:pt x="11087" y="16436"/>
                    <a:pt x="11123" y="16433"/>
                    <a:pt x="11158" y="16433"/>
                  </a:cubicBezTo>
                  <a:close/>
                  <a:moveTo>
                    <a:pt x="10150" y="17508"/>
                  </a:moveTo>
                  <a:cubicBezTo>
                    <a:pt x="9860" y="17870"/>
                    <a:pt x="9290" y="18061"/>
                    <a:pt x="8721" y="18061"/>
                  </a:cubicBezTo>
                  <a:cubicBezTo>
                    <a:pt x="8261" y="18061"/>
                    <a:pt x="7801" y="17936"/>
                    <a:pt x="7491" y="17676"/>
                  </a:cubicBezTo>
                  <a:lnTo>
                    <a:pt x="10150" y="17508"/>
                  </a:lnTo>
                  <a:close/>
                  <a:moveTo>
                    <a:pt x="7868" y="1"/>
                  </a:moveTo>
                  <a:cubicBezTo>
                    <a:pt x="6244" y="1"/>
                    <a:pt x="4675" y="537"/>
                    <a:pt x="3203" y="1646"/>
                  </a:cubicBezTo>
                  <a:cubicBezTo>
                    <a:pt x="1030" y="3276"/>
                    <a:pt x="0" y="6628"/>
                    <a:pt x="2098" y="9343"/>
                  </a:cubicBezTo>
                  <a:cubicBezTo>
                    <a:pt x="2940" y="10392"/>
                    <a:pt x="3896" y="11347"/>
                    <a:pt x="4925" y="12227"/>
                  </a:cubicBezTo>
                  <a:cubicBezTo>
                    <a:pt x="5319" y="12583"/>
                    <a:pt x="5675" y="12976"/>
                    <a:pt x="5993" y="13407"/>
                  </a:cubicBezTo>
                  <a:cubicBezTo>
                    <a:pt x="6105" y="13650"/>
                    <a:pt x="6199" y="13894"/>
                    <a:pt x="6255" y="14156"/>
                  </a:cubicBezTo>
                  <a:cubicBezTo>
                    <a:pt x="6012" y="14193"/>
                    <a:pt x="5787" y="14231"/>
                    <a:pt x="5562" y="14306"/>
                  </a:cubicBezTo>
                  <a:cubicBezTo>
                    <a:pt x="5431" y="14343"/>
                    <a:pt x="5225" y="14474"/>
                    <a:pt x="5225" y="14549"/>
                  </a:cubicBezTo>
                  <a:cubicBezTo>
                    <a:pt x="5244" y="14942"/>
                    <a:pt x="5300" y="15317"/>
                    <a:pt x="5394" y="15710"/>
                  </a:cubicBezTo>
                  <a:cubicBezTo>
                    <a:pt x="5412" y="15804"/>
                    <a:pt x="5656" y="15860"/>
                    <a:pt x="5749" y="15916"/>
                  </a:cubicBezTo>
                  <a:cubicBezTo>
                    <a:pt x="5843" y="15972"/>
                    <a:pt x="5955" y="16010"/>
                    <a:pt x="6049" y="16047"/>
                  </a:cubicBezTo>
                  <a:cubicBezTo>
                    <a:pt x="6012" y="16160"/>
                    <a:pt x="5955" y="16253"/>
                    <a:pt x="5881" y="16347"/>
                  </a:cubicBezTo>
                  <a:cubicBezTo>
                    <a:pt x="5506" y="16684"/>
                    <a:pt x="5749" y="17077"/>
                    <a:pt x="5843" y="17414"/>
                  </a:cubicBezTo>
                  <a:cubicBezTo>
                    <a:pt x="5899" y="17564"/>
                    <a:pt x="6180" y="17639"/>
                    <a:pt x="6367" y="17733"/>
                  </a:cubicBezTo>
                  <a:cubicBezTo>
                    <a:pt x="6592" y="17789"/>
                    <a:pt x="6798" y="17882"/>
                    <a:pt x="6985" y="17976"/>
                  </a:cubicBezTo>
                  <a:cubicBezTo>
                    <a:pt x="7479" y="18348"/>
                    <a:pt x="8125" y="18545"/>
                    <a:pt x="8753" y="18545"/>
                  </a:cubicBezTo>
                  <a:cubicBezTo>
                    <a:pt x="9389" y="18545"/>
                    <a:pt x="10007" y="18344"/>
                    <a:pt x="10431" y="17920"/>
                  </a:cubicBezTo>
                  <a:cubicBezTo>
                    <a:pt x="10770" y="17597"/>
                    <a:pt x="11082" y="17399"/>
                    <a:pt x="11510" y="17399"/>
                  </a:cubicBezTo>
                  <a:cubicBezTo>
                    <a:pt x="11578" y="17399"/>
                    <a:pt x="11649" y="17404"/>
                    <a:pt x="11723" y="17414"/>
                  </a:cubicBezTo>
                  <a:cubicBezTo>
                    <a:pt x="11817" y="17414"/>
                    <a:pt x="11929" y="17377"/>
                    <a:pt x="12004" y="17302"/>
                  </a:cubicBezTo>
                  <a:cubicBezTo>
                    <a:pt x="12229" y="17058"/>
                    <a:pt x="12079" y="16291"/>
                    <a:pt x="11817" y="16103"/>
                  </a:cubicBezTo>
                  <a:cubicBezTo>
                    <a:pt x="11686" y="15972"/>
                    <a:pt x="11592" y="15822"/>
                    <a:pt x="11499" y="15673"/>
                  </a:cubicBezTo>
                  <a:cubicBezTo>
                    <a:pt x="12510" y="15560"/>
                    <a:pt x="12510" y="15560"/>
                    <a:pt x="12510" y="14736"/>
                  </a:cubicBezTo>
                  <a:cubicBezTo>
                    <a:pt x="12510" y="14043"/>
                    <a:pt x="12510" y="14043"/>
                    <a:pt x="11424" y="13894"/>
                  </a:cubicBezTo>
                  <a:cubicBezTo>
                    <a:pt x="11442" y="13688"/>
                    <a:pt x="11442" y="13500"/>
                    <a:pt x="11480" y="13332"/>
                  </a:cubicBezTo>
                  <a:cubicBezTo>
                    <a:pt x="11648" y="12190"/>
                    <a:pt x="12266" y="11234"/>
                    <a:pt x="12791" y="10242"/>
                  </a:cubicBezTo>
                  <a:cubicBezTo>
                    <a:pt x="13315" y="9306"/>
                    <a:pt x="13783" y="8332"/>
                    <a:pt x="14176" y="7321"/>
                  </a:cubicBezTo>
                  <a:cubicBezTo>
                    <a:pt x="15113" y="4736"/>
                    <a:pt x="13877" y="1890"/>
                    <a:pt x="11367" y="785"/>
                  </a:cubicBezTo>
                  <a:cubicBezTo>
                    <a:pt x="10183" y="267"/>
                    <a:pt x="9012" y="1"/>
                    <a:pt x="7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3"/>
            <p:cNvSpPr/>
            <p:nvPr/>
          </p:nvSpPr>
          <p:spPr>
            <a:xfrm>
              <a:off x="2539886" y="2223116"/>
              <a:ext cx="103206" cy="80938"/>
            </a:xfrm>
            <a:custGeom>
              <a:rect b="b" l="l" r="r" t="t"/>
              <a:pathLst>
                <a:path extrusionOk="0" h="4627" w="5900">
                  <a:moveTo>
                    <a:pt x="169" y="1"/>
                  </a:moveTo>
                  <a:cubicBezTo>
                    <a:pt x="113" y="132"/>
                    <a:pt x="0" y="282"/>
                    <a:pt x="56" y="375"/>
                  </a:cubicBezTo>
                  <a:cubicBezTo>
                    <a:pt x="113" y="506"/>
                    <a:pt x="244" y="600"/>
                    <a:pt x="393" y="637"/>
                  </a:cubicBezTo>
                  <a:cubicBezTo>
                    <a:pt x="2247" y="918"/>
                    <a:pt x="3596" y="1948"/>
                    <a:pt x="4719" y="3334"/>
                  </a:cubicBezTo>
                  <a:cubicBezTo>
                    <a:pt x="5000" y="3671"/>
                    <a:pt x="5206" y="4083"/>
                    <a:pt x="5468" y="4439"/>
                  </a:cubicBezTo>
                  <a:cubicBezTo>
                    <a:pt x="5543" y="4533"/>
                    <a:pt x="5693" y="4570"/>
                    <a:pt x="5824" y="4626"/>
                  </a:cubicBezTo>
                  <a:cubicBezTo>
                    <a:pt x="5824" y="4495"/>
                    <a:pt x="5899" y="4308"/>
                    <a:pt x="5843" y="4214"/>
                  </a:cubicBezTo>
                  <a:cubicBezTo>
                    <a:pt x="5131" y="2960"/>
                    <a:pt x="4232" y="1873"/>
                    <a:pt x="2940" y="1124"/>
                  </a:cubicBezTo>
                  <a:cubicBezTo>
                    <a:pt x="2135" y="656"/>
                    <a:pt x="1311" y="207"/>
                    <a:pt x="319" y="207"/>
                  </a:cubicBezTo>
                  <a:lnTo>
                    <a:pt x="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3"/>
            <p:cNvSpPr/>
            <p:nvPr/>
          </p:nvSpPr>
          <p:spPr>
            <a:xfrm>
              <a:off x="2630620" y="2318117"/>
              <a:ext cx="23283" cy="89439"/>
            </a:xfrm>
            <a:custGeom>
              <a:rect b="b" l="l" r="r" t="t"/>
              <a:pathLst>
                <a:path extrusionOk="0" h="5113" w="1331">
                  <a:moveTo>
                    <a:pt x="881" y="0"/>
                  </a:moveTo>
                  <a:cubicBezTo>
                    <a:pt x="824" y="113"/>
                    <a:pt x="731" y="225"/>
                    <a:pt x="750" y="300"/>
                  </a:cubicBezTo>
                  <a:cubicBezTo>
                    <a:pt x="956" y="1162"/>
                    <a:pt x="843" y="2023"/>
                    <a:pt x="637" y="2847"/>
                  </a:cubicBezTo>
                  <a:cubicBezTo>
                    <a:pt x="487" y="3484"/>
                    <a:pt x="225" y="4064"/>
                    <a:pt x="19" y="4682"/>
                  </a:cubicBezTo>
                  <a:cubicBezTo>
                    <a:pt x="1" y="4832"/>
                    <a:pt x="19" y="4963"/>
                    <a:pt x="57" y="5113"/>
                  </a:cubicBezTo>
                  <a:cubicBezTo>
                    <a:pt x="188" y="5038"/>
                    <a:pt x="319" y="4963"/>
                    <a:pt x="431" y="4869"/>
                  </a:cubicBezTo>
                  <a:cubicBezTo>
                    <a:pt x="469" y="4851"/>
                    <a:pt x="487" y="4776"/>
                    <a:pt x="506" y="4738"/>
                  </a:cubicBezTo>
                  <a:cubicBezTo>
                    <a:pt x="1049" y="3633"/>
                    <a:pt x="1274" y="2472"/>
                    <a:pt x="1330" y="1087"/>
                  </a:cubicBezTo>
                  <a:cubicBezTo>
                    <a:pt x="1293" y="787"/>
                    <a:pt x="1236" y="506"/>
                    <a:pt x="1180" y="225"/>
                  </a:cubicBezTo>
                  <a:cubicBezTo>
                    <a:pt x="1162" y="132"/>
                    <a:pt x="974" y="75"/>
                    <a:pt x="8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3"/>
            <p:cNvSpPr/>
            <p:nvPr/>
          </p:nvSpPr>
          <p:spPr>
            <a:xfrm>
              <a:off x="2398373" y="2448156"/>
              <a:ext cx="46198" cy="38606"/>
            </a:xfrm>
            <a:custGeom>
              <a:rect b="b" l="l" r="r" t="t"/>
              <a:pathLst>
                <a:path extrusionOk="0" h="2207" w="2641">
                  <a:moveTo>
                    <a:pt x="206" y="1"/>
                  </a:moveTo>
                  <a:cubicBezTo>
                    <a:pt x="131" y="57"/>
                    <a:pt x="19" y="113"/>
                    <a:pt x="0" y="151"/>
                  </a:cubicBezTo>
                  <a:cubicBezTo>
                    <a:pt x="0" y="263"/>
                    <a:pt x="19" y="394"/>
                    <a:pt x="75" y="488"/>
                  </a:cubicBezTo>
                  <a:cubicBezTo>
                    <a:pt x="600" y="1237"/>
                    <a:pt x="1292" y="1817"/>
                    <a:pt x="2135" y="2173"/>
                  </a:cubicBezTo>
                  <a:cubicBezTo>
                    <a:pt x="2179" y="2198"/>
                    <a:pt x="2229" y="2207"/>
                    <a:pt x="2283" y="2207"/>
                  </a:cubicBezTo>
                  <a:cubicBezTo>
                    <a:pt x="2391" y="2207"/>
                    <a:pt x="2516" y="2173"/>
                    <a:pt x="2641" y="2173"/>
                  </a:cubicBezTo>
                  <a:cubicBezTo>
                    <a:pt x="2528" y="2042"/>
                    <a:pt x="2472" y="1874"/>
                    <a:pt x="2341" y="1799"/>
                  </a:cubicBezTo>
                  <a:cubicBezTo>
                    <a:pt x="1611" y="1387"/>
                    <a:pt x="918" y="937"/>
                    <a:pt x="450" y="226"/>
                  </a:cubicBezTo>
                  <a:cubicBezTo>
                    <a:pt x="375" y="132"/>
                    <a:pt x="300" y="57"/>
                    <a:pt x="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3"/>
            <p:cNvSpPr/>
            <p:nvPr/>
          </p:nvSpPr>
          <p:spPr>
            <a:xfrm>
              <a:off x="2656823" y="2278130"/>
              <a:ext cx="23283" cy="43941"/>
            </a:xfrm>
            <a:custGeom>
              <a:rect b="b" l="l" r="r" t="t"/>
              <a:pathLst>
                <a:path extrusionOk="0" h="2512" w="1331">
                  <a:moveTo>
                    <a:pt x="231" y="0"/>
                  </a:moveTo>
                  <a:cubicBezTo>
                    <a:pt x="175" y="0"/>
                    <a:pt x="122" y="16"/>
                    <a:pt x="76" y="39"/>
                  </a:cubicBezTo>
                  <a:cubicBezTo>
                    <a:pt x="19" y="114"/>
                    <a:pt x="1" y="208"/>
                    <a:pt x="19" y="301"/>
                  </a:cubicBezTo>
                  <a:cubicBezTo>
                    <a:pt x="282" y="957"/>
                    <a:pt x="544" y="1612"/>
                    <a:pt x="806" y="2268"/>
                  </a:cubicBezTo>
                  <a:cubicBezTo>
                    <a:pt x="843" y="2361"/>
                    <a:pt x="956" y="2436"/>
                    <a:pt x="1049" y="2511"/>
                  </a:cubicBezTo>
                  <a:lnTo>
                    <a:pt x="1330" y="2193"/>
                  </a:lnTo>
                  <a:cubicBezTo>
                    <a:pt x="1068" y="1556"/>
                    <a:pt x="843" y="938"/>
                    <a:pt x="600" y="320"/>
                  </a:cubicBezTo>
                  <a:cubicBezTo>
                    <a:pt x="544" y="208"/>
                    <a:pt x="450" y="95"/>
                    <a:pt x="338" y="21"/>
                  </a:cubicBezTo>
                  <a:cubicBezTo>
                    <a:pt x="302" y="6"/>
                    <a:pt x="266" y="0"/>
                    <a:pt x="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3"/>
            <p:cNvSpPr/>
            <p:nvPr/>
          </p:nvSpPr>
          <p:spPr>
            <a:xfrm>
              <a:off x="2410163" y="2291704"/>
              <a:ext cx="79626" cy="96226"/>
            </a:xfrm>
            <a:custGeom>
              <a:rect b="b" l="l" r="r" t="t"/>
              <a:pathLst>
                <a:path extrusionOk="0" h="5501" w="4552">
                  <a:moveTo>
                    <a:pt x="3034" y="0"/>
                  </a:moveTo>
                  <a:cubicBezTo>
                    <a:pt x="2285" y="0"/>
                    <a:pt x="1768" y="483"/>
                    <a:pt x="1293" y="1024"/>
                  </a:cubicBezTo>
                  <a:cubicBezTo>
                    <a:pt x="1218" y="1117"/>
                    <a:pt x="1236" y="1323"/>
                    <a:pt x="1218" y="1473"/>
                  </a:cubicBezTo>
                  <a:cubicBezTo>
                    <a:pt x="1368" y="1417"/>
                    <a:pt x="1499" y="1361"/>
                    <a:pt x="1648" y="1286"/>
                  </a:cubicBezTo>
                  <a:cubicBezTo>
                    <a:pt x="2023" y="1005"/>
                    <a:pt x="2416" y="743"/>
                    <a:pt x="2809" y="499"/>
                  </a:cubicBezTo>
                  <a:cubicBezTo>
                    <a:pt x="2914" y="453"/>
                    <a:pt x="3025" y="430"/>
                    <a:pt x="3133" y="430"/>
                  </a:cubicBezTo>
                  <a:cubicBezTo>
                    <a:pt x="3373" y="430"/>
                    <a:pt x="3604" y="542"/>
                    <a:pt x="3746" y="761"/>
                  </a:cubicBezTo>
                  <a:cubicBezTo>
                    <a:pt x="3971" y="1061"/>
                    <a:pt x="3783" y="1305"/>
                    <a:pt x="3633" y="1567"/>
                  </a:cubicBezTo>
                  <a:cubicBezTo>
                    <a:pt x="3577" y="1642"/>
                    <a:pt x="3521" y="1716"/>
                    <a:pt x="3446" y="1791"/>
                  </a:cubicBezTo>
                  <a:cubicBezTo>
                    <a:pt x="2585" y="2597"/>
                    <a:pt x="1929" y="3589"/>
                    <a:pt x="1480" y="4694"/>
                  </a:cubicBezTo>
                  <a:cubicBezTo>
                    <a:pt x="1392" y="4929"/>
                    <a:pt x="1299" y="5041"/>
                    <a:pt x="1187" y="5041"/>
                  </a:cubicBezTo>
                  <a:cubicBezTo>
                    <a:pt x="1085" y="5041"/>
                    <a:pt x="967" y="4948"/>
                    <a:pt x="824" y="4769"/>
                  </a:cubicBezTo>
                  <a:cubicBezTo>
                    <a:pt x="487" y="4376"/>
                    <a:pt x="412" y="3833"/>
                    <a:pt x="581" y="3364"/>
                  </a:cubicBezTo>
                  <a:cubicBezTo>
                    <a:pt x="618" y="3252"/>
                    <a:pt x="525" y="3102"/>
                    <a:pt x="487" y="2990"/>
                  </a:cubicBezTo>
                  <a:cubicBezTo>
                    <a:pt x="375" y="3065"/>
                    <a:pt x="206" y="3140"/>
                    <a:pt x="150" y="3252"/>
                  </a:cubicBezTo>
                  <a:cubicBezTo>
                    <a:pt x="75" y="3477"/>
                    <a:pt x="19" y="3720"/>
                    <a:pt x="0" y="3964"/>
                  </a:cubicBezTo>
                  <a:cubicBezTo>
                    <a:pt x="75" y="4263"/>
                    <a:pt x="169" y="4544"/>
                    <a:pt x="300" y="4825"/>
                  </a:cubicBezTo>
                  <a:cubicBezTo>
                    <a:pt x="500" y="5189"/>
                    <a:pt x="807" y="5500"/>
                    <a:pt x="1219" y="5500"/>
                  </a:cubicBezTo>
                  <a:cubicBezTo>
                    <a:pt x="1231" y="5500"/>
                    <a:pt x="1243" y="5500"/>
                    <a:pt x="1255" y="5499"/>
                  </a:cubicBezTo>
                  <a:cubicBezTo>
                    <a:pt x="1705" y="5481"/>
                    <a:pt x="1817" y="5069"/>
                    <a:pt x="1985" y="4750"/>
                  </a:cubicBezTo>
                  <a:cubicBezTo>
                    <a:pt x="2023" y="4657"/>
                    <a:pt x="2060" y="4582"/>
                    <a:pt x="2098" y="4488"/>
                  </a:cubicBezTo>
                  <a:cubicBezTo>
                    <a:pt x="2397" y="3758"/>
                    <a:pt x="2828" y="3084"/>
                    <a:pt x="3390" y="2540"/>
                  </a:cubicBezTo>
                  <a:cubicBezTo>
                    <a:pt x="3671" y="2260"/>
                    <a:pt x="3914" y="1941"/>
                    <a:pt x="4139" y="1623"/>
                  </a:cubicBezTo>
                  <a:cubicBezTo>
                    <a:pt x="4551" y="911"/>
                    <a:pt x="4195" y="181"/>
                    <a:pt x="3371" y="31"/>
                  </a:cubicBezTo>
                  <a:cubicBezTo>
                    <a:pt x="3254" y="10"/>
                    <a:pt x="3142" y="0"/>
                    <a:pt x="3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3"/>
            <p:cNvSpPr/>
            <p:nvPr/>
          </p:nvSpPr>
          <p:spPr>
            <a:xfrm>
              <a:off x="2592941" y="2314846"/>
              <a:ext cx="15743" cy="38658"/>
            </a:xfrm>
            <a:custGeom>
              <a:rect b="b" l="l" r="r" t="t"/>
              <a:pathLst>
                <a:path extrusionOk="0" h="2210" w="900">
                  <a:moveTo>
                    <a:pt x="113" y="0"/>
                  </a:moveTo>
                  <a:cubicBezTo>
                    <a:pt x="76" y="113"/>
                    <a:pt x="1" y="225"/>
                    <a:pt x="20" y="337"/>
                  </a:cubicBezTo>
                  <a:cubicBezTo>
                    <a:pt x="113" y="862"/>
                    <a:pt x="244" y="1386"/>
                    <a:pt x="375" y="1892"/>
                  </a:cubicBezTo>
                  <a:cubicBezTo>
                    <a:pt x="394" y="2004"/>
                    <a:pt x="525" y="2098"/>
                    <a:pt x="600" y="2210"/>
                  </a:cubicBezTo>
                  <a:cubicBezTo>
                    <a:pt x="675" y="2098"/>
                    <a:pt x="750" y="1985"/>
                    <a:pt x="825" y="1873"/>
                  </a:cubicBezTo>
                  <a:cubicBezTo>
                    <a:pt x="844" y="1817"/>
                    <a:pt x="825" y="1742"/>
                    <a:pt x="825" y="1667"/>
                  </a:cubicBezTo>
                  <a:lnTo>
                    <a:pt x="900" y="1648"/>
                  </a:lnTo>
                  <a:cubicBezTo>
                    <a:pt x="750" y="1161"/>
                    <a:pt x="600" y="656"/>
                    <a:pt x="432" y="169"/>
                  </a:cubicBezTo>
                  <a:cubicBezTo>
                    <a:pt x="394" y="75"/>
                    <a:pt x="226" y="56"/>
                    <a:pt x="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3"/>
            <p:cNvSpPr/>
            <p:nvPr/>
          </p:nvSpPr>
          <p:spPr>
            <a:xfrm>
              <a:off x="2574924" y="2317785"/>
              <a:ext cx="11825" cy="33428"/>
            </a:xfrm>
            <a:custGeom>
              <a:rect b="b" l="l" r="r" t="t"/>
              <a:pathLst>
                <a:path extrusionOk="0" h="1911" w="676">
                  <a:moveTo>
                    <a:pt x="76" y="1"/>
                  </a:moveTo>
                  <a:cubicBezTo>
                    <a:pt x="38" y="94"/>
                    <a:pt x="1" y="207"/>
                    <a:pt x="1" y="300"/>
                  </a:cubicBezTo>
                  <a:cubicBezTo>
                    <a:pt x="20" y="469"/>
                    <a:pt x="95" y="637"/>
                    <a:pt x="113" y="806"/>
                  </a:cubicBezTo>
                  <a:cubicBezTo>
                    <a:pt x="151" y="1087"/>
                    <a:pt x="113" y="1349"/>
                    <a:pt x="151" y="1611"/>
                  </a:cubicBezTo>
                  <a:cubicBezTo>
                    <a:pt x="170" y="1724"/>
                    <a:pt x="282" y="1817"/>
                    <a:pt x="357" y="1911"/>
                  </a:cubicBezTo>
                  <a:cubicBezTo>
                    <a:pt x="450" y="1817"/>
                    <a:pt x="563" y="1742"/>
                    <a:pt x="600" y="1630"/>
                  </a:cubicBezTo>
                  <a:cubicBezTo>
                    <a:pt x="619" y="1480"/>
                    <a:pt x="619" y="1330"/>
                    <a:pt x="600" y="1181"/>
                  </a:cubicBezTo>
                  <a:lnTo>
                    <a:pt x="675" y="1181"/>
                  </a:lnTo>
                  <a:cubicBezTo>
                    <a:pt x="582" y="843"/>
                    <a:pt x="525" y="469"/>
                    <a:pt x="394" y="132"/>
                  </a:cubicBezTo>
                  <a:cubicBezTo>
                    <a:pt x="376" y="57"/>
                    <a:pt x="188" y="38"/>
                    <a:pt x="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3"/>
            <p:cNvSpPr/>
            <p:nvPr/>
          </p:nvSpPr>
          <p:spPr>
            <a:xfrm>
              <a:off x="2421953" y="2404233"/>
              <a:ext cx="19679" cy="27568"/>
            </a:xfrm>
            <a:custGeom>
              <a:rect b="b" l="l" r="r" t="t"/>
              <a:pathLst>
                <a:path extrusionOk="0" h="1576" w="1125">
                  <a:moveTo>
                    <a:pt x="350" y="1"/>
                  </a:moveTo>
                  <a:cubicBezTo>
                    <a:pt x="345" y="1"/>
                    <a:pt x="341" y="1"/>
                    <a:pt x="338" y="3"/>
                  </a:cubicBezTo>
                  <a:cubicBezTo>
                    <a:pt x="244" y="21"/>
                    <a:pt x="169" y="152"/>
                    <a:pt x="1" y="321"/>
                  </a:cubicBezTo>
                  <a:cubicBezTo>
                    <a:pt x="282" y="733"/>
                    <a:pt x="506" y="1126"/>
                    <a:pt x="768" y="1501"/>
                  </a:cubicBezTo>
                  <a:cubicBezTo>
                    <a:pt x="806" y="1576"/>
                    <a:pt x="993" y="1538"/>
                    <a:pt x="1106" y="1557"/>
                  </a:cubicBezTo>
                  <a:cubicBezTo>
                    <a:pt x="1124" y="1445"/>
                    <a:pt x="1106" y="1313"/>
                    <a:pt x="1087" y="1201"/>
                  </a:cubicBezTo>
                  <a:cubicBezTo>
                    <a:pt x="918" y="864"/>
                    <a:pt x="750" y="546"/>
                    <a:pt x="562" y="209"/>
                  </a:cubicBezTo>
                  <a:cubicBezTo>
                    <a:pt x="527" y="121"/>
                    <a:pt x="411" y="1"/>
                    <a:pt x="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3"/>
            <p:cNvSpPr/>
            <p:nvPr/>
          </p:nvSpPr>
          <p:spPr>
            <a:xfrm>
              <a:off x="2437031" y="2398950"/>
              <a:ext cx="14431" cy="22163"/>
            </a:xfrm>
            <a:custGeom>
              <a:rect b="b" l="l" r="r" t="t"/>
              <a:pathLst>
                <a:path extrusionOk="0" h="1267" w="825">
                  <a:moveTo>
                    <a:pt x="208" y="0"/>
                  </a:moveTo>
                  <a:cubicBezTo>
                    <a:pt x="195" y="0"/>
                    <a:pt x="182" y="2"/>
                    <a:pt x="169" y="5"/>
                  </a:cubicBezTo>
                  <a:cubicBezTo>
                    <a:pt x="94" y="24"/>
                    <a:pt x="0" y="155"/>
                    <a:pt x="0" y="192"/>
                  </a:cubicBezTo>
                  <a:cubicBezTo>
                    <a:pt x="150" y="548"/>
                    <a:pt x="281" y="885"/>
                    <a:pt x="449" y="1222"/>
                  </a:cubicBezTo>
                  <a:cubicBezTo>
                    <a:pt x="463" y="1250"/>
                    <a:pt x="557" y="1267"/>
                    <a:pt x="629" y="1267"/>
                  </a:cubicBezTo>
                  <a:cubicBezTo>
                    <a:pt x="655" y="1267"/>
                    <a:pt x="678" y="1265"/>
                    <a:pt x="693" y="1260"/>
                  </a:cubicBezTo>
                  <a:cubicBezTo>
                    <a:pt x="749" y="1241"/>
                    <a:pt x="787" y="1147"/>
                    <a:pt x="824" y="1091"/>
                  </a:cubicBezTo>
                  <a:cubicBezTo>
                    <a:pt x="674" y="735"/>
                    <a:pt x="543" y="398"/>
                    <a:pt x="375" y="80"/>
                  </a:cubicBezTo>
                  <a:cubicBezTo>
                    <a:pt x="328" y="34"/>
                    <a:pt x="269" y="0"/>
                    <a:pt x="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3"/>
            <p:cNvSpPr/>
            <p:nvPr/>
          </p:nvSpPr>
          <p:spPr>
            <a:xfrm>
              <a:off x="2566090" y="2404933"/>
              <a:ext cx="16058" cy="14116"/>
            </a:xfrm>
            <a:custGeom>
              <a:rect b="b" l="l" r="r" t="t"/>
              <a:pathLst>
                <a:path extrusionOk="0" h="807" w="918">
                  <a:moveTo>
                    <a:pt x="356" y="0"/>
                  </a:moveTo>
                  <a:cubicBezTo>
                    <a:pt x="169" y="56"/>
                    <a:pt x="38" y="206"/>
                    <a:pt x="0" y="375"/>
                  </a:cubicBezTo>
                  <a:cubicBezTo>
                    <a:pt x="38" y="581"/>
                    <a:pt x="169" y="730"/>
                    <a:pt x="337" y="805"/>
                  </a:cubicBezTo>
                  <a:cubicBezTo>
                    <a:pt x="343" y="806"/>
                    <a:pt x="349" y="806"/>
                    <a:pt x="355" y="806"/>
                  </a:cubicBezTo>
                  <a:cubicBezTo>
                    <a:pt x="501" y="806"/>
                    <a:pt x="666" y="591"/>
                    <a:pt x="918" y="393"/>
                  </a:cubicBezTo>
                  <a:cubicBezTo>
                    <a:pt x="656" y="225"/>
                    <a:pt x="506" y="0"/>
                    <a:pt x="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3"/>
            <p:cNvSpPr/>
            <p:nvPr/>
          </p:nvSpPr>
          <p:spPr>
            <a:xfrm>
              <a:off x="2585419" y="2393772"/>
              <a:ext cx="13767" cy="10600"/>
            </a:xfrm>
            <a:custGeom>
              <a:rect b="b" l="l" r="r" t="t"/>
              <a:pathLst>
                <a:path extrusionOk="0" h="606" w="787">
                  <a:moveTo>
                    <a:pt x="305" y="0"/>
                  </a:moveTo>
                  <a:cubicBezTo>
                    <a:pt x="214" y="0"/>
                    <a:pt x="107" y="173"/>
                    <a:pt x="0" y="245"/>
                  </a:cubicBezTo>
                  <a:cubicBezTo>
                    <a:pt x="113" y="395"/>
                    <a:pt x="244" y="507"/>
                    <a:pt x="393" y="601"/>
                  </a:cubicBezTo>
                  <a:cubicBezTo>
                    <a:pt x="397" y="604"/>
                    <a:pt x="402" y="606"/>
                    <a:pt x="408" y="606"/>
                  </a:cubicBezTo>
                  <a:cubicBezTo>
                    <a:pt x="463" y="606"/>
                    <a:pt x="617" y="455"/>
                    <a:pt x="787" y="320"/>
                  </a:cubicBezTo>
                  <a:cubicBezTo>
                    <a:pt x="581" y="170"/>
                    <a:pt x="450" y="39"/>
                    <a:pt x="319" y="1"/>
                  </a:cubicBezTo>
                  <a:cubicBezTo>
                    <a:pt x="314" y="0"/>
                    <a:pt x="310" y="0"/>
                    <a:pt x="3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3"/>
            <p:cNvSpPr/>
            <p:nvPr/>
          </p:nvSpPr>
          <p:spPr>
            <a:xfrm>
              <a:off x="2572317" y="2383959"/>
              <a:ext cx="8851" cy="12140"/>
            </a:xfrm>
            <a:custGeom>
              <a:rect b="b" l="l" r="r" t="t"/>
              <a:pathLst>
                <a:path extrusionOk="0" h="694" w="506">
                  <a:moveTo>
                    <a:pt x="244" y="1"/>
                  </a:moveTo>
                  <a:cubicBezTo>
                    <a:pt x="206" y="1"/>
                    <a:pt x="19" y="132"/>
                    <a:pt x="0" y="244"/>
                  </a:cubicBezTo>
                  <a:cubicBezTo>
                    <a:pt x="0" y="356"/>
                    <a:pt x="113" y="469"/>
                    <a:pt x="225" y="693"/>
                  </a:cubicBezTo>
                  <a:cubicBezTo>
                    <a:pt x="375" y="487"/>
                    <a:pt x="506" y="375"/>
                    <a:pt x="506" y="281"/>
                  </a:cubicBezTo>
                  <a:cubicBezTo>
                    <a:pt x="506" y="169"/>
                    <a:pt x="356" y="57"/>
                    <a:pt x="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3"/>
            <p:cNvSpPr/>
            <p:nvPr/>
          </p:nvSpPr>
          <p:spPr>
            <a:xfrm>
              <a:off x="2217868" y="2961700"/>
              <a:ext cx="417021" cy="156925"/>
            </a:xfrm>
            <a:custGeom>
              <a:rect b="b" l="l" r="r" t="t"/>
              <a:pathLst>
                <a:path extrusionOk="0" h="8971" w="23840">
                  <a:moveTo>
                    <a:pt x="20665" y="1"/>
                  </a:moveTo>
                  <a:cubicBezTo>
                    <a:pt x="20025" y="1"/>
                    <a:pt x="19386" y="31"/>
                    <a:pt x="18746" y="44"/>
                  </a:cubicBezTo>
                  <a:cubicBezTo>
                    <a:pt x="17541" y="19"/>
                    <a:pt x="16336" y="3"/>
                    <a:pt x="15131" y="3"/>
                  </a:cubicBezTo>
                  <a:cubicBezTo>
                    <a:pt x="12647" y="3"/>
                    <a:pt x="10163" y="73"/>
                    <a:pt x="7679" y="287"/>
                  </a:cubicBezTo>
                  <a:cubicBezTo>
                    <a:pt x="5638" y="456"/>
                    <a:pt x="3522" y="624"/>
                    <a:pt x="1593" y="1392"/>
                  </a:cubicBezTo>
                  <a:cubicBezTo>
                    <a:pt x="1181" y="1542"/>
                    <a:pt x="825" y="1823"/>
                    <a:pt x="600" y="2197"/>
                  </a:cubicBezTo>
                  <a:cubicBezTo>
                    <a:pt x="375" y="2628"/>
                    <a:pt x="244" y="3096"/>
                    <a:pt x="207" y="3583"/>
                  </a:cubicBezTo>
                  <a:cubicBezTo>
                    <a:pt x="76" y="4594"/>
                    <a:pt x="1" y="5849"/>
                    <a:pt x="375" y="6804"/>
                  </a:cubicBezTo>
                  <a:cubicBezTo>
                    <a:pt x="713" y="7628"/>
                    <a:pt x="1480" y="7984"/>
                    <a:pt x="2248" y="8115"/>
                  </a:cubicBezTo>
                  <a:cubicBezTo>
                    <a:pt x="3259" y="8283"/>
                    <a:pt x="4271" y="8377"/>
                    <a:pt x="5301" y="8396"/>
                  </a:cubicBezTo>
                  <a:cubicBezTo>
                    <a:pt x="7435" y="8527"/>
                    <a:pt x="9608" y="8564"/>
                    <a:pt x="11761" y="8639"/>
                  </a:cubicBezTo>
                  <a:lnTo>
                    <a:pt x="18278" y="8883"/>
                  </a:lnTo>
                  <a:cubicBezTo>
                    <a:pt x="19364" y="8920"/>
                    <a:pt x="20450" y="8957"/>
                    <a:pt x="21518" y="8957"/>
                  </a:cubicBezTo>
                  <a:cubicBezTo>
                    <a:pt x="21725" y="8957"/>
                    <a:pt x="21954" y="8970"/>
                    <a:pt x="22184" y="8970"/>
                  </a:cubicBezTo>
                  <a:cubicBezTo>
                    <a:pt x="22830" y="8970"/>
                    <a:pt x="23488" y="8869"/>
                    <a:pt x="23709" y="8096"/>
                  </a:cubicBezTo>
                  <a:cubicBezTo>
                    <a:pt x="23802" y="7628"/>
                    <a:pt x="23840" y="7141"/>
                    <a:pt x="23802" y="6654"/>
                  </a:cubicBezTo>
                  <a:cubicBezTo>
                    <a:pt x="23802" y="6092"/>
                    <a:pt x="23765" y="5531"/>
                    <a:pt x="23728" y="4969"/>
                  </a:cubicBezTo>
                  <a:cubicBezTo>
                    <a:pt x="23615" y="3826"/>
                    <a:pt x="23428" y="2684"/>
                    <a:pt x="23128" y="1561"/>
                  </a:cubicBezTo>
                  <a:cubicBezTo>
                    <a:pt x="23053" y="1167"/>
                    <a:pt x="22885" y="793"/>
                    <a:pt x="22641" y="474"/>
                  </a:cubicBezTo>
                  <a:cubicBezTo>
                    <a:pt x="22375" y="190"/>
                    <a:pt x="22007" y="24"/>
                    <a:pt x="21617" y="24"/>
                  </a:cubicBezTo>
                  <a:cubicBezTo>
                    <a:pt x="21597" y="24"/>
                    <a:pt x="21576" y="24"/>
                    <a:pt x="21555" y="25"/>
                  </a:cubicBezTo>
                  <a:cubicBezTo>
                    <a:pt x="21258" y="7"/>
                    <a:pt x="20962" y="1"/>
                    <a:pt x="206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3"/>
            <p:cNvSpPr/>
            <p:nvPr/>
          </p:nvSpPr>
          <p:spPr>
            <a:xfrm>
              <a:off x="1621359" y="2632597"/>
              <a:ext cx="270277" cy="245367"/>
            </a:xfrm>
            <a:custGeom>
              <a:rect b="b" l="l" r="r" t="t"/>
              <a:pathLst>
                <a:path extrusionOk="0" h="14027" w="15451">
                  <a:moveTo>
                    <a:pt x="5731" y="0"/>
                  </a:moveTo>
                  <a:cubicBezTo>
                    <a:pt x="5563" y="37"/>
                    <a:pt x="5375" y="75"/>
                    <a:pt x="5207" y="131"/>
                  </a:cubicBezTo>
                  <a:lnTo>
                    <a:pt x="5169" y="131"/>
                  </a:lnTo>
                  <a:cubicBezTo>
                    <a:pt x="5132" y="131"/>
                    <a:pt x="5113" y="131"/>
                    <a:pt x="5076" y="150"/>
                  </a:cubicBezTo>
                  <a:cubicBezTo>
                    <a:pt x="3821" y="543"/>
                    <a:pt x="2772" y="1498"/>
                    <a:pt x="1986" y="2491"/>
                  </a:cubicBezTo>
                  <a:cubicBezTo>
                    <a:pt x="1049" y="3689"/>
                    <a:pt x="469" y="5112"/>
                    <a:pt x="300" y="6629"/>
                  </a:cubicBezTo>
                  <a:cubicBezTo>
                    <a:pt x="1" y="9419"/>
                    <a:pt x="1555" y="12397"/>
                    <a:pt x="4270" y="13502"/>
                  </a:cubicBezTo>
                  <a:cubicBezTo>
                    <a:pt x="5145" y="13862"/>
                    <a:pt x="6071" y="14027"/>
                    <a:pt x="7000" y="14027"/>
                  </a:cubicBezTo>
                  <a:cubicBezTo>
                    <a:pt x="9113" y="14027"/>
                    <a:pt x="11242" y="13175"/>
                    <a:pt x="12828" y="11835"/>
                  </a:cubicBezTo>
                  <a:cubicBezTo>
                    <a:pt x="14008" y="10824"/>
                    <a:pt x="14926" y="9457"/>
                    <a:pt x="15188" y="7921"/>
                  </a:cubicBezTo>
                  <a:cubicBezTo>
                    <a:pt x="15450" y="6330"/>
                    <a:pt x="14982" y="4831"/>
                    <a:pt x="13989" y="3558"/>
                  </a:cubicBezTo>
                  <a:cubicBezTo>
                    <a:pt x="12262" y="1345"/>
                    <a:pt x="9429" y="31"/>
                    <a:pt x="6585" y="31"/>
                  </a:cubicBezTo>
                  <a:cubicBezTo>
                    <a:pt x="6469" y="31"/>
                    <a:pt x="6353" y="33"/>
                    <a:pt x="6237" y="37"/>
                  </a:cubicBezTo>
                  <a:cubicBezTo>
                    <a:pt x="6124" y="37"/>
                    <a:pt x="6031" y="56"/>
                    <a:pt x="5918" y="56"/>
                  </a:cubicBezTo>
                  <a:cubicBezTo>
                    <a:pt x="5862" y="19"/>
                    <a:pt x="5806" y="0"/>
                    <a:pt x="57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3"/>
            <p:cNvSpPr/>
            <p:nvPr/>
          </p:nvSpPr>
          <p:spPr>
            <a:xfrm>
              <a:off x="1736669" y="2719447"/>
              <a:ext cx="846480" cy="355500"/>
            </a:xfrm>
            <a:custGeom>
              <a:rect b="b" l="l" r="r" t="t"/>
              <a:pathLst>
                <a:path extrusionOk="0" h="20323" w="48391">
                  <a:moveTo>
                    <a:pt x="24804" y="1"/>
                  </a:moveTo>
                  <a:cubicBezTo>
                    <a:pt x="22341" y="1"/>
                    <a:pt x="19879" y="43"/>
                    <a:pt x="17416" y="147"/>
                  </a:cubicBezTo>
                  <a:cubicBezTo>
                    <a:pt x="14944" y="260"/>
                    <a:pt x="12472" y="353"/>
                    <a:pt x="10001" y="466"/>
                  </a:cubicBezTo>
                  <a:cubicBezTo>
                    <a:pt x="9869" y="466"/>
                    <a:pt x="9757" y="597"/>
                    <a:pt x="9626" y="672"/>
                  </a:cubicBezTo>
                  <a:cubicBezTo>
                    <a:pt x="9757" y="765"/>
                    <a:pt x="9907" y="915"/>
                    <a:pt x="10038" y="915"/>
                  </a:cubicBezTo>
                  <a:cubicBezTo>
                    <a:pt x="11948" y="859"/>
                    <a:pt x="13877" y="728"/>
                    <a:pt x="15787" y="672"/>
                  </a:cubicBezTo>
                  <a:cubicBezTo>
                    <a:pt x="18812" y="588"/>
                    <a:pt x="21837" y="460"/>
                    <a:pt x="24862" y="460"/>
                  </a:cubicBezTo>
                  <a:cubicBezTo>
                    <a:pt x="25227" y="460"/>
                    <a:pt x="25591" y="462"/>
                    <a:pt x="25956" y="466"/>
                  </a:cubicBezTo>
                  <a:cubicBezTo>
                    <a:pt x="31199" y="522"/>
                    <a:pt x="36461" y="690"/>
                    <a:pt x="41723" y="822"/>
                  </a:cubicBezTo>
                  <a:cubicBezTo>
                    <a:pt x="42922" y="840"/>
                    <a:pt x="44120" y="934"/>
                    <a:pt x="45319" y="990"/>
                  </a:cubicBezTo>
                  <a:cubicBezTo>
                    <a:pt x="46012" y="1009"/>
                    <a:pt x="46480" y="1290"/>
                    <a:pt x="46667" y="1945"/>
                  </a:cubicBezTo>
                  <a:cubicBezTo>
                    <a:pt x="46780" y="2245"/>
                    <a:pt x="46873" y="2544"/>
                    <a:pt x="46929" y="2844"/>
                  </a:cubicBezTo>
                  <a:cubicBezTo>
                    <a:pt x="47135" y="4529"/>
                    <a:pt x="47379" y="6196"/>
                    <a:pt x="47491" y="7900"/>
                  </a:cubicBezTo>
                  <a:cubicBezTo>
                    <a:pt x="47716" y="11271"/>
                    <a:pt x="48034" y="14642"/>
                    <a:pt x="47959" y="18012"/>
                  </a:cubicBezTo>
                  <a:cubicBezTo>
                    <a:pt x="47922" y="19042"/>
                    <a:pt x="47791" y="19305"/>
                    <a:pt x="46761" y="19473"/>
                  </a:cubicBezTo>
                  <a:cubicBezTo>
                    <a:pt x="45731" y="19660"/>
                    <a:pt x="44682" y="19792"/>
                    <a:pt x="43634" y="19829"/>
                  </a:cubicBezTo>
                  <a:cubicBezTo>
                    <a:pt x="42693" y="19851"/>
                    <a:pt x="41753" y="19859"/>
                    <a:pt x="40813" y="19859"/>
                  </a:cubicBezTo>
                  <a:cubicBezTo>
                    <a:pt x="39358" y="19859"/>
                    <a:pt x="37906" y="19840"/>
                    <a:pt x="36461" y="19829"/>
                  </a:cubicBezTo>
                  <a:cubicBezTo>
                    <a:pt x="32079" y="19773"/>
                    <a:pt x="27716" y="19735"/>
                    <a:pt x="23353" y="19642"/>
                  </a:cubicBezTo>
                  <a:cubicBezTo>
                    <a:pt x="20263" y="19586"/>
                    <a:pt x="17173" y="19473"/>
                    <a:pt x="14102" y="19380"/>
                  </a:cubicBezTo>
                  <a:cubicBezTo>
                    <a:pt x="12847" y="19342"/>
                    <a:pt x="11592" y="19305"/>
                    <a:pt x="10356" y="19305"/>
                  </a:cubicBezTo>
                  <a:cubicBezTo>
                    <a:pt x="8771" y="19305"/>
                    <a:pt x="7177" y="19321"/>
                    <a:pt x="5586" y="19321"/>
                  </a:cubicBezTo>
                  <a:cubicBezTo>
                    <a:pt x="4790" y="19321"/>
                    <a:pt x="3995" y="19317"/>
                    <a:pt x="3203" y="19305"/>
                  </a:cubicBezTo>
                  <a:cubicBezTo>
                    <a:pt x="3152" y="19304"/>
                    <a:pt x="3104" y="19304"/>
                    <a:pt x="3057" y="19304"/>
                  </a:cubicBezTo>
                  <a:cubicBezTo>
                    <a:pt x="2833" y="19304"/>
                    <a:pt x="2652" y="19311"/>
                    <a:pt x="2503" y="19311"/>
                  </a:cubicBezTo>
                  <a:cubicBezTo>
                    <a:pt x="1888" y="19311"/>
                    <a:pt x="1824" y="19192"/>
                    <a:pt x="1592" y="17975"/>
                  </a:cubicBezTo>
                  <a:cubicBezTo>
                    <a:pt x="1293" y="16271"/>
                    <a:pt x="1162" y="14548"/>
                    <a:pt x="918" y="12825"/>
                  </a:cubicBezTo>
                  <a:cubicBezTo>
                    <a:pt x="787" y="11683"/>
                    <a:pt x="618" y="10559"/>
                    <a:pt x="450" y="9417"/>
                  </a:cubicBezTo>
                  <a:cubicBezTo>
                    <a:pt x="431" y="9305"/>
                    <a:pt x="263" y="9211"/>
                    <a:pt x="169" y="9117"/>
                  </a:cubicBezTo>
                  <a:cubicBezTo>
                    <a:pt x="113" y="9248"/>
                    <a:pt x="0" y="9380"/>
                    <a:pt x="19" y="9492"/>
                  </a:cubicBezTo>
                  <a:cubicBezTo>
                    <a:pt x="225" y="11308"/>
                    <a:pt x="412" y="13106"/>
                    <a:pt x="675" y="14904"/>
                  </a:cubicBezTo>
                  <a:cubicBezTo>
                    <a:pt x="843" y="16233"/>
                    <a:pt x="1105" y="17544"/>
                    <a:pt x="1330" y="18855"/>
                  </a:cubicBezTo>
                  <a:cubicBezTo>
                    <a:pt x="1442" y="19473"/>
                    <a:pt x="1892" y="19773"/>
                    <a:pt x="2510" y="19773"/>
                  </a:cubicBezTo>
                  <a:cubicBezTo>
                    <a:pt x="3353" y="19773"/>
                    <a:pt x="4177" y="19792"/>
                    <a:pt x="5000" y="19792"/>
                  </a:cubicBezTo>
                  <a:cubicBezTo>
                    <a:pt x="6636" y="19792"/>
                    <a:pt x="8271" y="19767"/>
                    <a:pt x="9901" y="19767"/>
                  </a:cubicBezTo>
                  <a:cubicBezTo>
                    <a:pt x="10716" y="19767"/>
                    <a:pt x="11530" y="19773"/>
                    <a:pt x="12341" y="19792"/>
                  </a:cubicBezTo>
                  <a:cubicBezTo>
                    <a:pt x="17304" y="19885"/>
                    <a:pt x="22285" y="20054"/>
                    <a:pt x="27248" y="20166"/>
                  </a:cubicBezTo>
                  <a:cubicBezTo>
                    <a:pt x="31031" y="20241"/>
                    <a:pt x="34813" y="20297"/>
                    <a:pt x="38615" y="20316"/>
                  </a:cubicBezTo>
                  <a:cubicBezTo>
                    <a:pt x="39042" y="20320"/>
                    <a:pt x="39470" y="20322"/>
                    <a:pt x="39899" y="20322"/>
                  </a:cubicBezTo>
                  <a:cubicBezTo>
                    <a:pt x="41462" y="20322"/>
                    <a:pt x="43031" y="20292"/>
                    <a:pt x="44589" y="20204"/>
                  </a:cubicBezTo>
                  <a:cubicBezTo>
                    <a:pt x="45544" y="20129"/>
                    <a:pt x="46499" y="19979"/>
                    <a:pt x="47435" y="19735"/>
                  </a:cubicBezTo>
                  <a:cubicBezTo>
                    <a:pt x="48072" y="19604"/>
                    <a:pt x="48390" y="19155"/>
                    <a:pt x="48371" y="18481"/>
                  </a:cubicBezTo>
                  <a:cubicBezTo>
                    <a:pt x="48315" y="16365"/>
                    <a:pt x="48315" y="14248"/>
                    <a:pt x="48222" y="12151"/>
                  </a:cubicBezTo>
                  <a:cubicBezTo>
                    <a:pt x="48109" y="9998"/>
                    <a:pt x="47941" y="7844"/>
                    <a:pt x="47753" y="5709"/>
                  </a:cubicBezTo>
                  <a:cubicBezTo>
                    <a:pt x="47660" y="4567"/>
                    <a:pt x="47491" y="3425"/>
                    <a:pt x="47267" y="2320"/>
                  </a:cubicBezTo>
                  <a:cubicBezTo>
                    <a:pt x="46967" y="953"/>
                    <a:pt x="46555" y="672"/>
                    <a:pt x="45150" y="522"/>
                  </a:cubicBezTo>
                  <a:cubicBezTo>
                    <a:pt x="45076" y="503"/>
                    <a:pt x="45019" y="503"/>
                    <a:pt x="44944" y="503"/>
                  </a:cubicBezTo>
                  <a:lnTo>
                    <a:pt x="35038" y="166"/>
                  </a:lnTo>
                  <a:lnTo>
                    <a:pt x="35038" y="185"/>
                  </a:lnTo>
                  <a:lnTo>
                    <a:pt x="34720" y="185"/>
                  </a:lnTo>
                  <a:cubicBezTo>
                    <a:pt x="31414" y="77"/>
                    <a:pt x="28109" y="1"/>
                    <a:pt x="24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3"/>
            <p:cNvSpPr/>
            <p:nvPr/>
          </p:nvSpPr>
          <p:spPr>
            <a:xfrm>
              <a:off x="1783847" y="3080701"/>
              <a:ext cx="174610" cy="12472"/>
            </a:xfrm>
            <a:custGeom>
              <a:rect b="b" l="l" r="r" t="t"/>
              <a:pathLst>
                <a:path extrusionOk="0" h="713" w="9982">
                  <a:moveTo>
                    <a:pt x="337" y="1"/>
                  </a:moveTo>
                  <a:cubicBezTo>
                    <a:pt x="225" y="1"/>
                    <a:pt x="112" y="95"/>
                    <a:pt x="0" y="151"/>
                  </a:cubicBezTo>
                  <a:cubicBezTo>
                    <a:pt x="94" y="244"/>
                    <a:pt x="150" y="413"/>
                    <a:pt x="244" y="432"/>
                  </a:cubicBezTo>
                  <a:cubicBezTo>
                    <a:pt x="581" y="488"/>
                    <a:pt x="899" y="507"/>
                    <a:pt x="1236" y="525"/>
                  </a:cubicBezTo>
                  <a:cubicBezTo>
                    <a:pt x="2509" y="600"/>
                    <a:pt x="3802" y="656"/>
                    <a:pt x="5094" y="713"/>
                  </a:cubicBezTo>
                  <a:lnTo>
                    <a:pt x="5075" y="619"/>
                  </a:lnTo>
                  <a:lnTo>
                    <a:pt x="5075" y="619"/>
                  </a:lnTo>
                  <a:cubicBezTo>
                    <a:pt x="6592" y="638"/>
                    <a:pt x="8090" y="656"/>
                    <a:pt x="9607" y="656"/>
                  </a:cubicBezTo>
                  <a:cubicBezTo>
                    <a:pt x="9719" y="656"/>
                    <a:pt x="9850" y="525"/>
                    <a:pt x="9981" y="450"/>
                  </a:cubicBezTo>
                  <a:cubicBezTo>
                    <a:pt x="9850" y="375"/>
                    <a:pt x="9719" y="244"/>
                    <a:pt x="9607" y="244"/>
                  </a:cubicBezTo>
                  <a:cubicBezTo>
                    <a:pt x="8146" y="207"/>
                    <a:pt x="6686" y="207"/>
                    <a:pt x="5244" y="169"/>
                  </a:cubicBezTo>
                  <a:cubicBezTo>
                    <a:pt x="3614" y="113"/>
                    <a:pt x="1966" y="38"/>
                    <a:pt x="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3"/>
            <p:cNvSpPr/>
            <p:nvPr/>
          </p:nvSpPr>
          <p:spPr>
            <a:xfrm>
              <a:off x="1907011" y="2694905"/>
              <a:ext cx="113037" cy="9114"/>
            </a:xfrm>
            <a:custGeom>
              <a:rect b="b" l="l" r="r" t="t"/>
              <a:pathLst>
                <a:path extrusionOk="0" h="521" w="6462">
                  <a:moveTo>
                    <a:pt x="6070" y="1"/>
                  </a:moveTo>
                  <a:cubicBezTo>
                    <a:pt x="6030" y="1"/>
                    <a:pt x="5993" y="5"/>
                    <a:pt x="5955" y="15"/>
                  </a:cubicBezTo>
                  <a:lnTo>
                    <a:pt x="487" y="34"/>
                  </a:lnTo>
                  <a:cubicBezTo>
                    <a:pt x="437" y="34"/>
                    <a:pt x="379" y="17"/>
                    <a:pt x="329" y="17"/>
                  </a:cubicBezTo>
                  <a:cubicBezTo>
                    <a:pt x="304" y="17"/>
                    <a:pt x="281" y="21"/>
                    <a:pt x="263" y="34"/>
                  </a:cubicBezTo>
                  <a:cubicBezTo>
                    <a:pt x="169" y="90"/>
                    <a:pt x="75" y="165"/>
                    <a:pt x="0" y="258"/>
                  </a:cubicBezTo>
                  <a:cubicBezTo>
                    <a:pt x="75" y="333"/>
                    <a:pt x="150" y="464"/>
                    <a:pt x="244" y="483"/>
                  </a:cubicBezTo>
                  <a:cubicBezTo>
                    <a:pt x="412" y="502"/>
                    <a:pt x="581" y="520"/>
                    <a:pt x="768" y="520"/>
                  </a:cubicBezTo>
                  <a:lnTo>
                    <a:pt x="5281" y="464"/>
                  </a:lnTo>
                  <a:cubicBezTo>
                    <a:pt x="5581" y="464"/>
                    <a:pt x="5880" y="464"/>
                    <a:pt x="6199" y="445"/>
                  </a:cubicBezTo>
                  <a:cubicBezTo>
                    <a:pt x="6292" y="427"/>
                    <a:pt x="6367" y="296"/>
                    <a:pt x="6461" y="202"/>
                  </a:cubicBezTo>
                  <a:cubicBezTo>
                    <a:pt x="6386" y="127"/>
                    <a:pt x="6292" y="52"/>
                    <a:pt x="6199" y="15"/>
                  </a:cubicBezTo>
                  <a:cubicBezTo>
                    <a:pt x="6152" y="5"/>
                    <a:pt x="6110" y="1"/>
                    <a:pt x="6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3"/>
            <p:cNvSpPr/>
            <p:nvPr/>
          </p:nvSpPr>
          <p:spPr>
            <a:xfrm>
              <a:off x="2582795" y="3041728"/>
              <a:ext cx="30157" cy="49154"/>
            </a:xfrm>
            <a:custGeom>
              <a:rect b="b" l="l" r="r" t="t"/>
              <a:pathLst>
                <a:path extrusionOk="0" h="2810" w="1724">
                  <a:moveTo>
                    <a:pt x="1349" y="0"/>
                  </a:moveTo>
                  <a:cubicBezTo>
                    <a:pt x="1105" y="0"/>
                    <a:pt x="1143" y="206"/>
                    <a:pt x="1180" y="394"/>
                  </a:cubicBezTo>
                  <a:cubicBezTo>
                    <a:pt x="1218" y="525"/>
                    <a:pt x="1199" y="656"/>
                    <a:pt x="1143" y="787"/>
                  </a:cubicBezTo>
                  <a:cubicBezTo>
                    <a:pt x="824" y="1330"/>
                    <a:pt x="487" y="1873"/>
                    <a:pt x="150" y="2416"/>
                  </a:cubicBezTo>
                  <a:cubicBezTo>
                    <a:pt x="94" y="2529"/>
                    <a:pt x="38" y="2660"/>
                    <a:pt x="0" y="2809"/>
                  </a:cubicBezTo>
                  <a:cubicBezTo>
                    <a:pt x="169" y="2791"/>
                    <a:pt x="394" y="2809"/>
                    <a:pt x="469" y="2735"/>
                  </a:cubicBezTo>
                  <a:cubicBezTo>
                    <a:pt x="1049" y="2135"/>
                    <a:pt x="1461" y="1405"/>
                    <a:pt x="1686" y="618"/>
                  </a:cubicBezTo>
                  <a:cubicBezTo>
                    <a:pt x="1705" y="469"/>
                    <a:pt x="1723" y="394"/>
                    <a:pt x="1686" y="356"/>
                  </a:cubicBezTo>
                  <a:cubicBezTo>
                    <a:pt x="1592" y="244"/>
                    <a:pt x="1461" y="0"/>
                    <a:pt x="1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3"/>
            <p:cNvSpPr/>
            <p:nvPr/>
          </p:nvSpPr>
          <p:spPr>
            <a:xfrm>
              <a:off x="1911926" y="2677797"/>
              <a:ext cx="58652" cy="10496"/>
            </a:xfrm>
            <a:custGeom>
              <a:rect b="b" l="l" r="r" t="t"/>
              <a:pathLst>
                <a:path extrusionOk="0" h="600" w="3353">
                  <a:moveTo>
                    <a:pt x="3034" y="0"/>
                  </a:moveTo>
                  <a:cubicBezTo>
                    <a:pt x="2791" y="0"/>
                    <a:pt x="2528" y="0"/>
                    <a:pt x="2285" y="38"/>
                  </a:cubicBezTo>
                  <a:cubicBezTo>
                    <a:pt x="1629" y="56"/>
                    <a:pt x="974" y="75"/>
                    <a:pt x="300" y="131"/>
                  </a:cubicBezTo>
                  <a:cubicBezTo>
                    <a:pt x="206" y="131"/>
                    <a:pt x="113" y="262"/>
                    <a:pt x="0" y="337"/>
                  </a:cubicBezTo>
                  <a:cubicBezTo>
                    <a:pt x="56" y="412"/>
                    <a:pt x="131" y="487"/>
                    <a:pt x="206" y="562"/>
                  </a:cubicBezTo>
                  <a:cubicBezTo>
                    <a:pt x="281" y="581"/>
                    <a:pt x="356" y="600"/>
                    <a:pt x="431" y="600"/>
                  </a:cubicBezTo>
                  <a:cubicBezTo>
                    <a:pt x="1330" y="562"/>
                    <a:pt x="2191" y="525"/>
                    <a:pt x="3053" y="450"/>
                  </a:cubicBezTo>
                  <a:cubicBezTo>
                    <a:pt x="3146" y="431"/>
                    <a:pt x="3240" y="281"/>
                    <a:pt x="3352" y="206"/>
                  </a:cubicBezTo>
                  <a:cubicBezTo>
                    <a:pt x="3240" y="131"/>
                    <a:pt x="3146" y="0"/>
                    <a:pt x="3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3"/>
            <p:cNvSpPr/>
            <p:nvPr/>
          </p:nvSpPr>
          <p:spPr>
            <a:xfrm>
              <a:off x="2608667" y="3063349"/>
              <a:ext cx="26886" cy="39428"/>
            </a:xfrm>
            <a:custGeom>
              <a:rect b="b" l="l" r="r" t="t"/>
              <a:pathLst>
                <a:path extrusionOk="0" h="2254" w="1537">
                  <a:moveTo>
                    <a:pt x="1237" y="0"/>
                  </a:moveTo>
                  <a:cubicBezTo>
                    <a:pt x="1181" y="113"/>
                    <a:pt x="1106" y="225"/>
                    <a:pt x="1050" y="356"/>
                  </a:cubicBezTo>
                  <a:cubicBezTo>
                    <a:pt x="918" y="656"/>
                    <a:pt x="787" y="974"/>
                    <a:pt x="638" y="1255"/>
                  </a:cubicBezTo>
                  <a:cubicBezTo>
                    <a:pt x="450" y="1480"/>
                    <a:pt x="263" y="1686"/>
                    <a:pt x="57" y="1892"/>
                  </a:cubicBezTo>
                  <a:cubicBezTo>
                    <a:pt x="1" y="1967"/>
                    <a:pt x="20" y="2098"/>
                    <a:pt x="1" y="2210"/>
                  </a:cubicBezTo>
                  <a:cubicBezTo>
                    <a:pt x="78" y="2223"/>
                    <a:pt x="172" y="2253"/>
                    <a:pt x="242" y="2253"/>
                  </a:cubicBezTo>
                  <a:cubicBezTo>
                    <a:pt x="274" y="2253"/>
                    <a:pt x="301" y="2247"/>
                    <a:pt x="319" y="2229"/>
                  </a:cubicBezTo>
                  <a:cubicBezTo>
                    <a:pt x="975" y="1779"/>
                    <a:pt x="1405" y="1068"/>
                    <a:pt x="1536" y="300"/>
                  </a:cubicBezTo>
                  <a:lnTo>
                    <a:pt x="12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3"/>
            <p:cNvSpPr/>
            <p:nvPr/>
          </p:nvSpPr>
          <p:spPr>
            <a:xfrm>
              <a:off x="1595820" y="2617623"/>
              <a:ext cx="274842" cy="249076"/>
            </a:xfrm>
            <a:custGeom>
              <a:rect b="b" l="l" r="r" t="t"/>
              <a:pathLst>
                <a:path extrusionOk="0" h="14239" w="15712">
                  <a:moveTo>
                    <a:pt x="13839" y="3384"/>
                  </a:moveTo>
                  <a:cubicBezTo>
                    <a:pt x="14551" y="4264"/>
                    <a:pt x="14813" y="5294"/>
                    <a:pt x="15019" y="6362"/>
                  </a:cubicBezTo>
                  <a:cubicBezTo>
                    <a:pt x="14963" y="6399"/>
                    <a:pt x="14944" y="6418"/>
                    <a:pt x="14906" y="6418"/>
                  </a:cubicBezTo>
                  <a:cubicBezTo>
                    <a:pt x="14487" y="6454"/>
                    <a:pt x="14274" y="6512"/>
                    <a:pt x="14146" y="6512"/>
                  </a:cubicBezTo>
                  <a:cubicBezTo>
                    <a:pt x="13943" y="6512"/>
                    <a:pt x="13954" y="6365"/>
                    <a:pt x="13689" y="5744"/>
                  </a:cubicBezTo>
                  <a:cubicBezTo>
                    <a:pt x="13539" y="5388"/>
                    <a:pt x="13408" y="5032"/>
                    <a:pt x="13296" y="4676"/>
                  </a:cubicBezTo>
                  <a:cubicBezTo>
                    <a:pt x="13052" y="3927"/>
                    <a:pt x="13109" y="3852"/>
                    <a:pt x="13839" y="3384"/>
                  </a:cubicBezTo>
                  <a:close/>
                  <a:moveTo>
                    <a:pt x="12678" y="4339"/>
                  </a:moveTo>
                  <a:lnTo>
                    <a:pt x="13502" y="6549"/>
                  </a:lnTo>
                  <a:lnTo>
                    <a:pt x="12584" y="6624"/>
                  </a:lnTo>
                  <a:cubicBezTo>
                    <a:pt x="12435" y="6062"/>
                    <a:pt x="12322" y="5481"/>
                    <a:pt x="12229" y="4882"/>
                  </a:cubicBezTo>
                  <a:cubicBezTo>
                    <a:pt x="12210" y="4751"/>
                    <a:pt x="12491" y="4564"/>
                    <a:pt x="12678" y="4339"/>
                  </a:cubicBezTo>
                  <a:close/>
                  <a:moveTo>
                    <a:pt x="11798" y="5163"/>
                  </a:moveTo>
                  <a:lnTo>
                    <a:pt x="11948" y="5912"/>
                  </a:lnTo>
                  <a:cubicBezTo>
                    <a:pt x="11985" y="6156"/>
                    <a:pt x="12041" y="6418"/>
                    <a:pt x="12097" y="6643"/>
                  </a:cubicBezTo>
                  <a:cubicBezTo>
                    <a:pt x="11910" y="6719"/>
                    <a:pt x="11785" y="6762"/>
                    <a:pt x="11696" y="6762"/>
                  </a:cubicBezTo>
                  <a:cubicBezTo>
                    <a:pt x="11545" y="6762"/>
                    <a:pt x="11501" y="6638"/>
                    <a:pt x="11442" y="6343"/>
                  </a:cubicBezTo>
                  <a:cubicBezTo>
                    <a:pt x="11423" y="6249"/>
                    <a:pt x="11405" y="6137"/>
                    <a:pt x="11367" y="6043"/>
                  </a:cubicBezTo>
                  <a:cubicBezTo>
                    <a:pt x="11161" y="5613"/>
                    <a:pt x="11348" y="5369"/>
                    <a:pt x="11798" y="5163"/>
                  </a:cubicBezTo>
                  <a:close/>
                  <a:moveTo>
                    <a:pt x="10861" y="5931"/>
                  </a:moveTo>
                  <a:cubicBezTo>
                    <a:pt x="10936" y="6212"/>
                    <a:pt x="10993" y="6493"/>
                    <a:pt x="11067" y="6811"/>
                  </a:cubicBezTo>
                  <a:lnTo>
                    <a:pt x="10524" y="6923"/>
                  </a:lnTo>
                  <a:cubicBezTo>
                    <a:pt x="10225" y="6399"/>
                    <a:pt x="10281" y="6231"/>
                    <a:pt x="10861" y="5931"/>
                  </a:cubicBezTo>
                  <a:close/>
                  <a:moveTo>
                    <a:pt x="7191" y="425"/>
                  </a:moveTo>
                  <a:cubicBezTo>
                    <a:pt x="9588" y="631"/>
                    <a:pt x="11779" y="1231"/>
                    <a:pt x="13596" y="3028"/>
                  </a:cubicBezTo>
                  <a:lnTo>
                    <a:pt x="8614" y="7054"/>
                  </a:lnTo>
                  <a:lnTo>
                    <a:pt x="8483" y="6980"/>
                  </a:lnTo>
                  <a:cubicBezTo>
                    <a:pt x="8052" y="4826"/>
                    <a:pt x="7622" y="2672"/>
                    <a:pt x="7191" y="425"/>
                  </a:cubicBezTo>
                  <a:close/>
                  <a:moveTo>
                    <a:pt x="15019" y="6849"/>
                  </a:moveTo>
                  <a:cubicBezTo>
                    <a:pt x="15712" y="9657"/>
                    <a:pt x="12734" y="13328"/>
                    <a:pt x="9457" y="13665"/>
                  </a:cubicBezTo>
                  <a:lnTo>
                    <a:pt x="9457" y="13684"/>
                  </a:lnTo>
                  <a:cubicBezTo>
                    <a:pt x="9157" y="11680"/>
                    <a:pt x="8839" y="9695"/>
                    <a:pt x="8521" y="7616"/>
                  </a:cubicBezTo>
                  <a:lnTo>
                    <a:pt x="15019" y="6849"/>
                  </a:lnTo>
                  <a:close/>
                  <a:moveTo>
                    <a:pt x="6386" y="486"/>
                  </a:moveTo>
                  <a:cubicBezTo>
                    <a:pt x="6685" y="486"/>
                    <a:pt x="6752" y="720"/>
                    <a:pt x="6873" y="1362"/>
                  </a:cubicBezTo>
                  <a:cubicBezTo>
                    <a:pt x="7360" y="3983"/>
                    <a:pt x="7828" y="6586"/>
                    <a:pt x="8277" y="9189"/>
                  </a:cubicBezTo>
                  <a:cubicBezTo>
                    <a:pt x="8539" y="10687"/>
                    <a:pt x="8764" y="12204"/>
                    <a:pt x="9008" y="13759"/>
                  </a:cubicBezTo>
                  <a:cubicBezTo>
                    <a:pt x="8710" y="13788"/>
                    <a:pt x="8412" y="13803"/>
                    <a:pt x="8115" y="13803"/>
                  </a:cubicBezTo>
                  <a:cubicBezTo>
                    <a:pt x="6713" y="13803"/>
                    <a:pt x="5331" y="13478"/>
                    <a:pt x="4064" y="12860"/>
                  </a:cubicBezTo>
                  <a:cubicBezTo>
                    <a:pt x="2453" y="12054"/>
                    <a:pt x="1367" y="10800"/>
                    <a:pt x="918" y="9096"/>
                  </a:cubicBezTo>
                  <a:cubicBezTo>
                    <a:pt x="393" y="7204"/>
                    <a:pt x="768" y="5163"/>
                    <a:pt x="1929" y="3571"/>
                  </a:cubicBezTo>
                  <a:cubicBezTo>
                    <a:pt x="2846" y="2279"/>
                    <a:pt x="4045" y="1174"/>
                    <a:pt x="5637" y="669"/>
                  </a:cubicBezTo>
                  <a:cubicBezTo>
                    <a:pt x="5988" y="556"/>
                    <a:pt x="6222" y="486"/>
                    <a:pt x="6386" y="486"/>
                  </a:cubicBezTo>
                  <a:close/>
                  <a:moveTo>
                    <a:pt x="7067" y="0"/>
                  </a:moveTo>
                  <a:cubicBezTo>
                    <a:pt x="6197" y="0"/>
                    <a:pt x="5352" y="159"/>
                    <a:pt x="4569" y="613"/>
                  </a:cubicBezTo>
                  <a:cubicBezTo>
                    <a:pt x="2097" y="2017"/>
                    <a:pt x="543" y="4058"/>
                    <a:pt x="281" y="6905"/>
                  </a:cubicBezTo>
                  <a:cubicBezTo>
                    <a:pt x="0" y="9620"/>
                    <a:pt x="1498" y="12204"/>
                    <a:pt x="3970" y="13328"/>
                  </a:cubicBezTo>
                  <a:cubicBezTo>
                    <a:pt x="5287" y="13931"/>
                    <a:pt x="6712" y="14238"/>
                    <a:pt x="8153" y="14238"/>
                  </a:cubicBezTo>
                  <a:cubicBezTo>
                    <a:pt x="8412" y="14238"/>
                    <a:pt x="8672" y="14228"/>
                    <a:pt x="8933" y="14208"/>
                  </a:cubicBezTo>
                  <a:cubicBezTo>
                    <a:pt x="13483" y="13927"/>
                    <a:pt x="15581" y="10088"/>
                    <a:pt x="15581" y="7148"/>
                  </a:cubicBezTo>
                  <a:cubicBezTo>
                    <a:pt x="15524" y="6156"/>
                    <a:pt x="15281" y="5163"/>
                    <a:pt x="14906" y="4246"/>
                  </a:cubicBezTo>
                  <a:cubicBezTo>
                    <a:pt x="14363" y="3010"/>
                    <a:pt x="13408" y="1980"/>
                    <a:pt x="12191" y="1343"/>
                  </a:cubicBezTo>
                  <a:cubicBezTo>
                    <a:pt x="11124" y="762"/>
                    <a:pt x="9981" y="350"/>
                    <a:pt x="8783" y="163"/>
                  </a:cubicBezTo>
                  <a:cubicBezTo>
                    <a:pt x="8207" y="67"/>
                    <a:pt x="7632" y="0"/>
                    <a:pt x="7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3"/>
            <p:cNvSpPr/>
            <p:nvPr/>
          </p:nvSpPr>
          <p:spPr>
            <a:xfrm>
              <a:off x="1739626" y="2668264"/>
              <a:ext cx="15726" cy="12175"/>
            </a:xfrm>
            <a:custGeom>
              <a:rect b="b" l="l" r="r" t="t"/>
              <a:pathLst>
                <a:path extrusionOk="0" h="696" w="899">
                  <a:moveTo>
                    <a:pt x="486" y="1"/>
                  </a:moveTo>
                  <a:cubicBezTo>
                    <a:pt x="480" y="1"/>
                    <a:pt x="474" y="1"/>
                    <a:pt x="468" y="2"/>
                  </a:cubicBezTo>
                  <a:cubicBezTo>
                    <a:pt x="300" y="40"/>
                    <a:pt x="169" y="227"/>
                    <a:pt x="0" y="339"/>
                  </a:cubicBezTo>
                  <a:cubicBezTo>
                    <a:pt x="112" y="452"/>
                    <a:pt x="243" y="695"/>
                    <a:pt x="337" y="695"/>
                  </a:cubicBezTo>
                  <a:cubicBezTo>
                    <a:pt x="543" y="639"/>
                    <a:pt x="730" y="545"/>
                    <a:pt x="899" y="414"/>
                  </a:cubicBezTo>
                  <a:lnTo>
                    <a:pt x="899" y="246"/>
                  </a:lnTo>
                  <a:cubicBezTo>
                    <a:pt x="757" y="157"/>
                    <a:pt x="598" y="1"/>
                    <a:pt x="4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3"/>
            <p:cNvSpPr/>
            <p:nvPr/>
          </p:nvSpPr>
          <p:spPr>
            <a:xfrm>
              <a:off x="1737439" y="2636515"/>
              <a:ext cx="13662" cy="14606"/>
            </a:xfrm>
            <a:custGeom>
              <a:rect b="b" l="l" r="r" t="t"/>
              <a:pathLst>
                <a:path extrusionOk="0" h="835" w="781">
                  <a:moveTo>
                    <a:pt x="462" y="1"/>
                  </a:moveTo>
                  <a:lnTo>
                    <a:pt x="275" y="19"/>
                  </a:lnTo>
                  <a:cubicBezTo>
                    <a:pt x="200" y="169"/>
                    <a:pt x="50" y="300"/>
                    <a:pt x="50" y="450"/>
                  </a:cubicBezTo>
                  <a:cubicBezTo>
                    <a:pt x="0" y="649"/>
                    <a:pt x="171" y="834"/>
                    <a:pt x="368" y="834"/>
                  </a:cubicBezTo>
                  <a:cubicBezTo>
                    <a:pt x="393" y="834"/>
                    <a:pt x="418" y="831"/>
                    <a:pt x="443" y="825"/>
                  </a:cubicBezTo>
                  <a:cubicBezTo>
                    <a:pt x="593" y="787"/>
                    <a:pt x="780" y="581"/>
                    <a:pt x="762" y="469"/>
                  </a:cubicBezTo>
                  <a:cubicBezTo>
                    <a:pt x="743" y="300"/>
                    <a:pt x="574" y="151"/>
                    <a:pt x="4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3"/>
            <p:cNvSpPr/>
            <p:nvPr/>
          </p:nvSpPr>
          <p:spPr>
            <a:xfrm>
              <a:off x="1742897" y="2689255"/>
              <a:ext cx="12455" cy="15096"/>
            </a:xfrm>
            <a:custGeom>
              <a:rect b="b" l="l" r="r" t="t"/>
              <a:pathLst>
                <a:path extrusionOk="0" h="863" w="712">
                  <a:moveTo>
                    <a:pt x="375" y="1"/>
                  </a:moveTo>
                  <a:cubicBezTo>
                    <a:pt x="188" y="244"/>
                    <a:pt x="0" y="394"/>
                    <a:pt x="0" y="525"/>
                  </a:cubicBezTo>
                  <a:cubicBezTo>
                    <a:pt x="19" y="637"/>
                    <a:pt x="244" y="750"/>
                    <a:pt x="356" y="862"/>
                  </a:cubicBezTo>
                  <a:cubicBezTo>
                    <a:pt x="468" y="731"/>
                    <a:pt x="656" y="619"/>
                    <a:pt x="693" y="469"/>
                  </a:cubicBezTo>
                  <a:cubicBezTo>
                    <a:pt x="712" y="375"/>
                    <a:pt x="525" y="225"/>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3"/>
            <p:cNvSpPr/>
            <p:nvPr/>
          </p:nvSpPr>
          <p:spPr>
            <a:xfrm>
              <a:off x="1774348" y="2644054"/>
              <a:ext cx="11475" cy="15743"/>
            </a:xfrm>
            <a:custGeom>
              <a:rect b="b" l="l" r="r" t="t"/>
              <a:pathLst>
                <a:path extrusionOk="0" h="900" w="656">
                  <a:moveTo>
                    <a:pt x="281" y="0"/>
                  </a:moveTo>
                  <a:cubicBezTo>
                    <a:pt x="187" y="132"/>
                    <a:pt x="0" y="225"/>
                    <a:pt x="0" y="375"/>
                  </a:cubicBezTo>
                  <a:cubicBezTo>
                    <a:pt x="0" y="525"/>
                    <a:pt x="169" y="656"/>
                    <a:pt x="337" y="899"/>
                  </a:cubicBezTo>
                  <a:cubicBezTo>
                    <a:pt x="487" y="675"/>
                    <a:pt x="655" y="525"/>
                    <a:pt x="618" y="450"/>
                  </a:cubicBezTo>
                  <a:cubicBezTo>
                    <a:pt x="524" y="281"/>
                    <a:pt x="412" y="132"/>
                    <a:pt x="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3"/>
            <p:cNvSpPr/>
            <p:nvPr/>
          </p:nvSpPr>
          <p:spPr>
            <a:xfrm>
              <a:off x="1791053" y="2679109"/>
              <a:ext cx="11475" cy="15079"/>
            </a:xfrm>
            <a:custGeom>
              <a:rect b="b" l="l" r="r" t="t"/>
              <a:pathLst>
                <a:path extrusionOk="0" h="862" w="656">
                  <a:moveTo>
                    <a:pt x="281" y="0"/>
                  </a:moveTo>
                  <a:cubicBezTo>
                    <a:pt x="150" y="244"/>
                    <a:pt x="0" y="393"/>
                    <a:pt x="38" y="468"/>
                  </a:cubicBezTo>
                  <a:cubicBezTo>
                    <a:pt x="75" y="637"/>
                    <a:pt x="225" y="731"/>
                    <a:pt x="337" y="862"/>
                  </a:cubicBezTo>
                  <a:cubicBezTo>
                    <a:pt x="450" y="749"/>
                    <a:pt x="656" y="656"/>
                    <a:pt x="656" y="525"/>
                  </a:cubicBezTo>
                  <a:cubicBezTo>
                    <a:pt x="656" y="375"/>
                    <a:pt x="468" y="244"/>
                    <a:pt x="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3"/>
            <p:cNvSpPr/>
            <p:nvPr/>
          </p:nvSpPr>
          <p:spPr>
            <a:xfrm>
              <a:off x="1802511" y="2659448"/>
              <a:ext cx="15079" cy="11248"/>
            </a:xfrm>
            <a:custGeom>
              <a:rect b="b" l="l" r="r" t="t"/>
              <a:pathLst>
                <a:path extrusionOk="0" h="643" w="862">
                  <a:moveTo>
                    <a:pt x="338" y="1"/>
                  </a:moveTo>
                  <a:cubicBezTo>
                    <a:pt x="244" y="1"/>
                    <a:pt x="113" y="169"/>
                    <a:pt x="1" y="263"/>
                  </a:cubicBezTo>
                  <a:cubicBezTo>
                    <a:pt x="132" y="394"/>
                    <a:pt x="207" y="581"/>
                    <a:pt x="356" y="637"/>
                  </a:cubicBezTo>
                  <a:cubicBezTo>
                    <a:pt x="365" y="641"/>
                    <a:pt x="375" y="643"/>
                    <a:pt x="385" y="643"/>
                  </a:cubicBezTo>
                  <a:cubicBezTo>
                    <a:pt x="483" y="643"/>
                    <a:pt x="642" y="492"/>
                    <a:pt x="862" y="356"/>
                  </a:cubicBezTo>
                  <a:cubicBezTo>
                    <a:pt x="619" y="188"/>
                    <a:pt x="487" y="19"/>
                    <a:pt x="3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3"/>
            <p:cNvSpPr/>
            <p:nvPr/>
          </p:nvSpPr>
          <p:spPr>
            <a:xfrm>
              <a:off x="1767788" y="2672882"/>
              <a:ext cx="11475" cy="13767"/>
            </a:xfrm>
            <a:custGeom>
              <a:rect b="b" l="l" r="r" t="t"/>
              <a:pathLst>
                <a:path extrusionOk="0" h="787" w="656">
                  <a:moveTo>
                    <a:pt x="281" y="0"/>
                  </a:moveTo>
                  <a:cubicBezTo>
                    <a:pt x="188" y="94"/>
                    <a:pt x="1" y="188"/>
                    <a:pt x="19" y="263"/>
                  </a:cubicBezTo>
                  <a:cubicBezTo>
                    <a:pt x="94" y="450"/>
                    <a:pt x="188" y="618"/>
                    <a:pt x="338" y="787"/>
                  </a:cubicBezTo>
                  <a:cubicBezTo>
                    <a:pt x="487" y="581"/>
                    <a:pt x="656" y="450"/>
                    <a:pt x="618" y="394"/>
                  </a:cubicBezTo>
                  <a:cubicBezTo>
                    <a:pt x="525" y="244"/>
                    <a:pt x="412" y="113"/>
                    <a:pt x="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3"/>
            <p:cNvSpPr/>
            <p:nvPr/>
          </p:nvSpPr>
          <p:spPr>
            <a:xfrm>
              <a:off x="1764832" y="2695815"/>
              <a:ext cx="12140" cy="12787"/>
            </a:xfrm>
            <a:custGeom>
              <a:rect b="b" l="l" r="r" t="t"/>
              <a:pathLst>
                <a:path extrusionOk="0" h="731" w="694">
                  <a:moveTo>
                    <a:pt x="394" y="0"/>
                  </a:moveTo>
                  <a:cubicBezTo>
                    <a:pt x="226" y="169"/>
                    <a:pt x="38" y="281"/>
                    <a:pt x="20" y="412"/>
                  </a:cubicBezTo>
                  <a:cubicBezTo>
                    <a:pt x="1" y="487"/>
                    <a:pt x="207" y="618"/>
                    <a:pt x="301" y="731"/>
                  </a:cubicBezTo>
                  <a:cubicBezTo>
                    <a:pt x="432" y="618"/>
                    <a:pt x="563" y="506"/>
                    <a:pt x="656" y="375"/>
                  </a:cubicBezTo>
                  <a:cubicBezTo>
                    <a:pt x="694" y="319"/>
                    <a:pt x="525" y="169"/>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3"/>
            <p:cNvSpPr/>
            <p:nvPr/>
          </p:nvSpPr>
          <p:spPr>
            <a:xfrm>
              <a:off x="1749771" y="2717103"/>
              <a:ext cx="8869" cy="12140"/>
            </a:xfrm>
            <a:custGeom>
              <a:rect b="b" l="l" r="r" t="t"/>
              <a:pathLst>
                <a:path extrusionOk="0" h="694" w="507">
                  <a:moveTo>
                    <a:pt x="225" y="0"/>
                  </a:moveTo>
                  <a:cubicBezTo>
                    <a:pt x="150" y="94"/>
                    <a:pt x="1" y="150"/>
                    <a:pt x="1" y="263"/>
                  </a:cubicBezTo>
                  <a:cubicBezTo>
                    <a:pt x="1" y="375"/>
                    <a:pt x="113" y="487"/>
                    <a:pt x="244" y="693"/>
                  </a:cubicBezTo>
                  <a:cubicBezTo>
                    <a:pt x="375" y="487"/>
                    <a:pt x="506" y="394"/>
                    <a:pt x="487" y="300"/>
                  </a:cubicBezTo>
                  <a:cubicBezTo>
                    <a:pt x="469" y="188"/>
                    <a:pt x="319" y="94"/>
                    <a:pt x="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3"/>
            <p:cNvSpPr/>
            <p:nvPr/>
          </p:nvSpPr>
          <p:spPr>
            <a:xfrm>
              <a:off x="3309675" y="2737114"/>
              <a:ext cx="405896" cy="344060"/>
            </a:xfrm>
            <a:custGeom>
              <a:rect b="b" l="l" r="r" t="t"/>
              <a:pathLst>
                <a:path extrusionOk="0" h="19669" w="23204">
                  <a:moveTo>
                    <a:pt x="19860" y="1"/>
                  </a:moveTo>
                  <a:cubicBezTo>
                    <a:pt x="19425" y="1"/>
                    <a:pt x="18983" y="18"/>
                    <a:pt x="18559" y="18"/>
                  </a:cubicBezTo>
                  <a:lnTo>
                    <a:pt x="16443" y="18"/>
                  </a:lnTo>
                  <a:lnTo>
                    <a:pt x="7904" y="74"/>
                  </a:lnTo>
                  <a:lnTo>
                    <a:pt x="3690" y="111"/>
                  </a:lnTo>
                  <a:lnTo>
                    <a:pt x="1518" y="130"/>
                  </a:lnTo>
                  <a:cubicBezTo>
                    <a:pt x="1479" y="130"/>
                    <a:pt x="1438" y="130"/>
                    <a:pt x="1397" y="130"/>
                  </a:cubicBezTo>
                  <a:cubicBezTo>
                    <a:pt x="987" y="130"/>
                    <a:pt x="500" y="145"/>
                    <a:pt x="244" y="486"/>
                  </a:cubicBezTo>
                  <a:cubicBezTo>
                    <a:pt x="113" y="692"/>
                    <a:pt x="76" y="935"/>
                    <a:pt x="94" y="1179"/>
                  </a:cubicBezTo>
                  <a:cubicBezTo>
                    <a:pt x="38" y="1216"/>
                    <a:pt x="1" y="1291"/>
                    <a:pt x="1" y="1366"/>
                  </a:cubicBezTo>
                  <a:cubicBezTo>
                    <a:pt x="132" y="4119"/>
                    <a:pt x="300" y="6871"/>
                    <a:pt x="469" y="9624"/>
                  </a:cubicBezTo>
                  <a:cubicBezTo>
                    <a:pt x="563" y="10973"/>
                    <a:pt x="675" y="12340"/>
                    <a:pt x="769" y="13688"/>
                  </a:cubicBezTo>
                  <a:cubicBezTo>
                    <a:pt x="862" y="15055"/>
                    <a:pt x="937" y="16422"/>
                    <a:pt x="1087" y="17770"/>
                  </a:cubicBezTo>
                  <a:cubicBezTo>
                    <a:pt x="1143" y="18238"/>
                    <a:pt x="1274" y="18688"/>
                    <a:pt x="1668" y="18988"/>
                  </a:cubicBezTo>
                  <a:cubicBezTo>
                    <a:pt x="2117" y="19306"/>
                    <a:pt x="2772" y="19268"/>
                    <a:pt x="3315" y="19306"/>
                  </a:cubicBezTo>
                  <a:cubicBezTo>
                    <a:pt x="4720" y="19399"/>
                    <a:pt x="6143" y="19474"/>
                    <a:pt x="7548" y="19549"/>
                  </a:cubicBezTo>
                  <a:cubicBezTo>
                    <a:pt x="9487" y="19627"/>
                    <a:pt x="11426" y="19669"/>
                    <a:pt x="13366" y="19669"/>
                  </a:cubicBezTo>
                  <a:cubicBezTo>
                    <a:pt x="14235" y="19669"/>
                    <a:pt x="15105" y="19660"/>
                    <a:pt x="15975" y="19643"/>
                  </a:cubicBezTo>
                  <a:cubicBezTo>
                    <a:pt x="17398" y="19605"/>
                    <a:pt x="18821" y="19568"/>
                    <a:pt x="20226" y="19493"/>
                  </a:cubicBezTo>
                  <a:lnTo>
                    <a:pt x="21237" y="19437"/>
                  </a:lnTo>
                  <a:cubicBezTo>
                    <a:pt x="21574" y="19437"/>
                    <a:pt x="21892" y="19418"/>
                    <a:pt x="22211" y="19381"/>
                  </a:cubicBezTo>
                  <a:cubicBezTo>
                    <a:pt x="22829" y="19268"/>
                    <a:pt x="22866" y="18576"/>
                    <a:pt x="22941" y="18089"/>
                  </a:cubicBezTo>
                  <a:cubicBezTo>
                    <a:pt x="23128" y="16797"/>
                    <a:pt x="23203" y="15504"/>
                    <a:pt x="23147" y="14194"/>
                  </a:cubicBezTo>
                  <a:cubicBezTo>
                    <a:pt x="23110" y="12789"/>
                    <a:pt x="23053" y="11403"/>
                    <a:pt x="22978" y="9999"/>
                  </a:cubicBezTo>
                  <a:cubicBezTo>
                    <a:pt x="22829" y="7302"/>
                    <a:pt x="22623" y="4587"/>
                    <a:pt x="22379" y="1890"/>
                  </a:cubicBezTo>
                  <a:cubicBezTo>
                    <a:pt x="22323" y="1403"/>
                    <a:pt x="22248" y="879"/>
                    <a:pt x="21892" y="504"/>
                  </a:cubicBezTo>
                  <a:cubicBezTo>
                    <a:pt x="21537" y="149"/>
                    <a:pt x="21012" y="36"/>
                    <a:pt x="20507" y="18"/>
                  </a:cubicBezTo>
                  <a:cubicBezTo>
                    <a:pt x="20294" y="5"/>
                    <a:pt x="20078" y="1"/>
                    <a:pt x="198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3"/>
            <p:cNvSpPr/>
            <p:nvPr/>
          </p:nvSpPr>
          <p:spPr>
            <a:xfrm>
              <a:off x="3235000" y="2706940"/>
              <a:ext cx="498904" cy="397167"/>
            </a:xfrm>
            <a:custGeom>
              <a:rect b="b" l="l" r="r" t="t"/>
              <a:pathLst>
                <a:path extrusionOk="0" h="22705" w="28521">
                  <a:moveTo>
                    <a:pt x="15702" y="0"/>
                  </a:moveTo>
                  <a:cubicBezTo>
                    <a:pt x="13127" y="0"/>
                    <a:pt x="10553" y="14"/>
                    <a:pt x="7978" y="38"/>
                  </a:cubicBezTo>
                  <a:lnTo>
                    <a:pt x="5824" y="57"/>
                  </a:lnTo>
                  <a:cubicBezTo>
                    <a:pt x="5599" y="132"/>
                    <a:pt x="5599" y="432"/>
                    <a:pt x="5824" y="507"/>
                  </a:cubicBezTo>
                  <a:cubicBezTo>
                    <a:pt x="9226" y="461"/>
                    <a:pt x="12635" y="436"/>
                    <a:pt x="16047" y="436"/>
                  </a:cubicBezTo>
                  <a:cubicBezTo>
                    <a:pt x="18269" y="436"/>
                    <a:pt x="20492" y="447"/>
                    <a:pt x="22716" y="469"/>
                  </a:cubicBezTo>
                  <a:cubicBezTo>
                    <a:pt x="24120" y="488"/>
                    <a:pt x="25525" y="507"/>
                    <a:pt x="26929" y="525"/>
                  </a:cubicBezTo>
                  <a:cubicBezTo>
                    <a:pt x="27003" y="525"/>
                    <a:pt x="27081" y="522"/>
                    <a:pt x="27159" y="522"/>
                  </a:cubicBezTo>
                  <a:cubicBezTo>
                    <a:pt x="27421" y="522"/>
                    <a:pt x="27681" y="556"/>
                    <a:pt x="27753" y="844"/>
                  </a:cubicBezTo>
                  <a:cubicBezTo>
                    <a:pt x="27791" y="1162"/>
                    <a:pt x="27809" y="1480"/>
                    <a:pt x="27809" y="1799"/>
                  </a:cubicBezTo>
                  <a:cubicBezTo>
                    <a:pt x="27828" y="2510"/>
                    <a:pt x="27847" y="3203"/>
                    <a:pt x="27865" y="3915"/>
                  </a:cubicBezTo>
                  <a:cubicBezTo>
                    <a:pt x="27959" y="6649"/>
                    <a:pt x="28015" y="9383"/>
                    <a:pt x="28053" y="12098"/>
                  </a:cubicBezTo>
                  <a:cubicBezTo>
                    <a:pt x="28071" y="14814"/>
                    <a:pt x="28109" y="17510"/>
                    <a:pt x="27922" y="20207"/>
                  </a:cubicBezTo>
                  <a:cubicBezTo>
                    <a:pt x="27884" y="20525"/>
                    <a:pt x="27865" y="20862"/>
                    <a:pt x="27828" y="21181"/>
                  </a:cubicBezTo>
                  <a:cubicBezTo>
                    <a:pt x="27809" y="21462"/>
                    <a:pt x="27828" y="21911"/>
                    <a:pt x="27603" y="22098"/>
                  </a:cubicBezTo>
                  <a:cubicBezTo>
                    <a:pt x="27439" y="22203"/>
                    <a:pt x="27240" y="22259"/>
                    <a:pt x="27042" y="22259"/>
                  </a:cubicBezTo>
                  <a:cubicBezTo>
                    <a:pt x="26992" y="22259"/>
                    <a:pt x="26941" y="22256"/>
                    <a:pt x="26892" y="22248"/>
                  </a:cubicBezTo>
                  <a:lnTo>
                    <a:pt x="25843" y="22248"/>
                  </a:lnTo>
                  <a:cubicBezTo>
                    <a:pt x="24438" y="22229"/>
                    <a:pt x="23034" y="22229"/>
                    <a:pt x="21629" y="22211"/>
                  </a:cubicBezTo>
                  <a:cubicBezTo>
                    <a:pt x="18820" y="22173"/>
                    <a:pt x="16011" y="22117"/>
                    <a:pt x="13202" y="22042"/>
                  </a:cubicBezTo>
                  <a:cubicBezTo>
                    <a:pt x="10393" y="21986"/>
                    <a:pt x="7584" y="21967"/>
                    <a:pt x="4794" y="21761"/>
                  </a:cubicBezTo>
                  <a:cubicBezTo>
                    <a:pt x="4083" y="21724"/>
                    <a:pt x="3390" y="21649"/>
                    <a:pt x="2678" y="21555"/>
                  </a:cubicBezTo>
                  <a:cubicBezTo>
                    <a:pt x="2378" y="21536"/>
                    <a:pt x="2079" y="21480"/>
                    <a:pt x="1779" y="21387"/>
                  </a:cubicBezTo>
                  <a:cubicBezTo>
                    <a:pt x="1423" y="21256"/>
                    <a:pt x="1423" y="20844"/>
                    <a:pt x="1386" y="20525"/>
                  </a:cubicBezTo>
                  <a:cubicBezTo>
                    <a:pt x="1217" y="19196"/>
                    <a:pt x="1161" y="17847"/>
                    <a:pt x="1068" y="16518"/>
                  </a:cubicBezTo>
                  <a:lnTo>
                    <a:pt x="581" y="8316"/>
                  </a:lnTo>
                  <a:lnTo>
                    <a:pt x="468" y="6349"/>
                  </a:lnTo>
                  <a:cubicBezTo>
                    <a:pt x="459" y="6209"/>
                    <a:pt x="342" y="6139"/>
                    <a:pt x="227" y="6139"/>
                  </a:cubicBezTo>
                  <a:cubicBezTo>
                    <a:pt x="113" y="6139"/>
                    <a:pt x="0" y="6209"/>
                    <a:pt x="0" y="6349"/>
                  </a:cubicBezTo>
                  <a:lnTo>
                    <a:pt x="525" y="14926"/>
                  </a:lnTo>
                  <a:cubicBezTo>
                    <a:pt x="599" y="16330"/>
                    <a:pt x="674" y="17754"/>
                    <a:pt x="787" y="19177"/>
                  </a:cubicBezTo>
                  <a:cubicBezTo>
                    <a:pt x="824" y="19814"/>
                    <a:pt x="899" y="20469"/>
                    <a:pt x="1030" y="21106"/>
                  </a:cubicBezTo>
                  <a:cubicBezTo>
                    <a:pt x="1180" y="21724"/>
                    <a:pt x="1704" y="21855"/>
                    <a:pt x="2304" y="21930"/>
                  </a:cubicBezTo>
                  <a:cubicBezTo>
                    <a:pt x="5131" y="22379"/>
                    <a:pt x="8053" y="22342"/>
                    <a:pt x="10918" y="22417"/>
                  </a:cubicBezTo>
                  <a:cubicBezTo>
                    <a:pt x="13877" y="22510"/>
                    <a:pt x="16835" y="22566"/>
                    <a:pt x="19794" y="22604"/>
                  </a:cubicBezTo>
                  <a:cubicBezTo>
                    <a:pt x="21274" y="22641"/>
                    <a:pt x="22753" y="22660"/>
                    <a:pt x="24232" y="22679"/>
                  </a:cubicBezTo>
                  <a:lnTo>
                    <a:pt x="26386" y="22698"/>
                  </a:lnTo>
                  <a:cubicBezTo>
                    <a:pt x="26530" y="22698"/>
                    <a:pt x="26688" y="22704"/>
                    <a:pt x="26848" y="22704"/>
                  </a:cubicBezTo>
                  <a:cubicBezTo>
                    <a:pt x="27229" y="22704"/>
                    <a:pt x="27626" y="22667"/>
                    <a:pt x="27903" y="22417"/>
                  </a:cubicBezTo>
                  <a:cubicBezTo>
                    <a:pt x="28071" y="22229"/>
                    <a:pt x="28184" y="22005"/>
                    <a:pt x="28203" y="21761"/>
                  </a:cubicBezTo>
                  <a:cubicBezTo>
                    <a:pt x="28240" y="21424"/>
                    <a:pt x="28277" y="21087"/>
                    <a:pt x="28296" y="20750"/>
                  </a:cubicBezTo>
                  <a:cubicBezTo>
                    <a:pt x="28352" y="20038"/>
                    <a:pt x="28409" y="19327"/>
                    <a:pt x="28427" y="18615"/>
                  </a:cubicBezTo>
                  <a:cubicBezTo>
                    <a:pt x="28521" y="17229"/>
                    <a:pt x="28521" y="15825"/>
                    <a:pt x="28521" y="14420"/>
                  </a:cubicBezTo>
                  <a:cubicBezTo>
                    <a:pt x="28502" y="11536"/>
                    <a:pt x="28465" y="8671"/>
                    <a:pt x="28371" y="5787"/>
                  </a:cubicBezTo>
                  <a:cubicBezTo>
                    <a:pt x="28334" y="4345"/>
                    <a:pt x="28296" y="2922"/>
                    <a:pt x="28240" y="1480"/>
                  </a:cubicBezTo>
                  <a:cubicBezTo>
                    <a:pt x="28221" y="1012"/>
                    <a:pt x="28259" y="394"/>
                    <a:pt x="27734" y="169"/>
                  </a:cubicBezTo>
                  <a:cubicBezTo>
                    <a:pt x="27515" y="115"/>
                    <a:pt x="27296" y="80"/>
                    <a:pt x="27069" y="80"/>
                  </a:cubicBezTo>
                  <a:cubicBezTo>
                    <a:pt x="26986" y="80"/>
                    <a:pt x="26902" y="85"/>
                    <a:pt x="26817" y="95"/>
                  </a:cubicBezTo>
                  <a:lnTo>
                    <a:pt x="25674" y="76"/>
                  </a:lnTo>
                  <a:cubicBezTo>
                    <a:pt x="22350" y="23"/>
                    <a:pt x="19026" y="0"/>
                    <a:pt x="15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3"/>
            <p:cNvSpPr/>
            <p:nvPr/>
          </p:nvSpPr>
          <p:spPr>
            <a:xfrm>
              <a:off x="1642000" y="1394253"/>
              <a:ext cx="302690" cy="275612"/>
            </a:xfrm>
            <a:custGeom>
              <a:rect b="b" l="l" r="r" t="t"/>
              <a:pathLst>
                <a:path extrusionOk="0" h="15756" w="17304">
                  <a:moveTo>
                    <a:pt x="8688" y="1"/>
                  </a:moveTo>
                  <a:cubicBezTo>
                    <a:pt x="7946" y="1"/>
                    <a:pt x="7205" y="89"/>
                    <a:pt x="6480" y="269"/>
                  </a:cubicBezTo>
                  <a:cubicBezTo>
                    <a:pt x="5469" y="493"/>
                    <a:pt x="4514" y="924"/>
                    <a:pt x="3671" y="1523"/>
                  </a:cubicBezTo>
                  <a:cubicBezTo>
                    <a:pt x="3633" y="1542"/>
                    <a:pt x="3577" y="1561"/>
                    <a:pt x="3559" y="1580"/>
                  </a:cubicBezTo>
                  <a:cubicBezTo>
                    <a:pt x="3371" y="1748"/>
                    <a:pt x="3203" y="1917"/>
                    <a:pt x="3034" y="2085"/>
                  </a:cubicBezTo>
                  <a:cubicBezTo>
                    <a:pt x="2903" y="2198"/>
                    <a:pt x="2791" y="2329"/>
                    <a:pt x="2697" y="2460"/>
                  </a:cubicBezTo>
                  <a:cubicBezTo>
                    <a:pt x="675" y="4801"/>
                    <a:pt x="0" y="8153"/>
                    <a:pt x="1330" y="11037"/>
                  </a:cubicBezTo>
                  <a:cubicBezTo>
                    <a:pt x="2098" y="12647"/>
                    <a:pt x="3409" y="13939"/>
                    <a:pt x="5038" y="14688"/>
                  </a:cubicBezTo>
                  <a:cubicBezTo>
                    <a:pt x="6367" y="15338"/>
                    <a:pt x="7860" y="15755"/>
                    <a:pt x="9351" y="15755"/>
                  </a:cubicBezTo>
                  <a:cubicBezTo>
                    <a:pt x="9749" y="15755"/>
                    <a:pt x="10148" y="15725"/>
                    <a:pt x="10544" y="15662"/>
                  </a:cubicBezTo>
                  <a:cubicBezTo>
                    <a:pt x="14064" y="15119"/>
                    <a:pt x="16742" y="12216"/>
                    <a:pt x="17023" y="8677"/>
                  </a:cubicBezTo>
                  <a:cubicBezTo>
                    <a:pt x="17304" y="5250"/>
                    <a:pt x="15356" y="2029"/>
                    <a:pt x="12210" y="681"/>
                  </a:cubicBezTo>
                  <a:cubicBezTo>
                    <a:pt x="11078" y="230"/>
                    <a:pt x="9882" y="1"/>
                    <a:pt x="86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3"/>
            <p:cNvSpPr/>
            <p:nvPr/>
          </p:nvSpPr>
          <p:spPr>
            <a:xfrm>
              <a:off x="1497933" y="1618052"/>
              <a:ext cx="181100" cy="185875"/>
            </a:xfrm>
            <a:custGeom>
              <a:rect b="b" l="l" r="r" t="t"/>
              <a:pathLst>
                <a:path extrusionOk="0" h="10626" w="10353">
                  <a:moveTo>
                    <a:pt x="9903" y="0"/>
                  </a:moveTo>
                  <a:cubicBezTo>
                    <a:pt x="9865" y="0"/>
                    <a:pt x="9825" y="13"/>
                    <a:pt x="9791" y="40"/>
                  </a:cubicBezTo>
                  <a:lnTo>
                    <a:pt x="9529" y="40"/>
                  </a:lnTo>
                  <a:cubicBezTo>
                    <a:pt x="9323" y="40"/>
                    <a:pt x="9117" y="59"/>
                    <a:pt x="8911" y="78"/>
                  </a:cubicBezTo>
                  <a:cubicBezTo>
                    <a:pt x="8480" y="115"/>
                    <a:pt x="8068" y="171"/>
                    <a:pt x="7637" y="246"/>
                  </a:cubicBezTo>
                  <a:cubicBezTo>
                    <a:pt x="7525" y="265"/>
                    <a:pt x="7450" y="396"/>
                    <a:pt x="7469" y="527"/>
                  </a:cubicBezTo>
                  <a:cubicBezTo>
                    <a:pt x="7501" y="642"/>
                    <a:pt x="7606" y="699"/>
                    <a:pt x="7719" y="699"/>
                  </a:cubicBezTo>
                  <a:cubicBezTo>
                    <a:pt x="7736" y="699"/>
                    <a:pt x="7752" y="698"/>
                    <a:pt x="7768" y="696"/>
                  </a:cubicBezTo>
                  <a:cubicBezTo>
                    <a:pt x="8105" y="621"/>
                    <a:pt x="8442" y="583"/>
                    <a:pt x="8798" y="546"/>
                  </a:cubicBezTo>
                  <a:lnTo>
                    <a:pt x="9023" y="527"/>
                  </a:lnTo>
                  <a:lnTo>
                    <a:pt x="9023" y="527"/>
                  </a:lnTo>
                  <a:cubicBezTo>
                    <a:pt x="5353" y="3074"/>
                    <a:pt x="2300" y="6407"/>
                    <a:pt x="90" y="10284"/>
                  </a:cubicBezTo>
                  <a:cubicBezTo>
                    <a:pt x="1" y="10463"/>
                    <a:pt x="148" y="10625"/>
                    <a:pt x="304" y="10625"/>
                  </a:cubicBezTo>
                  <a:cubicBezTo>
                    <a:pt x="376" y="10625"/>
                    <a:pt x="449" y="10591"/>
                    <a:pt x="502" y="10508"/>
                  </a:cubicBezTo>
                  <a:cubicBezTo>
                    <a:pt x="2300" y="7362"/>
                    <a:pt x="4678" y="4572"/>
                    <a:pt x="7487" y="2269"/>
                  </a:cubicBezTo>
                  <a:cubicBezTo>
                    <a:pt x="8236" y="1651"/>
                    <a:pt x="9023" y="1089"/>
                    <a:pt x="9828" y="546"/>
                  </a:cubicBezTo>
                  <a:lnTo>
                    <a:pt x="9828" y="602"/>
                  </a:lnTo>
                  <a:lnTo>
                    <a:pt x="9791" y="752"/>
                  </a:lnTo>
                  <a:lnTo>
                    <a:pt x="9697" y="1295"/>
                  </a:lnTo>
                  <a:cubicBezTo>
                    <a:pt x="9641" y="1651"/>
                    <a:pt x="9566" y="2025"/>
                    <a:pt x="9510" y="2381"/>
                  </a:cubicBezTo>
                  <a:cubicBezTo>
                    <a:pt x="9444" y="2569"/>
                    <a:pt x="9592" y="2691"/>
                    <a:pt x="9737" y="2691"/>
                  </a:cubicBezTo>
                  <a:cubicBezTo>
                    <a:pt x="9837" y="2691"/>
                    <a:pt x="9936" y="2632"/>
                    <a:pt x="9959" y="2493"/>
                  </a:cubicBezTo>
                  <a:cubicBezTo>
                    <a:pt x="10034" y="2081"/>
                    <a:pt x="10109" y="1651"/>
                    <a:pt x="10184" y="1239"/>
                  </a:cubicBezTo>
                  <a:cubicBezTo>
                    <a:pt x="10221" y="1033"/>
                    <a:pt x="10278" y="808"/>
                    <a:pt x="10296" y="602"/>
                  </a:cubicBezTo>
                  <a:cubicBezTo>
                    <a:pt x="10353" y="396"/>
                    <a:pt x="10278" y="190"/>
                    <a:pt x="10090" y="96"/>
                  </a:cubicBezTo>
                  <a:lnTo>
                    <a:pt x="10072" y="96"/>
                  </a:lnTo>
                  <a:cubicBezTo>
                    <a:pt x="10036" y="37"/>
                    <a:pt x="9971" y="0"/>
                    <a:pt x="99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3"/>
            <p:cNvSpPr/>
            <p:nvPr/>
          </p:nvSpPr>
          <p:spPr>
            <a:xfrm>
              <a:off x="1952543" y="1451156"/>
              <a:ext cx="265676" cy="50099"/>
            </a:xfrm>
            <a:custGeom>
              <a:rect b="b" l="l" r="r" t="t"/>
              <a:pathLst>
                <a:path extrusionOk="0" h="2864" w="15188">
                  <a:moveTo>
                    <a:pt x="11271" y="0"/>
                  </a:moveTo>
                  <a:cubicBezTo>
                    <a:pt x="8592" y="0"/>
                    <a:pt x="5909" y="239"/>
                    <a:pt x="3315" y="948"/>
                  </a:cubicBezTo>
                  <a:cubicBezTo>
                    <a:pt x="2397" y="1211"/>
                    <a:pt x="1480" y="1529"/>
                    <a:pt x="600" y="1903"/>
                  </a:cubicBezTo>
                  <a:cubicBezTo>
                    <a:pt x="637" y="1828"/>
                    <a:pt x="656" y="1735"/>
                    <a:pt x="693" y="1660"/>
                  </a:cubicBezTo>
                  <a:cubicBezTo>
                    <a:pt x="787" y="1435"/>
                    <a:pt x="862" y="1229"/>
                    <a:pt x="955" y="1023"/>
                  </a:cubicBezTo>
                  <a:cubicBezTo>
                    <a:pt x="974" y="892"/>
                    <a:pt x="899" y="761"/>
                    <a:pt x="787" y="724"/>
                  </a:cubicBezTo>
                  <a:cubicBezTo>
                    <a:pt x="773" y="722"/>
                    <a:pt x="760" y="721"/>
                    <a:pt x="746" y="721"/>
                  </a:cubicBezTo>
                  <a:cubicBezTo>
                    <a:pt x="630" y="721"/>
                    <a:pt x="521" y="791"/>
                    <a:pt x="487" y="892"/>
                  </a:cubicBezTo>
                  <a:cubicBezTo>
                    <a:pt x="375" y="1192"/>
                    <a:pt x="263" y="1473"/>
                    <a:pt x="150" y="1772"/>
                  </a:cubicBezTo>
                  <a:cubicBezTo>
                    <a:pt x="75" y="1903"/>
                    <a:pt x="19" y="2053"/>
                    <a:pt x="0" y="2222"/>
                  </a:cubicBezTo>
                  <a:cubicBezTo>
                    <a:pt x="0" y="2390"/>
                    <a:pt x="131" y="2521"/>
                    <a:pt x="300" y="2540"/>
                  </a:cubicBezTo>
                  <a:cubicBezTo>
                    <a:pt x="600" y="2615"/>
                    <a:pt x="918" y="2652"/>
                    <a:pt x="1218" y="2690"/>
                  </a:cubicBezTo>
                  <a:lnTo>
                    <a:pt x="2154" y="2858"/>
                  </a:lnTo>
                  <a:cubicBezTo>
                    <a:pt x="2172" y="2862"/>
                    <a:pt x="2189" y="2864"/>
                    <a:pt x="2205" y="2864"/>
                  </a:cubicBezTo>
                  <a:cubicBezTo>
                    <a:pt x="2447" y="2864"/>
                    <a:pt x="2529" y="2497"/>
                    <a:pt x="2266" y="2409"/>
                  </a:cubicBezTo>
                  <a:lnTo>
                    <a:pt x="1274" y="2240"/>
                  </a:lnTo>
                  <a:lnTo>
                    <a:pt x="1068" y="2203"/>
                  </a:lnTo>
                  <a:cubicBezTo>
                    <a:pt x="4326" y="867"/>
                    <a:pt x="7889" y="461"/>
                    <a:pt x="11389" y="461"/>
                  </a:cubicBezTo>
                  <a:cubicBezTo>
                    <a:pt x="11469" y="461"/>
                    <a:pt x="11550" y="461"/>
                    <a:pt x="11630" y="461"/>
                  </a:cubicBezTo>
                  <a:cubicBezTo>
                    <a:pt x="12716" y="461"/>
                    <a:pt x="13802" y="518"/>
                    <a:pt x="14888" y="574"/>
                  </a:cubicBezTo>
                  <a:cubicBezTo>
                    <a:pt x="14900" y="575"/>
                    <a:pt x="14911" y="576"/>
                    <a:pt x="14921" y="576"/>
                  </a:cubicBezTo>
                  <a:cubicBezTo>
                    <a:pt x="15187" y="576"/>
                    <a:pt x="15176" y="142"/>
                    <a:pt x="14888" y="124"/>
                  </a:cubicBezTo>
                  <a:cubicBezTo>
                    <a:pt x="13689" y="49"/>
                    <a:pt x="12480" y="0"/>
                    <a:pt x="112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5" name="Shape 2355"/>
        <p:cNvGrpSpPr/>
        <p:nvPr/>
      </p:nvGrpSpPr>
      <p:grpSpPr>
        <a:xfrm>
          <a:off x="0" y="0"/>
          <a:ext cx="0" cy="0"/>
          <a:chOff x="0" y="0"/>
          <a:chExt cx="0" cy="0"/>
        </a:xfrm>
      </p:grpSpPr>
      <p:grpSp>
        <p:nvGrpSpPr>
          <p:cNvPr id="2356" name="Google Shape;2356;p84"/>
          <p:cNvGrpSpPr/>
          <p:nvPr/>
        </p:nvGrpSpPr>
        <p:grpSpPr>
          <a:xfrm>
            <a:off x="2310362" y="985117"/>
            <a:ext cx="4523277" cy="176025"/>
            <a:chOff x="4345425" y="2175475"/>
            <a:chExt cx="800750" cy="176025"/>
          </a:xfrm>
        </p:grpSpPr>
        <p:sp>
          <p:nvSpPr>
            <p:cNvPr id="2357" name="Google Shape;2357;p84"/>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4"/>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9" name="Google Shape;2359;p84"/>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References</a:t>
            </a:r>
            <a:endParaRPr/>
          </a:p>
        </p:txBody>
      </p:sp>
      <p:grpSp>
        <p:nvGrpSpPr>
          <p:cNvPr id="2360" name="Google Shape;2360;p84"/>
          <p:cNvGrpSpPr/>
          <p:nvPr/>
        </p:nvGrpSpPr>
        <p:grpSpPr>
          <a:xfrm rot="796678">
            <a:off x="7777905" y="175659"/>
            <a:ext cx="1133433" cy="1172447"/>
            <a:chOff x="1857000" y="3245400"/>
            <a:chExt cx="1232000" cy="1186575"/>
          </a:xfrm>
        </p:grpSpPr>
        <p:sp>
          <p:nvSpPr>
            <p:cNvPr id="2361" name="Google Shape;2361;p84"/>
            <p:cNvSpPr/>
            <p:nvPr/>
          </p:nvSpPr>
          <p:spPr>
            <a:xfrm>
              <a:off x="2513000" y="4148825"/>
              <a:ext cx="463125" cy="272250"/>
            </a:xfrm>
            <a:custGeom>
              <a:rect b="b" l="l" r="r" t="t"/>
              <a:pathLst>
                <a:path extrusionOk="0" h="10890" w="18525">
                  <a:moveTo>
                    <a:pt x="12728" y="1"/>
                  </a:moveTo>
                  <a:cubicBezTo>
                    <a:pt x="12377" y="28"/>
                    <a:pt x="11899" y="1641"/>
                    <a:pt x="11664" y="2065"/>
                  </a:cubicBezTo>
                  <a:cubicBezTo>
                    <a:pt x="10979" y="3318"/>
                    <a:pt x="10015" y="4435"/>
                    <a:pt x="9005" y="5418"/>
                  </a:cubicBezTo>
                  <a:cubicBezTo>
                    <a:pt x="6527" y="7843"/>
                    <a:pt x="3263" y="9754"/>
                    <a:pt x="0" y="10889"/>
                  </a:cubicBezTo>
                  <a:cubicBezTo>
                    <a:pt x="5192" y="10331"/>
                    <a:pt x="10556" y="9114"/>
                    <a:pt x="15144" y="6626"/>
                  </a:cubicBezTo>
                  <a:cubicBezTo>
                    <a:pt x="16685" y="5788"/>
                    <a:pt x="17578" y="5409"/>
                    <a:pt x="18524" y="4066"/>
                  </a:cubicBezTo>
                  <a:cubicBezTo>
                    <a:pt x="17623" y="3976"/>
                    <a:pt x="17064" y="3038"/>
                    <a:pt x="16189" y="2651"/>
                  </a:cubicBezTo>
                  <a:cubicBezTo>
                    <a:pt x="15928" y="2543"/>
                    <a:pt x="12728" y="1"/>
                    <a:pt x="127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4"/>
            <p:cNvSpPr/>
            <p:nvPr/>
          </p:nvSpPr>
          <p:spPr>
            <a:xfrm>
              <a:off x="2508725" y="4143800"/>
              <a:ext cx="474150" cy="281125"/>
            </a:xfrm>
            <a:custGeom>
              <a:rect b="b" l="l" r="r" t="t"/>
              <a:pathLst>
                <a:path extrusionOk="0" h="11245" w="18966">
                  <a:moveTo>
                    <a:pt x="12884" y="443"/>
                  </a:moveTo>
                  <a:lnTo>
                    <a:pt x="14486" y="1707"/>
                  </a:lnTo>
                  <a:lnTo>
                    <a:pt x="15351" y="2383"/>
                  </a:lnTo>
                  <a:lnTo>
                    <a:pt x="15793" y="2716"/>
                  </a:lnTo>
                  <a:lnTo>
                    <a:pt x="16018" y="2879"/>
                  </a:lnTo>
                  <a:lnTo>
                    <a:pt x="16135" y="2960"/>
                  </a:lnTo>
                  <a:lnTo>
                    <a:pt x="16198" y="2996"/>
                  </a:lnTo>
                  <a:lnTo>
                    <a:pt x="16225" y="3023"/>
                  </a:lnTo>
                  <a:lnTo>
                    <a:pt x="16279" y="3050"/>
                  </a:lnTo>
                  <a:cubicBezTo>
                    <a:pt x="16469" y="3131"/>
                    <a:pt x="16649" y="3248"/>
                    <a:pt x="16820" y="3393"/>
                  </a:cubicBezTo>
                  <a:cubicBezTo>
                    <a:pt x="16991" y="3528"/>
                    <a:pt x="17163" y="3681"/>
                    <a:pt x="17334" y="3834"/>
                  </a:cubicBezTo>
                  <a:cubicBezTo>
                    <a:pt x="17514" y="3987"/>
                    <a:pt x="17703" y="4141"/>
                    <a:pt x="17920" y="4267"/>
                  </a:cubicBezTo>
                  <a:cubicBezTo>
                    <a:pt x="18030" y="4333"/>
                    <a:pt x="18147" y="4389"/>
                    <a:pt x="18270" y="4431"/>
                  </a:cubicBezTo>
                  <a:lnTo>
                    <a:pt x="18270" y="4431"/>
                  </a:lnTo>
                  <a:cubicBezTo>
                    <a:pt x="18099" y="4651"/>
                    <a:pt x="17917" y="4859"/>
                    <a:pt x="17713" y="5051"/>
                  </a:cubicBezTo>
                  <a:cubicBezTo>
                    <a:pt x="17424" y="5321"/>
                    <a:pt x="17100" y="5565"/>
                    <a:pt x="16757" y="5790"/>
                  </a:cubicBezTo>
                  <a:cubicBezTo>
                    <a:pt x="16415" y="6007"/>
                    <a:pt x="16045" y="6214"/>
                    <a:pt x="15684" y="6412"/>
                  </a:cubicBezTo>
                  <a:cubicBezTo>
                    <a:pt x="15315" y="6619"/>
                    <a:pt x="14945" y="6818"/>
                    <a:pt x="14585" y="7016"/>
                  </a:cubicBezTo>
                  <a:cubicBezTo>
                    <a:pt x="13106" y="7791"/>
                    <a:pt x="11547" y="8413"/>
                    <a:pt x="9961" y="8927"/>
                  </a:cubicBezTo>
                  <a:cubicBezTo>
                    <a:pt x="8374" y="9450"/>
                    <a:pt x="6752" y="9846"/>
                    <a:pt x="5111" y="10180"/>
                  </a:cubicBezTo>
                  <a:cubicBezTo>
                    <a:pt x="3896" y="10420"/>
                    <a:pt x="2671" y="10616"/>
                    <a:pt x="1444" y="10775"/>
                  </a:cubicBezTo>
                  <a:lnTo>
                    <a:pt x="1444" y="10775"/>
                  </a:lnTo>
                  <a:cubicBezTo>
                    <a:pt x="2382" y="10395"/>
                    <a:pt x="3302" y="9962"/>
                    <a:pt x="4192" y="9477"/>
                  </a:cubicBezTo>
                  <a:cubicBezTo>
                    <a:pt x="5463" y="8783"/>
                    <a:pt x="6670" y="7981"/>
                    <a:pt x="7806" y="7070"/>
                  </a:cubicBezTo>
                  <a:cubicBezTo>
                    <a:pt x="8933" y="6160"/>
                    <a:pt x="9979" y="5150"/>
                    <a:pt x="10898" y="4005"/>
                  </a:cubicBezTo>
                  <a:cubicBezTo>
                    <a:pt x="11123" y="3726"/>
                    <a:pt x="11340" y="3429"/>
                    <a:pt x="11538" y="3122"/>
                  </a:cubicBezTo>
                  <a:cubicBezTo>
                    <a:pt x="11646" y="2969"/>
                    <a:pt x="11736" y="2816"/>
                    <a:pt x="11835" y="2662"/>
                  </a:cubicBezTo>
                  <a:cubicBezTo>
                    <a:pt x="11881" y="2581"/>
                    <a:pt x="11926" y="2500"/>
                    <a:pt x="11971" y="2419"/>
                  </a:cubicBezTo>
                  <a:lnTo>
                    <a:pt x="12007" y="2356"/>
                  </a:lnTo>
                  <a:lnTo>
                    <a:pt x="12043" y="2293"/>
                  </a:lnTo>
                  <a:cubicBezTo>
                    <a:pt x="12061" y="2248"/>
                    <a:pt x="12079" y="2203"/>
                    <a:pt x="12097" y="2158"/>
                  </a:cubicBezTo>
                  <a:cubicBezTo>
                    <a:pt x="12241" y="1824"/>
                    <a:pt x="12367" y="1482"/>
                    <a:pt x="12502" y="1157"/>
                  </a:cubicBezTo>
                  <a:cubicBezTo>
                    <a:pt x="12575" y="995"/>
                    <a:pt x="12647" y="833"/>
                    <a:pt x="12728" y="688"/>
                  </a:cubicBezTo>
                  <a:cubicBezTo>
                    <a:pt x="12764" y="616"/>
                    <a:pt x="12809" y="544"/>
                    <a:pt x="12854" y="481"/>
                  </a:cubicBezTo>
                  <a:cubicBezTo>
                    <a:pt x="12863" y="468"/>
                    <a:pt x="12874" y="455"/>
                    <a:pt x="12884" y="443"/>
                  </a:cubicBezTo>
                  <a:close/>
                  <a:moveTo>
                    <a:pt x="12906" y="1"/>
                  </a:moveTo>
                  <a:cubicBezTo>
                    <a:pt x="12897" y="1"/>
                    <a:pt x="12889" y="2"/>
                    <a:pt x="12881" y="3"/>
                  </a:cubicBezTo>
                  <a:cubicBezTo>
                    <a:pt x="12755" y="21"/>
                    <a:pt x="12701" y="75"/>
                    <a:pt x="12647" y="120"/>
                  </a:cubicBezTo>
                  <a:cubicBezTo>
                    <a:pt x="12602" y="157"/>
                    <a:pt x="12566" y="202"/>
                    <a:pt x="12539" y="247"/>
                  </a:cubicBezTo>
                  <a:cubicBezTo>
                    <a:pt x="12475" y="337"/>
                    <a:pt x="12421" y="418"/>
                    <a:pt x="12376" y="499"/>
                  </a:cubicBezTo>
                  <a:cubicBezTo>
                    <a:pt x="12286" y="670"/>
                    <a:pt x="12214" y="842"/>
                    <a:pt x="12142" y="1004"/>
                  </a:cubicBezTo>
                  <a:cubicBezTo>
                    <a:pt x="12007" y="1346"/>
                    <a:pt x="11881" y="1689"/>
                    <a:pt x="11745" y="2013"/>
                  </a:cubicBezTo>
                  <a:lnTo>
                    <a:pt x="11691" y="2122"/>
                  </a:lnTo>
                  <a:lnTo>
                    <a:pt x="11673" y="2176"/>
                  </a:lnTo>
                  <a:lnTo>
                    <a:pt x="11637" y="2239"/>
                  </a:lnTo>
                  <a:cubicBezTo>
                    <a:pt x="11592" y="2311"/>
                    <a:pt x="11556" y="2392"/>
                    <a:pt x="11502" y="2464"/>
                  </a:cubicBezTo>
                  <a:cubicBezTo>
                    <a:pt x="11421" y="2617"/>
                    <a:pt x="11322" y="2771"/>
                    <a:pt x="11222" y="2915"/>
                  </a:cubicBezTo>
                  <a:cubicBezTo>
                    <a:pt x="11033" y="3212"/>
                    <a:pt x="10826" y="3501"/>
                    <a:pt x="10601" y="3780"/>
                  </a:cubicBezTo>
                  <a:cubicBezTo>
                    <a:pt x="9717" y="4889"/>
                    <a:pt x="8690" y="5898"/>
                    <a:pt x="7590" y="6800"/>
                  </a:cubicBezTo>
                  <a:cubicBezTo>
                    <a:pt x="6472" y="7701"/>
                    <a:pt x="5282" y="8503"/>
                    <a:pt x="4029" y="9188"/>
                  </a:cubicBezTo>
                  <a:cubicBezTo>
                    <a:pt x="2776" y="9883"/>
                    <a:pt x="1469" y="10459"/>
                    <a:pt x="117" y="10937"/>
                  </a:cubicBezTo>
                  <a:cubicBezTo>
                    <a:pt x="45" y="10964"/>
                    <a:pt x="0" y="11027"/>
                    <a:pt x="9" y="11108"/>
                  </a:cubicBezTo>
                  <a:cubicBezTo>
                    <a:pt x="18" y="11184"/>
                    <a:pt x="89" y="11244"/>
                    <a:pt x="172" y="11244"/>
                  </a:cubicBezTo>
                  <a:cubicBezTo>
                    <a:pt x="178" y="11244"/>
                    <a:pt x="184" y="11244"/>
                    <a:pt x="189" y="11244"/>
                  </a:cubicBezTo>
                  <a:cubicBezTo>
                    <a:pt x="1857" y="11063"/>
                    <a:pt x="3525" y="10820"/>
                    <a:pt x="5174" y="10486"/>
                  </a:cubicBezTo>
                  <a:cubicBezTo>
                    <a:pt x="6824" y="10153"/>
                    <a:pt x="8455" y="9747"/>
                    <a:pt x="10060" y="9225"/>
                  </a:cubicBezTo>
                  <a:cubicBezTo>
                    <a:pt x="10456" y="9089"/>
                    <a:pt x="10862" y="8963"/>
                    <a:pt x="11250" y="8810"/>
                  </a:cubicBezTo>
                  <a:lnTo>
                    <a:pt x="11844" y="8594"/>
                  </a:lnTo>
                  <a:lnTo>
                    <a:pt x="12430" y="8359"/>
                  </a:lnTo>
                  <a:cubicBezTo>
                    <a:pt x="12818" y="8206"/>
                    <a:pt x="13206" y="8026"/>
                    <a:pt x="13593" y="7863"/>
                  </a:cubicBezTo>
                  <a:lnTo>
                    <a:pt x="14170" y="7593"/>
                  </a:lnTo>
                  <a:cubicBezTo>
                    <a:pt x="14359" y="7503"/>
                    <a:pt x="14549" y="7422"/>
                    <a:pt x="14738" y="7323"/>
                  </a:cubicBezTo>
                  <a:cubicBezTo>
                    <a:pt x="15117" y="7133"/>
                    <a:pt x="15495" y="6944"/>
                    <a:pt x="15865" y="6755"/>
                  </a:cubicBezTo>
                  <a:cubicBezTo>
                    <a:pt x="16234" y="6556"/>
                    <a:pt x="16613" y="6367"/>
                    <a:pt x="16982" y="6151"/>
                  </a:cubicBezTo>
                  <a:cubicBezTo>
                    <a:pt x="17352" y="5934"/>
                    <a:pt x="17713" y="5691"/>
                    <a:pt x="18037" y="5394"/>
                  </a:cubicBezTo>
                  <a:cubicBezTo>
                    <a:pt x="18362" y="5096"/>
                    <a:pt x="18650" y="4763"/>
                    <a:pt x="18902" y="4420"/>
                  </a:cubicBezTo>
                  <a:cubicBezTo>
                    <a:pt x="18929" y="4384"/>
                    <a:pt x="18947" y="4339"/>
                    <a:pt x="18947" y="4303"/>
                  </a:cubicBezTo>
                  <a:cubicBezTo>
                    <a:pt x="18965" y="4159"/>
                    <a:pt x="18866" y="4042"/>
                    <a:pt x="18731" y="4023"/>
                  </a:cubicBezTo>
                  <a:lnTo>
                    <a:pt x="18722" y="4023"/>
                  </a:lnTo>
                  <a:cubicBezTo>
                    <a:pt x="18533" y="3996"/>
                    <a:pt x="18352" y="3924"/>
                    <a:pt x="18172" y="3825"/>
                  </a:cubicBezTo>
                  <a:cubicBezTo>
                    <a:pt x="18001" y="3726"/>
                    <a:pt x="17821" y="3600"/>
                    <a:pt x="17640" y="3456"/>
                  </a:cubicBezTo>
                  <a:cubicBezTo>
                    <a:pt x="17460" y="3320"/>
                    <a:pt x="17280" y="3176"/>
                    <a:pt x="17082" y="3032"/>
                  </a:cubicBezTo>
                  <a:cubicBezTo>
                    <a:pt x="16892" y="2897"/>
                    <a:pt x="16685" y="2762"/>
                    <a:pt x="16451" y="2662"/>
                  </a:cubicBezTo>
                  <a:lnTo>
                    <a:pt x="16415" y="2644"/>
                  </a:lnTo>
                  <a:lnTo>
                    <a:pt x="16360" y="2608"/>
                  </a:lnTo>
                  <a:lnTo>
                    <a:pt x="16261" y="2536"/>
                  </a:lnTo>
                  <a:lnTo>
                    <a:pt x="16036" y="2374"/>
                  </a:lnTo>
                  <a:lnTo>
                    <a:pt x="15603" y="2049"/>
                  </a:lnTo>
                  <a:lnTo>
                    <a:pt x="14738" y="1391"/>
                  </a:lnTo>
                  <a:lnTo>
                    <a:pt x="13025" y="48"/>
                  </a:lnTo>
                  <a:lnTo>
                    <a:pt x="13016" y="39"/>
                  </a:lnTo>
                  <a:cubicBezTo>
                    <a:pt x="12987" y="17"/>
                    <a:pt x="12945" y="1"/>
                    <a:pt x="12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4"/>
            <p:cNvSpPr/>
            <p:nvPr/>
          </p:nvSpPr>
          <p:spPr>
            <a:xfrm>
              <a:off x="1857000" y="3245400"/>
              <a:ext cx="1232000" cy="1186575"/>
            </a:xfrm>
            <a:custGeom>
              <a:rect b="b" l="l" r="r" t="t"/>
              <a:pathLst>
                <a:path extrusionOk="0" h="47463" w="49280">
                  <a:moveTo>
                    <a:pt x="3133" y="33"/>
                  </a:moveTo>
                  <a:lnTo>
                    <a:pt x="3147" y="37"/>
                  </a:lnTo>
                  <a:cubicBezTo>
                    <a:pt x="3142" y="37"/>
                    <a:pt x="3138" y="35"/>
                    <a:pt x="3133" y="33"/>
                  </a:cubicBezTo>
                  <a:close/>
                  <a:moveTo>
                    <a:pt x="3174" y="372"/>
                  </a:moveTo>
                  <a:cubicBezTo>
                    <a:pt x="10770" y="1029"/>
                    <a:pt x="18401" y="1047"/>
                    <a:pt x="26015" y="1227"/>
                  </a:cubicBezTo>
                  <a:cubicBezTo>
                    <a:pt x="29837" y="1317"/>
                    <a:pt x="33668" y="1443"/>
                    <a:pt x="37481" y="1714"/>
                  </a:cubicBezTo>
                  <a:lnTo>
                    <a:pt x="40338" y="1948"/>
                  </a:lnTo>
                  <a:lnTo>
                    <a:pt x="43187" y="2245"/>
                  </a:lnTo>
                  <a:lnTo>
                    <a:pt x="46026" y="2606"/>
                  </a:lnTo>
                  <a:cubicBezTo>
                    <a:pt x="46927" y="2750"/>
                    <a:pt x="47829" y="2867"/>
                    <a:pt x="48739" y="2985"/>
                  </a:cubicBezTo>
                  <a:cubicBezTo>
                    <a:pt x="48730" y="3354"/>
                    <a:pt x="48730" y="3697"/>
                    <a:pt x="48739" y="4048"/>
                  </a:cubicBezTo>
                  <a:lnTo>
                    <a:pt x="48766" y="5211"/>
                  </a:lnTo>
                  <a:cubicBezTo>
                    <a:pt x="48784" y="5995"/>
                    <a:pt x="48793" y="6779"/>
                    <a:pt x="48784" y="7564"/>
                  </a:cubicBezTo>
                  <a:cubicBezTo>
                    <a:pt x="48766" y="9132"/>
                    <a:pt x="48721" y="10700"/>
                    <a:pt x="48631" y="12269"/>
                  </a:cubicBezTo>
                  <a:cubicBezTo>
                    <a:pt x="48478" y="15415"/>
                    <a:pt x="48207" y="18542"/>
                    <a:pt x="47955" y="21688"/>
                  </a:cubicBezTo>
                  <a:cubicBezTo>
                    <a:pt x="47892" y="22473"/>
                    <a:pt x="47829" y="23257"/>
                    <a:pt x="47775" y="24041"/>
                  </a:cubicBezTo>
                  <a:cubicBezTo>
                    <a:pt x="47721" y="24834"/>
                    <a:pt x="47676" y="25618"/>
                    <a:pt x="47639" y="26403"/>
                  </a:cubicBezTo>
                  <a:cubicBezTo>
                    <a:pt x="47558" y="27980"/>
                    <a:pt x="47486" y="29548"/>
                    <a:pt x="47333" y="31108"/>
                  </a:cubicBezTo>
                  <a:cubicBezTo>
                    <a:pt x="47180" y="32667"/>
                    <a:pt x="46954" y="34218"/>
                    <a:pt x="46567" y="35732"/>
                  </a:cubicBezTo>
                  <a:cubicBezTo>
                    <a:pt x="46188" y="37213"/>
                    <a:pt x="45645" y="38651"/>
                    <a:pt x="44846" y="39944"/>
                  </a:cubicBezTo>
                  <a:lnTo>
                    <a:pt x="44846" y="39944"/>
                  </a:lnTo>
                  <a:cubicBezTo>
                    <a:pt x="43883" y="39803"/>
                    <a:pt x="42948" y="39509"/>
                    <a:pt x="42105" y="39022"/>
                  </a:cubicBezTo>
                  <a:cubicBezTo>
                    <a:pt x="41240" y="38526"/>
                    <a:pt x="40482" y="37832"/>
                    <a:pt x="39887" y="37021"/>
                  </a:cubicBezTo>
                  <a:lnTo>
                    <a:pt x="39671" y="36714"/>
                  </a:lnTo>
                  <a:lnTo>
                    <a:pt x="39644" y="36669"/>
                  </a:lnTo>
                  <a:cubicBezTo>
                    <a:pt x="39635" y="36660"/>
                    <a:pt x="39617" y="36633"/>
                    <a:pt x="39608" y="36615"/>
                  </a:cubicBezTo>
                  <a:cubicBezTo>
                    <a:pt x="39572" y="36579"/>
                    <a:pt x="39527" y="36552"/>
                    <a:pt x="39491" y="36525"/>
                  </a:cubicBezTo>
                  <a:cubicBezTo>
                    <a:pt x="39416" y="36488"/>
                    <a:pt x="39341" y="36469"/>
                    <a:pt x="39260" y="36469"/>
                  </a:cubicBezTo>
                  <a:cubicBezTo>
                    <a:pt x="39244" y="36469"/>
                    <a:pt x="39228" y="36470"/>
                    <a:pt x="39211" y="36471"/>
                  </a:cubicBezTo>
                  <a:cubicBezTo>
                    <a:pt x="39112" y="36480"/>
                    <a:pt x="39013" y="36534"/>
                    <a:pt x="38941" y="36615"/>
                  </a:cubicBezTo>
                  <a:cubicBezTo>
                    <a:pt x="38905" y="36660"/>
                    <a:pt x="38887" y="36705"/>
                    <a:pt x="38869" y="36760"/>
                  </a:cubicBezTo>
                  <a:cubicBezTo>
                    <a:pt x="38860" y="36787"/>
                    <a:pt x="38860" y="36796"/>
                    <a:pt x="38860" y="36814"/>
                  </a:cubicBezTo>
                  <a:lnTo>
                    <a:pt x="38842" y="36859"/>
                  </a:lnTo>
                  <a:lnTo>
                    <a:pt x="38761" y="37228"/>
                  </a:lnTo>
                  <a:cubicBezTo>
                    <a:pt x="38626" y="37715"/>
                    <a:pt x="38463" y="38193"/>
                    <a:pt x="38256" y="38652"/>
                  </a:cubicBezTo>
                  <a:cubicBezTo>
                    <a:pt x="38058" y="39112"/>
                    <a:pt x="37823" y="39563"/>
                    <a:pt x="37544" y="39987"/>
                  </a:cubicBezTo>
                  <a:cubicBezTo>
                    <a:pt x="37273" y="40410"/>
                    <a:pt x="36976" y="40825"/>
                    <a:pt x="36652" y="41203"/>
                  </a:cubicBezTo>
                  <a:cubicBezTo>
                    <a:pt x="35344" y="42754"/>
                    <a:pt x="33650" y="43953"/>
                    <a:pt x="31838" y="44872"/>
                  </a:cubicBezTo>
                  <a:cubicBezTo>
                    <a:pt x="30026" y="45782"/>
                    <a:pt x="28079" y="46449"/>
                    <a:pt x="26096" y="46891"/>
                  </a:cubicBezTo>
                  <a:lnTo>
                    <a:pt x="26123" y="46891"/>
                  </a:lnTo>
                  <a:cubicBezTo>
                    <a:pt x="23978" y="46972"/>
                    <a:pt x="21842" y="47098"/>
                    <a:pt x="19687" y="47117"/>
                  </a:cubicBezTo>
                  <a:cubicBezTo>
                    <a:pt x="18556" y="47136"/>
                    <a:pt x="17424" y="47147"/>
                    <a:pt x="16292" y="47147"/>
                  </a:cubicBezTo>
                  <a:cubicBezTo>
                    <a:pt x="15279" y="47147"/>
                    <a:pt x="14265" y="47138"/>
                    <a:pt x="13251" y="47117"/>
                  </a:cubicBezTo>
                  <a:cubicBezTo>
                    <a:pt x="11106" y="47071"/>
                    <a:pt x="8970" y="46981"/>
                    <a:pt x="6833" y="46810"/>
                  </a:cubicBezTo>
                  <a:cubicBezTo>
                    <a:pt x="4777" y="46645"/>
                    <a:pt x="2720" y="46413"/>
                    <a:pt x="687" y="46091"/>
                  </a:cubicBezTo>
                  <a:lnTo>
                    <a:pt x="687" y="46091"/>
                  </a:lnTo>
                  <a:cubicBezTo>
                    <a:pt x="694" y="46042"/>
                    <a:pt x="686" y="46024"/>
                    <a:pt x="695" y="45990"/>
                  </a:cubicBezTo>
                  <a:lnTo>
                    <a:pt x="704" y="45900"/>
                  </a:lnTo>
                  <a:lnTo>
                    <a:pt x="731" y="45539"/>
                  </a:lnTo>
                  <a:lnTo>
                    <a:pt x="785" y="44818"/>
                  </a:lnTo>
                  <a:cubicBezTo>
                    <a:pt x="830" y="44340"/>
                    <a:pt x="848" y="43853"/>
                    <a:pt x="884" y="43376"/>
                  </a:cubicBezTo>
                  <a:cubicBezTo>
                    <a:pt x="902" y="42898"/>
                    <a:pt x="920" y="42411"/>
                    <a:pt x="947" y="41934"/>
                  </a:cubicBezTo>
                  <a:lnTo>
                    <a:pt x="983" y="40482"/>
                  </a:lnTo>
                  <a:cubicBezTo>
                    <a:pt x="1020" y="38553"/>
                    <a:pt x="1001" y="36624"/>
                    <a:pt x="974" y="34704"/>
                  </a:cubicBezTo>
                  <a:cubicBezTo>
                    <a:pt x="911" y="30846"/>
                    <a:pt x="785" y="26998"/>
                    <a:pt x="902" y="23158"/>
                  </a:cubicBezTo>
                  <a:cubicBezTo>
                    <a:pt x="1135" y="15524"/>
                    <a:pt x="1919" y="7908"/>
                    <a:pt x="3174" y="372"/>
                  </a:cubicBezTo>
                  <a:close/>
                  <a:moveTo>
                    <a:pt x="2894" y="1"/>
                  </a:moveTo>
                  <a:lnTo>
                    <a:pt x="2867" y="145"/>
                  </a:lnTo>
                  <a:cubicBezTo>
                    <a:pt x="1587" y="7753"/>
                    <a:pt x="803" y="15442"/>
                    <a:pt x="569" y="23149"/>
                  </a:cubicBezTo>
                  <a:cubicBezTo>
                    <a:pt x="452" y="27007"/>
                    <a:pt x="578" y="30855"/>
                    <a:pt x="641" y="34704"/>
                  </a:cubicBezTo>
                  <a:cubicBezTo>
                    <a:pt x="677" y="36633"/>
                    <a:pt x="695" y="38553"/>
                    <a:pt x="659" y="40473"/>
                  </a:cubicBezTo>
                  <a:lnTo>
                    <a:pt x="614" y="41916"/>
                  </a:lnTo>
                  <a:cubicBezTo>
                    <a:pt x="596" y="42402"/>
                    <a:pt x="578" y="42880"/>
                    <a:pt x="551" y="43358"/>
                  </a:cubicBezTo>
                  <a:cubicBezTo>
                    <a:pt x="524" y="43835"/>
                    <a:pt x="506" y="44313"/>
                    <a:pt x="461" y="44800"/>
                  </a:cubicBezTo>
                  <a:lnTo>
                    <a:pt x="407" y="45512"/>
                  </a:lnTo>
                  <a:lnTo>
                    <a:pt x="380" y="45873"/>
                  </a:lnTo>
                  <a:lnTo>
                    <a:pt x="361" y="46035"/>
                  </a:lnTo>
                  <a:cubicBezTo>
                    <a:pt x="361" y="46053"/>
                    <a:pt x="361" y="46062"/>
                    <a:pt x="334" y="46071"/>
                  </a:cubicBezTo>
                  <a:lnTo>
                    <a:pt x="1" y="46305"/>
                  </a:lnTo>
                  <a:lnTo>
                    <a:pt x="398" y="46368"/>
                  </a:lnTo>
                  <a:cubicBezTo>
                    <a:pt x="2525" y="46711"/>
                    <a:pt x="4661" y="46963"/>
                    <a:pt x="6806" y="47135"/>
                  </a:cubicBezTo>
                  <a:cubicBezTo>
                    <a:pt x="8952" y="47306"/>
                    <a:pt x="11097" y="47387"/>
                    <a:pt x="13251" y="47432"/>
                  </a:cubicBezTo>
                  <a:cubicBezTo>
                    <a:pt x="14265" y="47453"/>
                    <a:pt x="15281" y="47463"/>
                    <a:pt x="16296" y="47463"/>
                  </a:cubicBezTo>
                  <a:cubicBezTo>
                    <a:pt x="17430" y="47463"/>
                    <a:pt x="18565" y="47451"/>
                    <a:pt x="19696" y="47432"/>
                  </a:cubicBezTo>
                  <a:cubicBezTo>
                    <a:pt x="21842" y="47414"/>
                    <a:pt x="23996" y="47288"/>
                    <a:pt x="26141" y="47207"/>
                  </a:cubicBezTo>
                  <a:lnTo>
                    <a:pt x="26150" y="47207"/>
                  </a:lnTo>
                  <a:lnTo>
                    <a:pt x="26168" y="47198"/>
                  </a:lnTo>
                  <a:cubicBezTo>
                    <a:pt x="28178" y="46747"/>
                    <a:pt x="30143" y="46080"/>
                    <a:pt x="31982" y="45151"/>
                  </a:cubicBezTo>
                  <a:cubicBezTo>
                    <a:pt x="33821" y="44214"/>
                    <a:pt x="35543" y="42997"/>
                    <a:pt x="36886" y="41411"/>
                  </a:cubicBezTo>
                  <a:cubicBezTo>
                    <a:pt x="37228" y="41014"/>
                    <a:pt x="37535" y="40590"/>
                    <a:pt x="37805" y="40149"/>
                  </a:cubicBezTo>
                  <a:cubicBezTo>
                    <a:pt x="38094" y="39716"/>
                    <a:pt x="38328" y="39247"/>
                    <a:pt x="38544" y="38779"/>
                  </a:cubicBezTo>
                  <a:cubicBezTo>
                    <a:pt x="38761" y="38301"/>
                    <a:pt x="38914" y="37805"/>
                    <a:pt x="39058" y="37300"/>
                  </a:cubicBezTo>
                  <a:lnTo>
                    <a:pt x="39148" y="36922"/>
                  </a:lnTo>
                  <a:lnTo>
                    <a:pt x="39157" y="36877"/>
                  </a:lnTo>
                  <a:cubicBezTo>
                    <a:pt x="39166" y="36868"/>
                    <a:pt x="39166" y="36841"/>
                    <a:pt x="39166" y="36841"/>
                  </a:cubicBezTo>
                  <a:cubicBezTo>
                    <a:pt x="39175" y="36832"/>
                    <a:pt x="39175" y="36814"/>
                    <a:pt x="39184" y="36814"/>
                  </a:cubicBezTo>
                  <a:cubicBezTo>
                    <a:pt x="39193" y="36796"/>
                    <a:pt x="39220" y="36787"/>
                    <a:pt x="39248" y="36778"/>
                  </a:cubicBezTo>
                  <a:cubicBezTo>
                    <a:pt x="39275" y="36778"/>
                    <a:pt x="39311" y="36787"/>
                    <a:pt x="39338" y="36796"/>
                  </a:cubicBezTo>
                  <a:cubicBezTo>
                    <a:pt x="39356" y="36805"/>
                    <a:pt x="39365" y="36814"/>
                    <a:pt x="39374" y="36823"/>
                  </a:cubicBezTo>
                  <a:lnTo>
                    <a:pt x="39392" y="36841"/>
                  </a:lnTo>
                  <a:lnTo>
                    <a:pt x="39419" y="36886"/>
                  </a:lnTo>
                  <a:lnTo>
                    <a:pt x="39644" y="37201"/>
                  </a:lnTo>
                  <a:cubicBezTo>
                    <a:pt x="40266" y="38040"/>
                    <a:pt x="41041" y="38770"/>
                    <a:pt x="41952" y="39292"/>
                  </a:cubicBezTo>
                  <a:cubicBezTo>
                    <a:pt x="42862" y="39824"/>
                    <a:pt x="43872" y="40140"/>
                    <a:pt x="44908" y="40284"/>
                  </a:cubicBezTo>
                  <a:lnTo>
                    <a:pt x="45007" y="40293"/>
                  </a:lnTo>
                  <a:lnTo>
                    <a:pt x="45061" y="40212"/>
                  </a:lnTo>
                  <a:cubicBezTo>
                    <a:pt x="45927" y="38860"/>
                    <a:pt x="46495" y="37354"/>
                    <a:pt x="46900" y="35822"/>
                  </a:cubicBezTo>
                  <a:cubicBezTo>
                    <a:pt x="47297" y="34281"/>
                    <a:pt x="47540" y="32712"/>
                    <a:pt x="47712" y="31144"/>
                  </a:cubicBezTo>
                  <a:cubicBezTo>
                    <a:pt x="47874" y="29575"/>
                    <a:pt x="47964" y="27998"/>
                    <a:pt x="48054" y="26430"/>
                  </a:cubicBezTo>
                  <a:cubicBezTo>
                    <a:pt x="48099" y="25636"/>
                    <a:pt x="48144" y="24852"/>
                    <a:pt x="48207" y="24077"/>
                  </a:cubicBezTo>
                  <a:cubicBezTo>
                    <a:pt x="48261" y="23293"/>
                    <a:pt x="48334" y="22509"/>
                    <a:pt x="48406" y="21724"/>
                  </a:cubicBezTo>
                  <a:cubicBezTo>
                    <a:pt x="48667" y="18588"/>
                    <a:pt x="48965" y="15451"/>
                    <a:pt x="49145" y="12296"/>
                  </a:cubicBezTo>
                  <a:cubicBezTo>
                    <a:pt x="49217" y="10727"/>
                    <a:pt x="49280" y="9141"/>
                    <a:pt x="49280" y="7564"/>
                  </a:cubicBezTo>
                  <a:cubicBezTo>
                    <a:pt x="49280" y="6779"/>
                    <a:pt x="49262" y="5986"/>
                    <a:pt x="49235" y="5193"/>
                  </a:cubicBezTo>
                  <a:lnTo>
                    <a:pt x="49208" y="4607"/>
                  </a:lnTo>
                  <a:lnTo>
                    <a:pt x="49199" y="4310"/>
                  </a:lnTo>
                  <a:lnTo>
                    <a:pt x="49190" y="4165"/>
                  </a:lnTo>
                  <a:lnTo>
                    <a:pt x="49181" y="4003"/>
                  </a:lnTo>
                  <a:cubicBezTo>
                    <a:pt x="49154" y="3561"/>
                    <a:pt x="49109" y="3120"/>
                    <a:pt x="49055" y="2705"/>
                  </a:cubicBezTo>
                  <a:cubicBezTo>
                    <a:pt x="48081" y="2525"/>
                    <a:pt x="47081" y="2345"/>
                    <a:pt x="46089" y="2200"/>
                  </a:cubicBezTo>
                  <a:lnTo>
                    <a:pt x="43232" y="1840"/>
                  </a:lnTo>
                  <a:lnTo>
                    <a:pt x="40374" y="1551"/>
                  </a:lnTo>
                  <a:lnTo>
                    <a:pt x="37508" y="1317"/>
                  </a:lnTo>
                  <a:cubicBezTo>
                    <a:pt x="33686" y="1056"/>
                    <a:pt x="29855" y="938"/>
                    <a:pt x="26024" y="857"/>
                  </a:cubicBezTo>
                  <a:cubicBezTo>
                    <a:pt x="22193" y="776"/>
                    <a:pt x="18362" y="731"/>
                    <a:pt x="14540" y="632"/>
                  </a:cubicBezTo>
                  <a:cubicBezTo>
                    <a:pt x="10726" y="524"/>
                    <a:pt x="6903" y="353"/>
                    <a:pt x="3107" y="21"/>
                  </a:cubicBezTo>
                  <a:lnTo>
                    <a:pt x="3107" y="21"/>
                  </a:lnTo>
                  <a:cubicBezTo>
                    <a:pt x="3091" y="15"/>
                    <a:pt x="3070" y="10"/>
                    <a:pt x="3039" y="10"/>
                  </a:cubicBezTo>
                  <a:lnTo>
                    <a:pt x="28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4"/>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A67A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4"/>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6" name="Google Shape;2366;p84"/>
          <p:cNvSpPr txBox="1"/>
          <p:nvPr/>
        </p:nvSpPr>
        <p:spPr>
          <a:xfrm>
            <a:off x="241100" y="1214450"/>
            <a:ext cx="8813700" cy="3632700"/>
          </a:xfrm>
          <a:prstGeom prst="rect">
            <a:avLst/>
          </a:prstGeom>
          <a:noFill/>
          <a:ln>
            <a:noFill/>
          </a:ln>
        </p:spPr>
        <p:txBody>
          <a:bodyPr anchorCtr="0" anchor="t" bIns="91425" lIns="91425" spcFirstLastPara="1" rIns="91425" wrap="square" tIns="91425">
            <a:spAutoFit/>
          </a:bodyPr>
          <a:lstStyle/>
          <a:p>
            <a:pPr indent="0" lvl="0" marL="0" marR="736600" rtl="0" algn="l">
              <a:lnSpc>
                <a:spcPct val="100000"/>
              </a:lnSpc>
              <a:spcBef>
                <a:spcPts val="0"/>
              </a:spcBef>
              <a:spcAft>
                <a:spcPts val="0"/>
              </a:spcAft>
              <a:buNone/>
            </a:pPr>
            <a:r>
              <a:rPr lang="en" sz="1300">
                <a:solidFill>
                  <a:srgbClr val="343434"/>
                </a:solidFill>
                <a:latin typeface="Raleway"/>
                <a:ea typeface="Raleway"/>
                <a:cs typeface="Raleway"/>
                <a:sym typeface="Raleway"/>
              </a:rPr>
              <a:t>Pennebaker, J. W., Chung, C. K., Frazee, J., Lavergne, G. M., &amp; Beaver, D. I. (2014). When small words foretell academic success: The case of college admissions essays. </a:t>
            </a:r>
            <a:r>
              <a:rPr i="1" lang="en" sz="1300">
                <a:solidFill>
                  <a:srgbClr val="343434"/>
                </a:solidFill>
                <a:latin typeface="Raleway"/>
                <a:ea typeface="Raleway"/>
                <a:cs typeface="Raleway"/>
                <a:sym typeface="Raleway"/>
              </a:rPr>
              <a:t>PLOS ONE, 9</a:t>
            </a:r>
            <a:r>
              <a:rPr lang="en" sz="1300">
                <a:solidFill>
                  <a:srgbClr val="343434"/>
                </a:solidFill>
                <a:latin typeface="Raleway"/>
                <a:ea typeface="Raleway"/>
                <a:cs typeface="Raleway"/>
                <a:sym typeface="Raleway"/>
              </a:rPr>
              <a:t>(12), e115844. </a:t>
            </a:r>
            <a:r>
              <a:rPr lang="en" sz="1300" u="sng">
                <a:solidFill>
                  <a:srgbClr val="562FCA"/>
                </a:solidFill>
                <a:latin typeface="Raleway"/>
                <a:ea typeface="Raleway"/>
                <a:cs typeface="Raleway"/>
                <a:sym typeface="Raleway"/>
                <a:hlinkClick r:id="rId3">
                  <a:extLst>
                    <a:ext uri="{A12FA001-AC4F-418D-AE19-62706E023703}">
                      <ahyp:hlinkClr val="tx"/>
                    </a:ext>
                  </a:extLst>
                </a:hlinkClick>
              </a:rPr>
              <a:t>https://doi.org/10.1371/journal.pone.0115844</a:t>
            </a:r>
            <a:r>
              <a:rPr lang="en" sz="1300">
                <a:solidFill>
                  <a:schemeClr val="dk2"/>
                </a:solidFill>
                <a:latin typeface="Raleway"/>
                <a:ea typeface="Raleway"/>
                <a:cs typeface="Raleway"/>
                <a:sym typeface="Raleway"/>
              </a:rPr>
              <a:t> </a:t>
            </a:r>
            <a:endParaRPr sz="1300">
              <a:solidFill>
                <a:schemeClr val="dk2"/>
              </a:solidFill>
              <a:latin typeface="Raleway"/>
              <a:ea typeface="Raleway"/>
              <a:cs typeface="Raleway"/>
              <a:sym typeface="Raleway"/>
            </a:endParaRPr>
          </a:p>
          <a:p>
            <a:pPr indent="0" lvl="0" marL="0" marR="736600" rtl="0" algn="l">
              <a:lnSpc>
                <a:spcPct val="100000"/>
              </a:lnSpc>
              <a:spcBef>
                <a:spcPts val="0"/>
              </a:spcBef>
              <a:spcAft>
                <a:spcPts val="0"/>
              </a:spcAft>
              <a:buNone/>
            </a:pPr>
            <a:r>
              <a:t/>
            </a:r>
            <a:endParaRPr sz="1300">
              <a:solidFill>
                <a:schemeClr val="dk2"/>
              </a:solidFill>
              <a:latin typeface="Raleway"/>
              <a:ea typeface="Raleway"/>
              <a:cs typeface="Raleway"/>
              <a:sym typeface="Raleway"/>
            </a:endParaRPr>
          </a:p>
          <a:p>
            <a:pPr indent="0" lvl="0" marL="0" marR="736600" rtl="0" algn="l">
              <a:lnSpc>
                <a:spcPct val="100000"/>
              </a:lnSpc>
              <a:spcBef>
                <a:spcPts val="0"/>
              </a:spcBef>
              <a:spcAft>
                <a:spcPts val="0"/>
              </a:spcAft>
              <a:buNone/>
            </a:pPr>
            <a:r>
              <a:rPr lang="en" sz="1300">
                <a:solidFill>
                  <a:schemeClr val="dk2"/>
                </a:solidFill>
                <a:latin typeface="Raleway"/>
                <a:ea typeface="Raleway"/>
                <a:cs typeface="Raleway"/>
                <a:sym typeface="Raleway"/>
              </a:rPr>
              <a:t>Pennebaker, J. W., Boyd, R. L., Jordan, K., &amp; Blackburn, K. (2015). The Development and Psychometric Properties of LIWC2015. University of Texas at Austin, Austin, TX.</a:t>
            </a:r>
            <a:endParaRPr sz="1300">
              <a:solidFill>
                <a:schemeClr val="dk2"/>
              </a:solidFill>
              <a:latin typeface="Raleway"/>
              <a:ea typeface="Raleway"/>
              <a:cs typeface="Raleway"/>
              <a:sym typeface="Raleway"/>
            </a:endParaRPr>
          </a:p>
          <a:p>
            <a:pPr indent="0" lvl="0" marL="0" marR="736600" rtl="0" algn="l">
              <a:lnSpc>
                <a:spcPct val="100000"/>
              </a:lnSpc>
              <a:spcBef>
                <a:spcPts val="0"/>
              </a:spcBef>
              <a:spcAft>
                <a:spcPts val="0"/>
              </a:spcAft>
              <a:buNone/>
            </a:pPr>
            <a:r>
              <a:t/>
            </a:r>
            <a:endParaRPr sz="1300">
              <a:solidFill>
                <a:schemeClr val="dk2"/>
              </a:solidFill>
              <a:latin typeface="Raleway"/>
              <a:ea typeface="Raleway"/>
              <a:cs typeface="Raleway"/>
              <a:sym typeface="Raleway"/>
            </a:endParaRPr>
          </a:p>
          <a:p>
            <a:pPr indent="0" lvl="0" marL="0" marR="736600" rtl="0" algn="l">
              <a:lnSpc>
                <a:spcPct val="100000"/>
              </a:lnSpc>
              <a:spcBef>
                <a:spcPts val="0"/>
              </a:spcBef>
              <a:spcAft>
                <a:spcPts val="0"/>
              </a:spcAft>
              <a:buNone/>
            </a:pPr>
            <a:r>
              <a:rPr lang="en" sz="1300">
                <a:solidFill>
                  <a:schemeClr val="dk2"/>
                </a:solidFill>
                <a:latin typeface="Raleway"/>
                <a:ea typeface="Raleway"/>
                <a:cs typeface="Raleway"/>
                <a:sym typeface="Raleway"/>
              </a:rPr>
              <a:t>Douglas Guilbeault, Ethan O. Nadler, Mark Chu, Donald Ruggiero Lo Sardo, Aabir Abubaker Kar, Bhargav Srinivasa Desikan. Color associations in abstract semantic domains. </a:t>
            </a:r>
            <a:r>
              <a:rPr i="1" lang="en" sz="1300">
                <a:solidFill>
                  <a:schemeClr val="dk2"/>
                </a:solidFill>
                <a:latin typeface="Raleway"/>
                <a:ea typeface="Raleway"/>
                <a:cs typeface="Raleway"/>
                <a:sym typeface="Raleway"/>
              </a:rPr>
              <a:t>Cognition</a:t>
            </a:r>
            <a:r>
              <a:rPr lang="en" sz="1300">
                <a:solidFill>
                  <a:schemeClr val="dk2"/>
                </a:solidFill>
                <a:latin typeface="Raleway"/>
                <a:ea typeface="Raleway"/>
                <a:cs typeface="Raleway"/>
                <a:sym typeface="Raleway"/>
              </a:rPr>
              <a:t>, Volume 201, 2020, 104306, ISSN 0010-0277. </a:t>
            </a:r>
            <a:r>
              <a:rPr lang="en" sz="1300" u="sng">
                <a:solidFill>
                  <a:schemeClr val="hlink"/>
                </a:solidFill>
                <a:latin typeface="Raleway"/>
                <a:ea typeface="Raleway"/>
                <a:cs typeface="Raleway"/>
                <a:sym typeface="Raleway"/>
                <a:hlinkClick r:id="rId4"/>
              </a:rPr>
              <a:t>https://doi.org/10.1016/j.cognition.2020.104306</a:t>
            </a:r>
            <a:r>
              <a:rPr lang="en" sz="1300">
                <a:solidFill>
                  <a:schemeClr val="dk2"/>
                </a:solidFill>
                <a:latin typeface="Raleway"/>
                <a:ea typeface="Raleway"/>
                <a:cs typeface="Raleway"/>
                <a:sym typeface="Raleway"/>
              </a:rPr>
              <a:t>. </a:t>
            </a:r>
            <a:endParaRPr sz="1300">
              <a:solidFill>
                <a:schemeClr val="dk2"/>
              </a:solidFill>
              <a:latin typeface="Raleway"/>
              <a:ea typeface="Raleway"/>
              <a:cs typeface="Raleway"/>
              <a:sym typeface="Raleway"/>
            </a:endParaRPr>
          </a:p>
          <a:p>
            <a:pPr indent="0" lvl="0" marL="0" marR="736600" rtl="0" algn="l">
              <a:lnSpc>
                <a:spcPct val="100000"/>
              </a:lnSpc>
              <a:spcBef>
                <a:spcPts val="0"/>
              </a:spcBef>
              <a:spcAft>
                <a:spcPts val="0"/>
              </a:spcAft>
              <a:buNone/>
            </a:pPr>
            <a:r>
              <a:t/>
            </a:r>
            <a:endParaRPr sz="1300">
              <a:solidFill>
                <a:schemeClr val="dk2"/>
              </a:solidFill>
              <a:latin typeface="Raleway"/>
              <a:ea typeface="Raleway"/>
              <a:cs typeface="Raleway"/>
              <a:sym typeface="Raleway"/>
            </a:endParaRPr>
          </a:p>
          <a:p>
            <a:pPr indent="0" lvl="0" marL="0" marR="736600" rtl="0" algn="l">
              <a:lnSpc>
                <a:spcPct val="100000"/>
              </a:lnSpc>
              <a:spcBef>
                <a:spcPts val="0"/>
              </a:spcBef>
              <a:spcAft>
                <a:spcPts val="0"/>
              </a:spcAft>
              <a:buNone/>
            </a:pPr>
            <a:r>
              <a:rPr lang="en" sz="1300">
                <a:solidFill>
                  <a:schemeClr val="dk2"/>
                </a:solidFill>
                <a:latin typeface="Raleway"/>
                <a:ea typeface="Raleway"/>
                <a:cs typeface="Raleway"/>
                <a:sym typeface="Raleway"/>
              </a:rPr>
              <a:t>Monroe, B., Colaresi, M., &amp; Quinn, K. (2017). Fightin' Words: Lexical Feature Selection and Evaluation for Identifying the Content of Political Conflict. Political Analysis, 16(4), 372-403. doi:10.1093/pan/mpn018</a:t>
            </a:r>
            <a:endParaRPr sz="1300">
              <a:solidFill>
                <a:schemeClr val="dk2"/>
              </a:solidFill>
              <a:latin typeface="Raleway"/>
              <a:ea typeface="Raleway"/>
              <a:cs typeface="Raleway"/>
              <a:sym typeface="Raleway"/>
            </a:endParaRPr>
          </a:p>
          <a:p>
            <a:pPr indent="0" lvl="0" marL="0" marR="736600" rtl="0" algn="l">
              <a:lnSpc>
                <a:spcPct val="100000"/>
              </a:lnSpc>
              <a:spcBef>
                <a:spcPts val="0"/>
              </a:spcBef>
              <a:spcAft>
                <a:spcPts val="0"/>
              </a:spcAft>
              <a:buNone/>
            </a:pPr>
            <a:r>
              <a:t/>
            </a:r>
            <a:endParaRPr sz="1300">
              <a:solidFill>
                <a:schemeClr val="dk2"/>
              </a:solidFill>
              <a:latin typeface="Raleway"/>
              <a:ea typeface="Raleway"/>
              <a:cs typeface="Raleway"/>
              <a:sym typeface="Raleway"/>
            </a:endParaRPr>
          </a:p>
          <a:p>
            <a:pPr indent="0" lvl="0" marL="0" marR="736600" rtl="0" algn="l">
              <a:lnSpc>
                <a:spcPct val="100000"/>
              </a:lnSpc>
              <a:spcBef>
                <a:spcPts val="0"/>
              </a:spcBef>
              <a:spcAft>
                <a:spcPts val="0"/>
              </a:spcAft>
              <a:buNone/>
            </a:pPr>
            <a:r>
              <a:rPr lang="en" sz="1300">
                <a:solidFill>
                  <a:schemeClr val="dk2"/>
                </a:solidFill>
                <a:latin typeface="Raleway"/>
                <a:ea typeface="Raleway"/>
                <a:cs typeface="Raleway"/>
                <a:sym typeface="Raleway"/>
              </a:rPr>
              <a:t>Blei, David M., Andrew Y. Ng, and Michael I. Jordan. "Latent dirichlet allocation." Journal of machine Learning research 3.Jan (2003): 993-1022.</a:t>
            </a:r>
            <a:endParaRPr sz="1300">
              <a:solidFill>
                <a:schemeClr val="dk2"/>
              </a:solidFill>
              <a:latin typeface="Raleway"/>
              <a:ea typeface="Raleway"/>
              <a:cs typeface="Raleway"/>
              <a:sym typeface="Raleway"/>
            </a:endParaRPr>
          </a:p>
          <a:p>
            <a:pPr indent="0" lvl="0" marL="0" rtl="0" algn="l">
              <a:spcBef>
                <a:spcPts val="0"/>
              </a:spcBef>
              <a:spcAft>
                <a:spcPts val="0"/>
              </a:spcAft>
              <a:buNone/>
            </a:pPr>
            <a:r>
              <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0" name="Shape 2370"/>
        <p:cNvGrpSpPr/>
        <p:nvPr/>
      </p:nvGrpSpPr>
      <p:grpSpPr>
        <a:xfrm>
          <a:off x="0" y="0"/>
          <a:ext cx="0" cy="0"/>
          <a:chOff x="0" y="0"/>
          <a:chExt cx="0" cy="0"/>
        </a:xfrm>
      </p:grpSpPr>
      <p:grpSp>
        <p:nvGrpSpPr>
          <p:cNvPr id="2371" name="Google Shape;2371;p85"/>
          <p:cNvGrpSpPr/>
          <p:nvPr/>
        </p:nvGrpSpPr>
        <p:grpSpPr>
          <a:xfrm rot="358877">
            <a:off x="3012901" y="2359007"/>
            <a:ext cx="3118361" cy="925889"/>
            <a:chOff x="4345425" y="2175475"/>
            <a:chExt cx="800750" cy="176025"/>
          </a:xfrm>
        </p:grpSpPr>
        <p:sp>
          <p:nvSpPr>
            <p:cNvPr id="2372" name="Google Shape;2372;p85"/>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5"/>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4" name="Google Shape;2374;p85"/>
          <p:cNvSpPr txBox="1"/>
          <p:nvPr>
            <p:ph idx="3" type="subTitle"/>
          </p:nvPr>
        </p:nvSpPr>
        <p:spPr>
          <a:xfrm>
            <a:off x="2696300" y="2482877"/>
            <a:ext cx="37581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sz="3400"/>
              <a:t>THANKS</a:t>
            </a:r>
            <a:endParaRPr sz="3400"/>
          </a:p>
        </p:txBody>
      </p:sp>
      <p:sp>
        <p:nvSpPr>
          <p:cNvPr id="2375" name="Google Shape;2375;p85"/>
          <p:cNvSpPr/>
          <p:nvPr/>
        </p:nvSpPr>
        <p:spPr>
          <a:xfrm>
            <a:off x="4200005" y="1453150"/>
            <a:ext cx="743939" cy="726584"/>
          </a:xfrm>
          <a:custGeom>
            <a:rect b="b" l="l" r="r" t="t"/>
            <a:pathLst>
              <a:path extrusionOk="0" h="18362" w="19845">
                <a:moveTo>
                  <a:pt x="12101" y="287"/>
                </a:moveTo>
                <a:lnTo>
                  <a:pt x="12101" y="287"/>
                </a:lnTo>
                <a:cubicBezTo>
                  <a:pt x="12885" y="1086"/>
                  <a:pt x="12744" y="2653"/>
                  <a:pt x="12885" y="3735"/>
                </a:cubicBezTo>
                <a:cubicBezTo>
                  <a:pt x="12916" y="3970"/>
                  <a:pt x="12963" y="4221"/>
                  <a:pt x="12994" y="4456"/>
                </a:cubicBezTo>
                <a:cubicBezTo>
                  <a:pt x="12979" y="4425"/>
                  <a:pt x="12979" y="4393"/>
                  <a:pt x="12979" y="4378"/>
                </a:cubicBezTo>
                <a:cubicBezTo>
                  <a:pt x="12822" y="3657"/>
                  <a:pt x="12712" y="2951"/>
                  <a:pt x="12587" y="2230"/>
                </a:cubicBezTo>
                <a:cubicBezTo>
                  <a:pt x="12477" y="1588"/>
                  <a:pt x="12430" y="851"/>
                  <a:pt x="12101" y="287"/>
                </a:cubicBezTo>
                <a:close/>
                <a:moveTo>
                  <a:pt x="862" y="7936"/>
                </a:moveTo>
                <a:lnTo>
                  <a:pt x="862" y="7936"/>
                </a:lnTo>
                <a:cubicBezTo>
                  <a:pt x="2728" y="8923"/>
                  <a:pt x="4593" y="9926"/>
                  <a:pt x="6458" y="10930"/>
                </a:cubicBezTo>
                <a:cubicBezTo>
                  <a:pt x="6458" y="10930"/>
                  <a:pt x="6474" y="10930"/>
                  <a:pt x="6474" y="10945"/>
                </a:cubicBezTo>
                <a:cubicBezTo>
                  <a:pt x="6443" y="11102"/>
                  <a:pt x="6411" y="11259"/>
                  <a:pt x="6380" y="11431"/>
                </a:cubicBezTo>
                <a:cubicBezTo>
                  <a:pt x="6380" y="11431"/>
                  <a:pt x="6380" y="11415"/>
                  <a:pt x="6380" y="11415"/>
                </a:cubicBezTo>
                <a:cubicBezTo>
                  <a:pt x="5627" y="10757"/>
                  <a:pt x="4671" y="10303"/>
                  <a:pt x="3825" y="9785"/>
                </a:cubicBezTo>
                <a:cubicBezTo>
                  <a:pt x="3370" y="9503"/>
                  <a:pt x="2916" y="9237"/>
                  <a:pt x="2446" y="8970"/>
                </a:cubicBezTo>
                <a:cubicBezTo>
                  <a:pt x="2179" y="8798"/>
                  <a:pt x="1051" y="8296"/>
                  <a:pt x="862" y="7936"/>
                </a:cubicBezTo>
                <a:close/>
                <a:moveTo>
                  <a:pt x="18998" y="8751"/>
                </a:moveTo>
                <a:lnTo>
                  <a:pt x="18998" y="8751"/>
                </a:lnTo>
                <a:cubicBezTo>
                  <a:pt x="18559" y="9409"/>
                  <a:pt x="16944" y="10256"/>
                  <a:pt x="16600" y="10506"/>
                </a:cubicBezTo>
                <a:cubicBezTo>
                  <a:pt x="15878" y="10992"/>
                  <a:pt x="15095" y="11431"/>
                  <a:pt x="14452" y="12027"/>
                </a:cubicBezTo>
                <a:cubicBezTo>
                  <a:pt x="14421" y="11886"/>
                  <a:pt x="14405" y="11760"/>
                  <a:pt x="14389" y="11619"/>
                </a:cubicBezTo>
                <a:cubicBezTo>
                  <a:pt x="15988" y="10773"/>
                  <a:pt x="17524" y="9801"/>
                  <a:pt x="18998" y="8751"/>
                </a:cubicBezTo>
                <a:close/>
                <a:moveTo>
                  <a:pt x="14860" y="12199"/>
                </a:moveTo>
                <a:lnTo>
                  <a:pt x="14860" y="12199"/>
                </a:lnTo>
                <a:cubicBezTo>
                  <a:pt x="14766" y="12842"/>
                  <a:pt x="14719" y="13500"/>
                  <a:pt x="14687" y="14143"/>
                </a:cubicBezTo>
                <a:cubicBezTo>
                  <a:pt x="14640" y="13563"/>
                  <a:pt x="14578" y="12967"/>
                  <a:pt x="14499" y="12387"/>
                </a:cubicBezTo>
                <a:lnTo>
                  <a:pt x="14515" y="12387"/>
                </a:lnTo>
                <a:cubicBezTo>
                  <a:pt x="14625" y="12325"/>
                  <a:pt x="14734" y="12262"/>
                  <a:pt x="14860" y="12199"/>
                </a:cubicBezTo>
                <a:close/>
                <a:moveTo>
                  <a:pt x="11913" y="835"/>
                </a:moveTo>
                <a:cubicBezTo>
                  <a:pt x="11882" y="1791"/>
                  <a:pt x="12211" y="2920"/>
                  <a:pt x="12367" y="3782"/>
                </a:cubicBezTo>
                <a:cubicBezTo>
                  <a:pt x="12587" y="4973"/>
                  <a:pt x="12853" y="6196"/>
                  <a:pt x="13183" y="7371"/>
                </a:cubicBezTo>
                <a:cubicBezTo>
                  <a:pt x="13073" y="7403"/>
                  <a:pt x="13041" y="7607"/>
                  <a:pt x="13183" y="7622"/>
                </a:cubicBezTo>
                <a:cubicBezTo>
                  <a:pt x="13198" y="7638"/>
                  <a:pt x="13230" y="7638"/>
                  <a:pt x="13245" y="7638"/>
                </a:cubicBezTo>
                <a:cubicBezTo>
                  <a:pt x="13261" y="7654"/>
                  <a:pt x="13261" y="7654"/>
                  <a:pt x="13261" y="7669"/>
                </a:cubicBezTo>
                <a:cubicBezTo>
                  <a:pt x="13279" y="7723"/>
                  <a:pt x="13322" y="7751"/>
                  <a:pt x="13364" y="7751"/>
                </a:cubicBezTo>
                <a:cubicBezTo>
                  <a:pt x="13397" y="7751"/>
                  <a:pt x="13429" y="7734"/>
                  <a:pt x="13449" y="7701"/>
                </a:cubicBezTo>
                <a:cubicBezTo>
                  <a:pt x="13465" y="7685"/>
                  <a:pt x="13465" y="7685"/>
                  <a:pt x="13465" y="7685"/>
                </a:cubicBezTo>
                <a:cubicBezTo>
                  <a:pt x="13496" y="7685"/>
                  <a:pt x="13543" y="7685"/>
                  <a:pt x="13574" y="7701"/>
                </a:cubicBezTo>
                <a:cubicBezTo>
                  <a:pt x="13614" y="7750"/>
                  <a:pt x="13677" y="7774"/>
                  <a:pt x="13746" y="7774"/>
                </a:cubicBezTo>
                <a:cubicBezTo>
                  <a:pt x="13788" y="7774"/>
                  <a:pt x="13831" y="7765"/>
                  <a:pt x="13872" y="7748"/>
                </a:cubicBezTo>
                <a:cubicBezTo>
                  <a:pt x="15408" y="8030"/>
                  <a:pt x="16960" y="8218"/>
                  <a:pt x="18512" y="8484"/>
                </a:cubicBezTo>
                <a:cubicBezTo>
                  <a:pt x="16960" y="9566"/>
                  <a:pt x="15346" y="10538"/>
                  <a:pt x="13684" y="11431"/>
                </a:cubicBezTo>
                <a:cubicBezTo>
                  <a:pt x="13429" y="11566"/>
                  <a:pt x="13577" y="11903"/>
                  <a:pt x="13810" y="11903"/>
                </a:cubicBezTo>
                <a:cubicBezTo>
                  <a:pt x="13820" y="11903"/>
                  <a:pt x="13830" y="11903"/>
                  <a:pt x="13841" y="11901"/>
                </a:cubicBezTo>
                <a:cubicBezTo>
                  <a:pt x="14029" y="13406"/>
                  <a:pt x="14139" y="14895"/>
                  <a:pt x="14154" y="16416"/>
                </a:cubicBezTo>
                <a:cubicBezTo>
                  <a:pt x="12869" y="15099"/>
                  <a:pt x="11568" y="13767"/>
                  <a:pt x="10220" y="12513"/>
                </a:cubicBezTo>
                <a:cubicBezTo>
                  <a:pt x="10164" y="12457"/>
                  <a:pt x="10096" y="12429"/>
                  <a:pt x="10029" y="12429"/>
                </a:cubicBezTo>
                <a:cubicBezTo>
                  <a:pt x="9946" y="12429"/>
                  <a:pt x="9865" y="12473"/>
                  <a:pt x="9813" y="12560"/>
                </a:cubicBezTo>
                <a:cubicBezTo>
                  <a:pt x="8778" y="14190"/>
                  <a:pt x="7446" y="15616"/>
                  <a:pt x="5941" y="16807"/>
                </a:cubicBezTo>
                <a:cubicBezTo>
                  <a:pt x="6427" y="14864"/>
                  <a:pt x="6866" y="12842"/>
                  <a:pt x="6913" y="10867"/>
                </a:cubicBezTo>
                <a:cubicBezTo>
                  <a:pt x="6913" y="10788"/>
                  <a:pt x="6881" y="10741"/>
                  <a:pt x="6834" y="10710"/>
                </a:cubicBezTo>
                <a:cubicBezTo>
                  <a:pt x="6834" y="10632"/>
                  <a:pt x="6803" y="10553"/>
                  <a:pt x="6709" y="10506"/>
                </a:cubicBezTo>
                <a:cubicBezTo>
                  <a:pt x="4953" y="9582"/>
                  <a:pt x="3198" y="8657"/>
                  <a:pt x="1442" y="7732"/>
                </a:cubicBezTo>
                <a:cubicBezTo>
                  <a:pt x="3621" y="7513"/>
                  <a:pt x="5831" y="7309"/>
                  <a:pt x="8010" y="6980"/>
                </a:cubicBezTo>
                <a:cubicBezTo>
                  <a:pt x="8044" y="7014"/>
                  <a:pt x="8088" y="7039"/>
                  <a:pt x="8134" y="7039"/>
                </a:cubicBezTo>
                <a:cubicBezTo>
                  <a:pt x="8171" y="7039"/>
                  <a:pt x="8210" y="7022"/>
                  <a:pt x="8245" y="6980"/>
                </a:cubicBezTo>
                <a:cubicBezTo>
                  <a:pt x="9092" y="5961"/>
                  <a:pt x="9718" y="4738"/>
                  <a:pt x="10361" y="3594"/>
                </a:cubicBezTo>
                <a:cubicBezTo>
                  <a:pt x="10863" y="2732"/>
                  <a:pt x="11521" y="1807"/>
                  <a:pt x="11913" y="835"/>
                </a:cubicBezTo>
                <a:close/>
                <a:moveTo>
                  <a:pt x="6537" y="17027"/>
                </a:moveTo>
                <a:cubicBezTo>
                  <a:pt x="6270" y="17293"/>
                  <a:pt x="6004" y="17560"/>
                  <a:pt x="5737" y="17826"/>
                </a:cubicBezTo>
                <a:cubicBezTo>
                  <a:pt x="5706" y="17795"/>
                  <a:pt x="5675" y="17748"/>
                  <a:pt x="5659" y="17716"/>
                </a:cubicBezTo>
                <a:cubicBezTo>
                  <a:pt x="5957" y="17497"/>
                  <a:pt x="6254" y="17262"/>
                  <a:pt x="6537" y="17027"/>
                </a:cubicBezTo>
                <a:close/>
                <a:moveTo>
                  <a:pt x="12113" y="1"/>
                </a:moveTo>
                <a:cubicBezTo>
                  <a:pt x="12099" y="1"/>
                  <a:pt x="12083" y="6"/>
                  <a:pt x="12070" y="20"/>
                </a:cubicBezTo>
                <a:cubicBezTo>
                  <a:pt x="11223" y="882"/>
                  <a:pt x="10706" y="2168"/>
                  <a:pt x="10079" y="3202"/>
                </a:cubicBezTo>
                <a:cubicBezTo>
                  <a:pt x="9405" y="4315"/>
                  <a:pt x="8590" y="5412"/>
                  <a:pt x="8026" y="6588"/>
                </a:cubicBezTo>
                <a:lnTo>
                  <a:pt x="8010" y="6588"/>
                </a:lnTo>
                <a:cubicBezTo>
                  <a:pt x="5565" y="6760"/>
                  <a:pt x="3135" y="7105"/>
                  <a:pt x="706" y="7371"/>
                </a:cubicBezTo>
                <a:cubicBezTo>
                  <a:pt x="549" y="7387"/>
                  <a:pt x="424" y="7575"/>
                  <a:pt x="502" y="7716"/>
                </a:cubicBezTo>
                <a:cubicBezTo>
                  <a:pt x="0" y="8249"/>
                  <a:pt x="1693" y="9017"/>
                  <a:pt x="1881" y="9143"/>
                </a:cubicBezTo>
                <a:cubicBezTo>
                  <a:pt x="3261" y="10005"/>
                  <a:pt x="4671" y="11149"/>
                  <a:pt x="6176" y="11745"/>
                </a:cubicBezTo>
                <a:cubicBezTo>
                  <a:pt x="6202" y="11751"/>
                  <a:pt x="6225" y="11755"/>
                  <a:pt x="6247" y="11755"/>
                </a:cubicBezTo>
                <a:cubicBezTo>
                  <a:pt x="6278" y="11755"/>
                  <a:pt x="6305" y="11747"/>
                  <a:pt x="6333" y="11729"/>
                </a:cubicBezTo>
                <a:lnTo>
                  <a:pt x="6333" y="11729"/>
                </a:lnTo>
                <a:cubicBezTo>
                  <a:pt x="5972" y="13641"/>
                  <a:pt x="5690" y="15553"/>
                  <a:pt x="5189" y="17434"/>
                </a:cubicBezTo>
                <a:cubicBezTo>
                  <a:pt x="5173" y="17528"/>
                  <a:pt x="5204" y="17622"/>
                  <a:pt x="5267" y="17701"/>
                </a:cubicBezTo>
                <a:cubicBezTo>
                  <a:pt x="5330" y="17889"/>
                  <a:pt x="5424" y="18077"/>
                  <a:pt x="5518" y="18249"/>
                </a:cubicBezTo>
                <a:cubicBezTo>
                  <a:pt x="5552" y="18327"/>
                  <a:pt x="5620" y="18362"/>
                  <a:pt x="5692" y="18362"/>
                </a:cubicBezTo>
                <a:cubicBezTo>
                  <a:pt x="5751" y="18362"/>
                  <a:pt x="5813" y="18339"/>
                  <a:pt x="5863" y="18296"/>
                </a:cubicBezTo>
                <a:cubicBezTo>
                  <a:pt x="7524" y="16854"/>
                  <a:pt x="9029" y="15193"/>
                  <a:pt x="10424" y="13484"/>
                </a:cubicBezTo>
                <a:cubicBezTo>
                  <a:pt x="11678" y="14817"/>
                  <a:pt x="12979" y="16102"/>
                  <a:pt x="14248" y="17403"/>
                </a:cubicBezTo>
                <a:cubicBezTo>
                  <a:pt x="14311" y="17466"/>
                  <a:pt x="14405" y="17481"/>
                  <a:pt x="14483" y="17481"/>
                </a:cubicBezTo>
                <a:cubicBezTo>
                  <a:pt x="14515" y="17497"/>
                  <a:pt x="14546" y="17513"/>
                  <a:pt x="14593" y="17513"/>
                </a:cubicBezTo>
                <a:lnTo>
                  <a:pt x="14687" y="17513"/>
                </a:lnTo>
                <a:cubicBezTo>
                  <a:pt x="14813" y="17513"/>
                  <a:pt x="14922" y="17434"/>
                  <a:pt x="14954" y="17309"/>
                </a:cubicBezTo>
                <a:cubicBezTo>
                  <a:pt x="15220" y="16572"/>
                  <a:pt x="15110" y="15585"/>
                  <a:pt x="15142" y="14785"/>
                </a:cubicBezTo>
                <a:cubicBezTo>
                  <a:pt x="15173" y="13876"/>
                  <a:pt x="15252" y="12936"/>
                  <a:pt x="15189" y="12027"/>
                </a:cubicBezTo>
                <a:cubicBezTo>
                  <a:pt x="16364" y="11337"/>
                  <a:pt x="17477" y="10381"/>
                  <a:pt x="18574" y="9613"/>
                </a:cubicBezTo>
                <a:cubicBezTo>
                  <a:pt x="19029" y="9299"/>
                  <a:pt x="19844" y="8860"/>
                  <a:pt x="19390" y="8281"/>
                </a:cubicBezTo>
                <a:cubicBezTo>
                  <a:pt x="19374" y="8202"/>
                  <a:pt x="19327" y="8124"/>
                  <a:pt x="19217" y="8108"/>
                </a:cubicBezTo>
                <a:cubicBezTo>
                  <a:pt x="17509" y="7795"/>
                  <a:pt x="15753" y="7465"/>
                  <a:pt x="14013" y="7387"/>
                </a:cubicBezTo>
                <a:cubicBezTo>
                  <a:pt x="13590" y="5553"/>
                  <a:pt x="13292" y="3704"/>
                  <a:pt x="13088" y="1838"/>
                </a:cubicBezTo>
                <a:cubicBezTo>
                  <a:pt x="13045" y="1360"/>
                  <a:pt x="13001" y="89"/>
                  <a:pt x="12324" y="89"/>
                </a:cubicBezTo>
                <a:cubicBezTo>
                  <a:pt x="12270" y="89"/>
                  <a:pt x="12211" y="97"/>
                  <a:pt x="12148" y="114"/>
                </a:cubicBezTo>
                <a:cubicBezTo>
                  <a:pt x="12148" y="99"/>
                  <a:pt x="12164" y="83"/>
                  <a:pt x="12164" y="67"/>
                </a:cubicBezTo>
                <a:cubicBezTo>
                  <a:pt x="12175" y="34"/>
                  <a:pt x="12147" y="1"/>
                  <a:pt x="12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5"/>
          <p:cNvSpPr/>
          <p:nvPr/>
        </p:nvSpPr>
        <p:spPr>
          <a:xfrm>
            <a:off x="5133190" y="1453156"/>
            <a:ext cx="743939" cy="726584"/>
          </a:xfrm>
          <a:custGeom>
            <a:rect b="b" l="l" r="r" t="t"/>
            <a:pathLst>
              <a:path extrusionOk="0" h="18362" w="19845">
                <a:moveTo>
                  <a:pt x="12101" y="287"/>
                </a:moveTo>
                <a:lnTo>
                  <a:pt x="12101" y="287"/>
                </a:lnTo>
                <a:cubicBezTo>
                  <a:pt x="12885" y="1086"/>
                  <a:pt x="12744" y="2653"/>
                  <a:pt x="12885" y="3735"/>
                </a:cubicBezTo>
                <a:cubicBezTo>
                  <a:pt x="12916" y="3970"/>
                  <a:pt x="12963" y="4221"/>
                  <a:pt x="12994" y="4456"/>
                </a:cubicBezTo>
                <a:cubicBezTo>
                  <a:pt x="12979" y="4425"/>
                  <a:pt x="12979" y="4393"/>
                  <a:pt x="12979" y="4378"/>
                </a:cubicBezTo>
                <a:cubicBezTo>
                  <a:pt x="12822" y="3657"/>
                  <a:pt x="12712" y="2951"/>
                  <a:pt x="12587" y="2230"/>
                </a:cubicBezTo>
                <a:cubicBezTo>
                  <a:pt x="12477" y="1588"/>
                  <a:pt x="12430" y="851"/>
                  <a:pt x="12101" y="287"/>
                </a:cubicBezTo>
                <a:close/>
                <a:moveTo>
                  <a:pt x="862" y="7936"/>
                </a:moveTo>
                <a:lnTo>
                  <a:pt x="862" y="7936"/>
                </a:lnTo>
                <a:cubicBezTo>
                  <a:pt x="2728" y="8923"/>
                  <a:pt x="4593" y="9926"/>
                  <a:pt x="6458" y="10930"/>
                </a:cubicBezTo>
                <a:cubicBezTo>
                  <a:pt x="6458" y="10930"/>
                  <a:pt x="6474" y="10930"/>
                  <a:pt x="6474" y="10945"/>
                </a:cubicBezTo>
                <a:cubicBezTo>
                  <a:pt x="6443" y="11102"/>
                  <a:pt x="6411" y="11259"/>
                  <a:pt x="6380" y="11431"/>
                </a:cubicBezTo>
                <a:cubicBezTo>
                  <a:pt x="6380" y="11431"/>
                  <a:pt x="6380" y="11415"/>
                  <a:pt x="6380" y="11415"/>
                </a:cubicBezTo>
                <a:cubicBezTo>
                  <a:pt x="5627" y="10757"/>
                  <a:pt x="4671" y="10303"/>
                  <a:pt x="3825" y="9785"/>
                </a:cubicBezTo>
                <a:cubicBezTo>
                  <a:pt x="3370" y="9503"/>
                  <a:pt x="2916" y="9237"/>
                  <a:pt x="2446" y="8970"/>
                </a:cubicBezTo>
                <a:cubicBezTo>
                  <a:pt x="2179" y="8798"/>
                  <a:pt x="1051" y="8296"/>
                  <a:pt x="862" y="7936"/>
                </a:cubicBezTo>
                <a:close/>
                <a:moveTo>
                  <a:pt x="18998" y="8751"/>
                </a:moveTo>
                <a:lnTo>
                  <a:pt x="18998" y="8751"/>
                </a:lnTo>
                <a:cubicBezTo>
                  <a:pt x="18559" y="9409"/>
                  <a:pt x="16944" y="10256"/>
                  <a:pt x="16600" y="10506"/>
                </a:cubicBezTo>
                <a:cubicBezTo>
                  <a:pt x="15878" y="10992"/>
                  <a:pt x="15095" y="11431"/>
                  <a:pt x="14452" y="12027"/>
                </a:cubicBezTo>
                <a:cubicBezTo>
                  <a:pt x="14421" y="11886"/>
                  <a:pt x="14405" y="11760"/>
                  <a:pt x="14389" y="11619"/>
                </a:cubicBezTo>
                <a:cubicBezTo>
                  <a:pt x="15988" y="10773"/>
                  <a:pt x="17524" y="9801"/>
                  <a:pt x="18998" y="8751"/>
                </a:cubicBezTo>
                <a:close/>
                <a:moveTo>
                  <a:pt x="14860" y="12199"/>
                </a:moveTo>
                <a:lnTo>
                  <a:pt x="14860" y="12199"/>
                </a:lnTo>
                <a:cubicBezTo>
                  <a:pt x="14766" y="12842"/>
                  <a:pt x="14719" y="13500"/>
                  <a:pt x="14687" y="14143"/>
                </a:cubicBezTo>
                <a:cubicBezTo>
                  <a:pt x="14640" y="13563"/>
                  <a:pt x="14578" y="12967"/>
                  <a:pt x="14499" y="12387"/>
                </a:cubicBezTo>
                <a:lnTo>
                  <a:pt x="14515" y="12387"/>
                </a:lnTo>
                <a:cubicBezTo>
                  <a:pt x="14625" y="12325"/>
                  <a:pt x="14734" y="12262"/>
                  <a:pt x="14860" y="12199"/>
                </a:cubicBezTo>
                <a:close/>
                <a:moveTo>
                  <a:pt x="11913" y="835"/>
                </a:moveTo>
                <a:cubicBezTo>
                  <a:pt x="11882" y="1791"/>
                  <a:pt x="12211" y="2920"/>
                  <a:pt x="12367" y="3782"/>
                </a:cubicBezTo>
                <a:cubicBezTo>
                  <a:pt x="12587" y="4973"/>
                  <a:pt x="12853" y="6196"/>
                  <a:pt x="13183" y="7371"/>
                </a:cubicBezTo>
                <a:cubicBezTo>
                  <a:pt x="13073" y="7403"/>
                  <a:pt x="13041" y="7607"/>
                  <a:pt x="13183" y="7622"/>
                </a:cubicBezTo>
                <a:cubicBezTo>
                  <a:pt x="13198" y="7638"/>
                  <a:pt x="13230" y="7638"/>
                  <a:pt x="13245" y="7638"/>
                </a:cubicBezTo>
                <a:cubicBezTo>
                  <a:pt x="13261" y="7654"/>
                  <a:pt x="13261" y="7654"/>
                  <a:pt x="13261" y="7669"/>
                </a:cubicBezTo>
                <a:cubicBezTo>
                  <a:pt x="13279" y="7723"/>
                  <a:pt x="13322" y="7751"/>
                  <a:pt x="13364" y="7751"/>
                </a:cubicBezTo>
                <a:cubicBezTo>
                  <a:pt x="13397" y="7751"/>
                  <a:pt x="13429" y="7734"/>
                  <a:pt x="13449" y="7701"/>
                </a:cubicBezTo>
                <a:cubicBezTo>
                  <a:pt x="13465" y="7685"/>
                  <a:pt x="13465" y="7685"/>
                  <a:pt x="13465" y="7685"/>
                </a:cubicBezTo>
                <a:cubicBezTo>
                  <a:pt x="13496" y="7685"/>
                  <a:pt x="13543" y="7685"/>
                  <a:pt x="13574" y="7701"/>
                </a:cubicBezTo>
                <a:cubicBezTo>
                  <a:pt x="13614" y="7750"/>
                  <a:pt x="13677" y="7774"/>
                  <a:pt x="13746" y="7774"/>
                </a:cubicBezTo>
                <a:cubicBezTo>
                  <a:pt x="13788" y="7774"/>
                  <a:pt x="13831" y="7765"/>
                  <a:pt x="13872" y="7748"/>
                </a:cubicBezTo>
                <a:cubicBezTo>
                  <a:pt x="15408" y="8030"/>
                  <a:pt x="16960" y="8218"/>
                  <a:pt x="18512" y="8484"/>
                </a:cubicBezTo>
                <a:cubicBezTo>
                  <a:pt x="16960" y="9566"/>
                  <a:pt x="15346" y="10538"/>
                  <a:pt x="13684" y="11431"/>
                </a:cubicBezTo>
                <a:cubicBezTo>
                  <a:pt x="13429" y="11566"/>
                  <a:pt x="13577" y="11903"/>
                  <a:pt x="13810" y="11903"/>
                </a:cubicBezTo>
                <a:cubicBezTo>
                  <a:pt x="13820" y="11903"/>
                  <a:pt x="13830" y="11903"/>
                  <a:pt x="13841" y="11901"/>
                </a:cubicBezTo>
                <a:cubicBezTo>
                  <a:pt x="14029" y="13406"/>
                  <a:pt x="14139" y="14895"/>
                  <a:pt x="14154" y="16416"/>
                </a:cubicBezTo>
                <a:cubicBezTo>
                  <a:pt x="12869" y="15099"/>
                  <a:pt x="11568" y="13767"/>
                  <a:pt x="10220" y="12513"/>
                </a:cubicBezTo>
                <a:cubicBezTo>
                  <a:pt x="10164" y="12457"/>
                  <a:pt x="10096" y="12429"/>
                  <a:pt x="10029" y="12429"/>
                </a:cubicBezTo>
                <a:cubicBezTo>
                  <a:pt x="9946" y="12429"/>
                  <a:pt x="9865" y="12473"/>
                  <a:pt x="9813" y="12560"/>
                </a:cubicBezTo>
                <a:cubicBezTo>
                  <a:pt x="8778" y="14190"/>
                  <a:pt x="7446" y="15616"/>
                  <a:pt x="5941" y="16807"/>
                </a:cubicBezTo>
                <a:cubicBezTo>
                  <a:pt x="6427" y="14864"/>
                  <a:pt x="6866" y="12842"/>
                  <a:pt x="6913" y="10867"/>
                </a:cubicBezTo>
                <a:cubicBezTo>
                  <a:pt x="6913" y="10788"/>
                  <a:pt x="6881" y="10741"/>
                  <a:pt x="6834" y="10710"/>
                </a:cubicBezTo>
                <a:cubicBezTo>
                  <a:pt x="6834" y="10632"/>
                  <a:pt x="6803" y="10553"/>
                  <a:pt x="6709" y="10506"/>
                </a:cubicBezTo>
                <a:cubicBezTo>
                  <a:pt x="4953" y="9582"/>
                  <a:pt x="3198" y="8657"/>
                  <a:pt x="1442" y="7732"/>
                </a:cubicBezTo>
                <a:cubicBezTo>
                  <a:pt x="3621" y="7513"/>
                  <a:pt x="5831" y="7309"/>
                  <a:pt x="8010" y="6980"/>
                </a:cubicBezTo>
                <a:cubicBezTo>
                  <a:pt x="8044" y="7014"/>
                  <a:pt x="8088" y="7039"/>
                  <a:pt x="8134" y="7039"/>
                </a:cubicBezTo>
                <a:cubicBezTo>
                  <a:pt x="8171" y="7039"/>
                  <a:pt x="8210" y="7022"/>
                  <a:pt x="8245" y="6980"/>
                </a:cubicBezTo>
                <a:cubicBezTo>
                  <a:pt x="9092" y="5961"/>
                  <a:pt x="9718" y="4738"/>
                  <a:pt x="10361" y="3594"/>
                </a:cubicBezTo>
                <a:cubicBezTo>
                  <a:pt x="10863" y="2732"/>
                  <a:pt x="11521" y="1807"/>
                  <a:pt x="11913" y="835"/>
                </a:cubicBezTo>
                <a:close/>
                <a:moveTo>
                  <a:pt x="6537" y="17027"/>
                </a:moveTo>
                <a:cubicBezTo>
                  <a:pt x="6270" y="17293"/>
                  <a:pt x="6004" y="17560"/>
                  <a:pt x="5737" y="17826"/>
                </a:cubicBezTo>
                <a:cubicBezTo>
                  <a:pt x="5706" y="17795"/>
                  <a:pt x="5675" y="17748"/>
                  <a:pt x="5659" y="17716"/>
                </a:cubicBezTo>
                <a:cubicBezTo>
                  <a:pt x="5957" y="17497"/>
                  <a:pt x="6254" y="17262"/>
                  <a:pt x="6537" y="17027"/>
                </a:cubicBezTo>
                <a:close/>
                <a:moveTo>
                  <a:pt x="12113" y="1"/>
                </a:moveTo>
                <a:cubicBezTo>
                  <a:pt x="12099" y="1"/>
                  <a:pt x="12083" y="6"/>
                  <a:pt x="12070" y="20"/>
                </a:cubicBezTo>
                <a:cubicBezTo>
                  <a:pt x="11223" y="882"/>
                  <a:pt x="10706" y="2168"/>
                  <a:pt x="10079" y="3202"/>
                </a:cubicBezTo>
                <a:cubicBezTo>
                  <a:pt x="9405" y="4315"/>
                  <a:pt x="8590" y="5412"/>
                  <a:pt x="8026" y="6588"/>
                </a:cubicBezTo>
                <a:lnTo>
                  <a:pt x="8010" y="6588"/>
                </a:lnTo>
                <a:cubicBezTo>
                  <a:pt x="5565" y="6760"/>
                  <a:pt x="3135" y="7105"/>
                  <a:pt x="706" y="7371"/>
                </a:cubicBezTo>
                <a:cubicBezTo>
                  <a:pt x="549" y="7387"/>
                  <a:pt x="424" y="7575"/>
                  <a:pt x="502" y="7716"/>
                </a:cubicBezTo>
                <a:cubicBezTo>
                  <a:pt x="0" y="8249"/>
                  <a:pt x="1693" y="9017"/>
                  <a:pt x="1881" y="9143"/>
                </a:cubicBezTo>
                <a:cubicBezTo>
                  <a:pt x="3261" y="10005"/>
                  <a:pt x="4671" y="11149"/>
                  <a:pt x="6176" y="11745"/>
                </a:cubicBezTo>
                <a:cubicBezTo>
                  <a:pt x="6202" y="11751"/>
                  <a:pt x="6225" y="11755"/>
                  <a:pt x="6247" y="11755"/>
                </a:cubicBezTo>
                <a:cubicBezTo>
                  <a:pt x="6278" y="11755"/>
                  <a:pt x="6305" y="11747"/>
                  <a:pt x="6333" y="11729"/>
                </a:cubicBezTo>
                <a:lnTo>
                  <a:pt x="6333" y="11729"/>
                </a:lnTo>
                <a:cubicBezTo>
                  <a:pt x="5972" y="13641"/>
                  <a:pt x="5690" y="15553"/>
                  <a:pt x="5189" y="17434"/>
                </a:cubicBezTo>
                <a:cubicBezTo>
                  <a:pt x="5173" y="17528"/>
                  <a:pt x="5204" y="17622"/>
                  <a:pt x="5267" y="17701"/>
                </a:cubicBezTo>
                <a:cubicBezTo>
                  <a:pt x="5330" y="17889"/>
                  <a:pt x="5424" y="18077"/>
                  <a:pt x="5518" y="18249"/>
                </a:cubicBezTo>
                <a:cubicBezTo>
                  <a:pt x="5552" y="18327"/>
                  <a:pt x="5620" y="18362"/>
                  <a:pt x="5692" y="18362"/>
                </a:cubicBezTo>
                <a:cubicBezTo>
                  <a:pt x="5751" y="18362"/>
                  <a:pt x="5813" y="18339"/>
                  <a:pt x="5863" y="18296"/>
                </a:cubicBezTo>
                <a:cubicBezTo>
                  <a:pt x="7524" y="16854"/>
                  <a:pt x="9029" y="15193"/>
                  <a:pt x="10424" y="13484"/>
                </a:cubicBezTo>
                <a:cubicBezTo>
                  <a:pt x="11678" y="14817"/>
                  <a:pt x="12979" y="16102"/>
                  <a:pt x="14248" y="17403"/>
                </a:cubicBezTo>
                <a:cubicBezTo>
                  <a:pt x="14311" y="17466"/>
                  <a:pt x="14405" y="17481"/>
                  <a:pt x="14483" y="17481"/>
                </a:cubicBezTo>
                <a:cubicBezTo>
                  <a:pt x="14515" y="17497"/>
                  <a:pt x="14546" y="17513"/>
                  <a:pt x="14593" y="17513"/>
                </a:cubicBezTo>
                <a:lnTo>
                  <a:pt x="14687" y="17513"/>
                </a:lnTo>
                <a:cubicBezTo>
                  <a:pt x="14813" y="17513"/>
                  <a:pt x="14922" y="17434"/>
                  <a:pt x="14954" y="17309"/>
                </a:cubicBezTo>
                <a:cubicBezTo>
                  <a:pt x="15220" y="16572"/>
                  <a:pt x="15110" y="15585"/>
                  <a:pt x="15142" y="14785"/>
                </a:cubicBezTo>
                <a:cubicBezTo>
                  <a:pt x="15173" y="13876"/>
                  <a:pt x="15252" y="12936"/>
                  <a:pt x="15189" y="12027"/>
                </a:cubicBezTo>
                <a:cubicBezTo>
                  <a:pt x="16364" y="11337"/>
                  <a:pt x="17477" y="10381"/>
                  <a:pt x="18574" y="9613"/>
                </a:cubicBezTo>
                <a:cubicBezTo>
                  <a:pt x="19029" y="9299"/>
                  <a:pt x="19844" y="8860"/>
                  <a:pt x="19390" y="8281"/>
                </a:cubicBezTo>
                <a:cubicBezTo>
                  <a:pt x="19374" y="8202"/>
                  <a:pt x="19327" y="8124"/>
                  <a:pt x="19217" y="8108"/>
                </a:cubicBezTo>
                <a:cubicBezTo>
                  <a:pt x="17509" y="7795"/>
                  <a:pt x="15753" y="7465"/>
                  <a:pt x="14013" y="7387"/>
                </a:cubicBezTo>
                <a:cubicBezTo>
                  <a:pt x="13590" y="5553"/>
                  <a:pt x="13292" y="3704"/>
                  <a:pt x="13088" y="1838"/>
                </a:cubicBezTo>
                <a:cubicBezTo>
                  <a:pt x="13045" y="1360"/>
                  <a:pt x="13001" y="89"/>
                  <a:pt x="12324" y="89"/>
                </a:cubicBezTo>
                <a:cubicBezTo>
                  <a:pt x="12270" y="89"/>
                  <a:pt x="12211" y="97"/>
                  <a:pt x="12148" y="114"/>
                </a:cubicBezTo>
                <a:cubicBezTo>
                  <a:pt x="12148" y="99"/>
                  <a:pt x="12164" y="83"/>
                  <a:pt x="12164" y="67"/>
                </a:cubicBezTo>
                <a:cubicBezTo>
                  <a:pt x="12175" y="34"/>
                  <a:pt x="12147" y="1"/>
                  <a:pt x="12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5"/>
          <p:cNvSpPr/>
          <p:nvPr/>
        </p:nvSpPr>
        <p:spPr>
          <a:xfrm>
            <a:off x="3266809" y="1453157"/>
            <a:ext cx="743939" cy="726584"/>
          </a:xfrm>
          <a:custGeom>
            <a:rect b="b" l="l" r="r" t="t"/>
            <a:pathLst>
              <a:path extrusionOk="0" h="18362" w="19845">
                <a:moveTo>
                  <a:pt x="12101" y="287"/>
                </a:moveTo>
                <a:lnTo>
                  <a:pt x="12101" y="287"/>
                </a:lnTo>
                <a:cubicBezTo>
                  <a:pt x="12885" y="1086"/>
                  <a:pt x="12744" y="2653"/>
                  <a:pt x="12885" y="3735"/>
                </a:cubicBezTo>
                <a:cubicBezTo>
                  <a:pt x="12916" y="3970"/>
                  <a:pt x="12963" y="4221"/>
                  <a:pt x="12994" y="4456"/>
                </a:cubicBezTo>
                <a:cubicBezTo>
                  <a:pt x="12979" y="4425"/>
                  <a:pt x="12979" y="4393"/>
                  <a:pt x="12979" y="4378"/>
                </a:cubicBezTo>
                <a:cubicBezTo>
                  <a:pt x="12822" y="3657"/>
                  <a:pt x="12712" y="2951"/>
                  <a:pt x="12587" y="2230"/>
                </a:cubicBezTo>
                <a:cubicBezTo>
                  <a:pt x="12477" y="1588"/>
                  <a:pt x="12430" y="851"/>
                  <a:pt x="12101" y="287"/>
                </a:cubicBezTo>
                <a:close/>
                <a:moveTo>
                  <a:pt x="862" y="7936"/>
                </a:moveTo>
                <a:lnTo>
                  <a:pt x="862" y="7936"/>
                </a:lnTo>
                <a:cubicBezTo>
                  <a:pt x="2728" y="8923"/>
                  <a:pt x="4593" y="9926"/>
                  <a:pt x="6458" y="10930"/>
                </a:cubicBezTo>
                <a:cubicBezTo>
                  <a:pt x="6458" y="10930"/>
                  <a:pt x="6474" y="10930"/>
                  <a:pt x="6474" y="10945"/>
                </a:cubicBezTo>
                <a:cubicBezTo>
                  <a:pt x="6443" y="11102"/>
                  <a:pt x="6411" y="11259"/>
                  <a:pt x="6380" y="11431"/>
                </a:cubicBezTo>
                <a:cubicBezTo>
                  <a:pt x="6380" y="11431"/>
                  <a:pt x="6380" y="11415"/>
                  <a:pt x="6380" y="11415"/>
                </a:cubicBezTo>
                <a:cubicBezTo>
                  <a:pt x="5627" y="10757"/>
                  <a:pt x="4671" y="10303"/>
                  <a:pt x="3825" y="9785"/>
                </a:cubicBezTo>
                <a:cubicBezTo>
                  <a:pt x="3370" y="9503"/>
                  <a:pt x="2916" y="9237"/>
                  <a:pt x="2446" y="8970"/>
                </a:cubicBezTo>
                <a:cubicBezTo>
                  <a:pt x="2179" y="8798"/>
                  <a:pt x="1051" y="8296"/>
                  <a:pt x="862" y="7936"/>
                </a:cubicBezTo>
                <a:close/>
                <a:moveTo>
                  <a:pt x="18998" y="8751"/>
                </a:moveTo>
                <a:lnTo>
                  <a:pt x="18998" y="8751"/>
                </a:lnTo>
                <a:cubicBezTo>
                  <a:pt x="18559" y="9409"/>
                  <a:pt x="16944" y="10256"/>
                  <a:pt x="16600" y="10506"/>
                </a:cubicBezTo>
                <a:cubicBezTo>
                  <a:pt x="15878" y="10992"/>
                  <a:pt x="15095" y="11431"/>
                  <a:pt x="14452" y="12027"/>
                </a:cubicBezTo>
                <a:cubicBezTo>
                  <a:pt x="14421" y="11886"/>
                  <a:pt x="14405" y="11760"/>
                  <a:pt x="14389" y="11619"/>
                </a:cubicBezTo>
                <a:cubicBezTo>
                  <a:pt x="15988" y="10773"/>
                  <a:pt x="17524" y="9801"/>
                  <a:pt x="18998" y="8751"/>
                </a:cubicBezTo>
                <a:close/>
                <a:moveTo>
                  <a:pt x="14860" y="12199"/>
                </a:moveTo>
                <a:lnTo>
                  <a:pt x="14860" y="12199"/>
                </a:lnTo>
                <a:cubicBezTo>
                  <a:pt x="14766" y="12842"/>
                  <a:pt x="14719" y="13500"/>
                  <a:pt x="14687" y="14143"/>
                </a:cubicBezTo>
                <a:cubicBezTo>
                  <a:pt x="14640" y="13563"/>
                  <a:pt x="14578" y="12967"/>
                  <a:pt x="14499" y="12387"/>
                </a:cubicBezTo>
                <a:lnTo>
                  <a:pt x="14515" y="12387"/>
                </a:lnTo>
                <a:cubicBezTo>
                  <a:pt x="14625" y="12325"/>
                  <a:pt x="14734" y="12262"/>
                  <a:pt x="14860" y="12199"/>
                </a:cubicBezTo>
                <a:close/>
                <a:moveTo>
                  <a:pt x="11913" y="835"/>
                </a:moveTo>
                <a:cubicBezTo>
                  <a:pt x="11882" y="1791"/>
                  <a:pt x="12211" y="2920"/>
                  <a:pt x="12367" y="3782"/>
                </a:cubicBezTo>
                <a:cubicBezTo>
                  <a:pt x="12587" y="4973"/>
                  <a:pt x="12853" y="6196"/>
                  <a:pt x="13183" y="7371"/>
                </a:cubicBezTo>
                <a:cubicBezTo>
                  <a:pt x="13073" y="7403"/>
                  <a:pt x="13041" y="7607"/>
                  <a:pt x="13183" y="7622"/>
                </a:cubicBezTo>
                <a:cubicBezTo>
                  <a:pt x="13198" y="7638"/>
                  <a:pt x="13230" y="7638"/>
                  <a:pt x="13245" y="7638"/>
                </a:cubicBezTo>
                <a:cubicBezTo>
                  <a:pt x="13261" y="7654"/>
                  <a:pt x="13261" y="7654"/>
                  <a:pt x="13261" y="7669"/>
                </a:cubicBezTo>
                <a:cubicBezTo>
                  <a:pt x="13279" y="7723"/>
                  <a:pt x="13322" y="7751"/>
                  <a:pt x="13364" y="7751"/>
                </a:cubicBezTo>
                <a:cubicBezTo>
                  <a:pt x="13397" y="7751"/>
                  <a:pt x="13429" y="7734"/>
                  <a:pt x="13449" y="7701"/>
                </a:cubicBezTo>
                <a:cubicBezTo>
                  <a:pt x="13465" y="7685"/>
                  <a:pt x="13465" y="7685"/>
                  <a:pt x="13465" y="7685"/>
                </a:cubicBezTo>
                <a:cubicBezTo>
                  <a:pt x="13496" y="7685"/>
                  <a:pt x="13543" y="7685"/>
                  <a:pt x="13574" y="7701"/>
                </a:cubicBezTo>
                <a:cubicBezTo>
                  <a:pt x="13614" y="7750"/>
                  <a:pt x="13677" y="7774"/>
                  <a:pt x="13746" y="7774"/>
                </a:cubicBezTo>
                <a:cubicBezTo>
                  <a:pt x="13788" y="7774"/>
                  <a:pt x="13831" y="7765"/>
                  <a:pt x="13872" y="7748"/>
                </a:cubicBezTo>
                <a:cubicBezTo>
                  <a:pt x="15408" y="8030"/>
                  <a:pt x="16960" y="8218"/>
                  <a:pt x="18512" y="8484"/>
                </a:cubicBezTo>
                <a:cubicBezTo>
                  <a:pt x="16960" y="9566"/>
                  <a:pt x="15346" y="10538"/>
                  <a:pt x="13684" y="11431"/>
                </a:cubicBezTo>
                <a:cubicBezTo>
                  <a:pt x="13429" y="11566"/>
                  <a:pt x="13577" y="11903"/>
                  <a:pt x="13810" y="11903"/>
                </a:cubicBezTo>
                <a:cubicBezTo>
                  <a:pt x="13820" y="11903"/>
                  <a:pt x="13830" y="11903"/>
                  <a:pt x="13841" y="11901"/>
                </a:cubicBezTo>
                <a:cubicBezTo>
                  <a:pt x="14029" y="13406"/>
                  <a:pt x="14139" y="14895"/>
                  <a:pt x="14154" y="16416"/>
                </a:cubicBezTo>
                <a:cubicBezTo>
                  <a:pt x="12869" y="15099"/>
                  <a:pt x="11568" y="13767"/>
                  <a:pt x="10220" y="12513"/>
                </a:cubicBezTo>
                <a:cubicBezTo>
                  <a:pt x="10164" y="12457"/>
                  <a:pt x="10096" y="12429"/>
                  <a:pt x="10029" y="12429"/>
                </a:cubicBezTo>
                <a:cubicBezTo>
                  <a:pt x="9946" y="12429"/>
                  <a:pt x="9865" y="12473"/>
                  <a:pt x="9813" y="12560"/>
                </a:cubicBezTo>
                <a:cubicBezTo>
                  <a:pt x="8778" y="14190"/>
                  <a:pt x="7446" y="15616"/>
                  <a:pt x="5941" y="16807"/>
                </a:cubicBezTo>
                <a:cubicBezTo>
                  <a:pt x="6427" y="14864"/>
                  <a:pt x="6866" y="12842"/>
                  <a:pt x="6913" y="10867"/>
                </a:cubicBezTo>
                <a:cubicBezTo>
                  <a:pt x="6913" y="10788"/>
                  <a:pt x="6881" y="10741"/>
                  <a:pt x="6834" y="10710"/>
                </a:cubicBezTo>
                <a:cubicBezTo>
                  <a:pt x="6834" y="10632"/>
                  <a:pt x="6803" y="10553"/>
                  <a:pt x="6709" y="10506"/>
                </a:cubicBezTo>
                <a:cubicBezTo>
                  <a:pt x="4953" y="9582"/>
                  <a:pt x="3198" y="8657"/>
                  <a:pt x="1442" y="7732"/>
                </a:cubicBezTo>
                <a:cubicBezTo>
                  <a:pt x="3621" y="7513"/>
                  <a:pt x="5831" y="7309"/>
                  <a:pt x="8010" y="6980"/>
                </a:cubicBezTo>
                <a:cubicBezTo>
                  <a:pt x="8044" y="7014"/>
                  <a:pt x="8088" y="7039"/>
                  <a:pt x="8134" y="7039"/>
                </a:cubicBezTo>
                <a:cubicBezTo>
                  <a:pt x="8171" y="7039"/>
                  <a:pt x="8210" y="7022"/>
                  <a:pt x="8245" y="6980"/>
                </a:cubicBezTo>
                <a:cubicBezTo>
                  <a:pt x="9092" y="5961"/>
                  <a:pt x="9718" y="4738"/>
                  <a:pt x="10361" y="3594"/>
                </a:cubicBezTo>
                <a:cubicBezTo>
                  <a:pt x="10863" y="2732"/>
                  <a:pt x="11521" y="1807"/>
                  <a:pt x="11913" y="835"/>
                </a:cubicBezTo>
                <a:close/>
                <a:moveTo>
                  <a:pt x="6537" y="17027"/>
                </a:moveTo>
                <a:cubicBezTo>
                  <a:pt x="6270" y="17293"/>
                  <a:pt x="6004" y="17560"/>
                  <a:pt x="5737" y="17826"/>
                </a:cubicBezTo>
                <a:cubicBezTo>
                  <a:pt x="5706" y="17795"/>
                  <a:pt x="5675" y="17748"/>
                  <a:pt x="5659" y="17716"/>
                </a:cubicBezTo>
                <a:cubicBezTo>
                  <a:pt x="5957" y="17497"/>
                  <a:pt x="6254" y="17262"/>
                  <a:pt x="6537" y="17027"/>
                </a:cubicBezTo>
                <a:close/>
                <a:moveTo>
                  <a:pt x="12113" y="1"/>
                </a:moveTo>
                <a:cubicBezTo>
                  <a:pt x="12099" y="1"/>
                  <a:pt x="12083" y="6"/>
                  <a:pt x="12070" y="20"/>
                </a:cubicBezTo>
                <a:cubicBezTo>
                  <a:pt x="11223" y="882"/>
                  <a:pt x="10706" y="2168"/>
                  <a:pt x="10079" y="3202"/>
                </a:cubicBezTo>
                <a:cubicBezTo>
                  <a:pt x="9405" y="4315"/>
                  <a:pt x="8590" y="5412"/>
                  <a:pt x="8026" y="6588"/>
                </a:cubicBezTo>
                <a:lnTo>
                  <a:pt x="8010" y="6588"/>
                </a:lnTo>
                <a:cubicBezTo>
                  <a:pt x="5565" y="6760"/>
                  <a:pt x="3135" y="7105"/>
                  <a:pt x="706" y="7371"/>
                </a:cubicBezTo>
                <a:cubicBezTo>
                  <a:pt x="549" y="7387"/>
                  <a:pt x="424" y="7575"/>
                  <a:pt x="502" y="7716"/>
                </a:cubicBezTo>
                <a:cubicBezTo>
                  <a:pt x="0" y="8249"/>
                  <a:pt x="1693" y="9017"/>
                  <a:pt x="1881" y="9143"/>
                </a:cubicBezTo>
                <a:cubicBezTo>
                  <a:pt x="3261" y="10005"/>
                  <a:pt x="4671" y="11149"/>
                  <a:pt x="6176" y="11745"/>
                </a:cubicBezTo>
                <a:cubicBezTo>
                  <a:pt x="6202" y="11751"/>
                  <a:pt x="6225" y="11755"/>
                  <a:pt x="6247" y="11755"/>
                </a:cubicBezTo>
                <a:cubicBezTo>
                  <a:pt x="6278" y="11755"/>
                  <a:pt x="6305" y="11747"/>
                  <a:pt x="6333" y="11729"/>
                </a:cubicBezTo>
                <a:lnTo>
                  <a:pt x="6333" y="11729"/>
                </a:lnTo>
                <a:cubicBezTo>
                  <a:pt x="5972" y="13641"/>
                  <a:pt x="5690" y="15553"/>
                  <a:pt x="5189" y="17434"/>
                </a:cubicBezTo>
                <a:cubicBezTo>
                  <a:pt x="5173" y="17528"/>
                  <a:pt x="5204" y="17622"/>
                  <a:pt x="5267" y="17701"/>
                </a:cubicBezTo>
                <a:cubicBezTo>
                  <a:pt x="5330" y="17889"/>
                  <a:pt x="5424" y="18077"/>
                  <a:pt x="5518" y="18249"/>
                </a:cubicBezTo>
                <a:cubicBezTo>
                  <a:pt x="5552" y="18327"/>
                  <a:pt x="5620" y="18362"/>
                  <a:pt x="5692" y="18362"/>
                </a:cubicBezTo>
                <a:cubicBezTo>
                  <a:pt x="5751" y="18362"/>
                  <a:pt x="5813" y="18339"/>
                  <a:pt x="5863" y="18296"/>
                </a:cubicBezTo>
                <a:cubicBezTo>
                  <a:pt x="7524" y="16854"/>
                  <a:pt x="9029" y="15193"/>
                  <a:pt x="10424" y="13484"/>
                </a:cubicBezTo>
                <a:cubicBezTo>
                  <a:pt x="11678" y="14817"/>
                  <a:pt x="12979" y="16102"/>
                  <a:pt x="14248" y="17403"/>
                </a:cubicBezTo>
                <a:cubicBezTo>
                  <a:pt x="14311" y="17466"/>
                  <a:pt x="14405" y="17481"/>
                  <a:pt x="14483" y="17481"/>
                </a:cubicBezTo>
                <a:cubicBezTo>
                  <a:pt x="14515" y="17497"/>
                  <a:pt x="14546" y="17513"/>
                  <a:pt x="14593" y="17513"/>
                </a:cubicBezTo>
                <a:lnTo>
                  <a:pt x="14687" y="17513"/>
                </a:lnTo>
                <a:cubicBezTo>
                  <a:pt x="14813" y="17513"/>
                  <a:pt x="14922" y="17434"/>
                  <a:pt x="14954" y="17309"/>
                </a:cubicBezTo>
                <a:cubicBezTo>
                  <a:pt x="15220" y="16572"/>
                  <a:pt x="15110" y="15585"/>
                  <a:pt x="15142" y="14785"/>
                </a:cubicBezTo>
                <a:cubicBezTo>
                  <a:pt x="15173" y="13876"/>
                  <a:pt x="15252" y="12936"/>
                  <a:pt x="15189" y="12027"/>
                </a:cubicBezTo>
                <a:cubicBezTo>
                  <a:pt x="16364" y="11337"/>
                  <a:pt x="17477" y="10381"/>
                  <a:pt x="18574" y="9613"/>
                </a:cubicBezTo>
                <a:cubicBezTo>
                  <a:pt x="19029" y="9299"/>
                  <a:pt x="19844" y="8860"/>
                  <a:pt x="19390" y="8281"/>
                </a:cubicBezTo>
                <a:cubicBezTo>
                  <a:pt x="19374" y="8202"/>
                  <a:pt x="19327" y="8124"/>
                  <a:pt x="19217" y="8108"/>
                </a:cubicBezTo>
                <a:cubicBezTo>
                  <a:pt x="17509" y="7795"/>
                  <a:pt x="15753" y="7465"/>
                  <a:pt x="14013" y="7387"/>
                </a:cubicBezTo>
                <a:cubicBezTo>
                  <a:pt x="13590" y="5553"/>
                  <a:pt x="13292" y="3704"/>
                  <a:pt x="13088" y="1838"/>
                </a:cubicBezTo>
                <a:cubicBezTo>
                  <a:pt x="13045" y="1360"/>
                  <a:pt x="13001" y="89"/>
                  <a:pt x="12324" y="89"/>
                </a:cubicBezTo>
                <a:cubicBezTo>
                  <a:pt x="12270" y="89"/>
                  <a:pt x="12211" y="97"/>
                  <a:pt x="12148" y="114"/>
                </a:cubicBezTo>
                <a:cubicBezTo>
                  <a:pt x="12148" y="99"/>
                  <a:pt x="12164" y="83"/>
                  <a:pt x="12164" y="67"/>
                </a:cubicBezTo>
                <a:cubicBezTo>
                  <a:pt x="12175" y="34"/>
                  <a:pt x="12147" y="1"/>
                  <a:pt x="121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8" name="Google Shape;2378;p85"/>
          <p:cNvGrpSpPr/>
          <p:nvPr/>
        </p:nvGrpSpPr>
        <p:grpSpPr>
          <a:xfrm>
            <a:off x="-152797" y="472609"/>
            <a:ext cx="1745583" cy="230173"/>
            <a:chOff x="1394800" y="3522000"/>
            <a:chExt cx="1048650" cy="138275"/>
          </a:xfrm>
        </p:grpSpPr>
        <p:sp>
          <p:nvSpPr>
            <p:cNvPr id="2379" name="Google Shape;2379;p85"/>
            <p:cNvSpPr/>
            <p:nvPr/>
          </p:nvSpPr>
          <p:spPr>
            <a:xfrm>
              <a:off x="1394800" y="3522000"/>
              <a:ext cx="1048650" cy="125000"/>
            </a:xfrm>
            <a:custGeom>
              <a:rect b="b" l="l" r="r" t="t"/>
              <a:pathLst>
                <a:path extrusionOk="0" h="5000" w="41946">
                  <a:moveTo>
                    <a:pt x="39862" y="375"/>
                  </a:moveTo>
                  <a:cubicBezTo>
                    <a:pt x="39752" y="375"/>
                    <a:pt x="39641" y="393"/>
                    <a:pt x="39545" y="429"/>
                  </a:cubicBezTo>
                  <a:cubicBezTo>
                    <a:pt x="38422" y="860"/>
                    <a:pt x="37231" y="1220"/>
                    <a:pt x="36143" y="1737"/>
                  </a:cubicBezTo>
                  <a:cubicBezTo>
                    <a:pt x="35848" y="1880"/>
                    <a:pt x="35723" y="1951"/>
                    <a:pt x="35630" y="1951"/>
                  </a:cubicBezTo>
                  <a:cubicBezTo>
                    <a:pt x="35516" y="1951"/>
                    <a:pt x="35452" y="1837"/>
                    <a:pt x="35173" y="1598"/>
                  </a:cubicBezTo>
                  <a:cubicBezTo>
                    <a:pt x="34984" y="1431"/>
                    <a:pt x="34785" y="1277"/>
                    <a:pt x="34571" y="1141"/>
                  </a:cubicBezTo>
                  <a:lnTo>
                    <a:pt x="34571" y="1141"/>
                  </a:lnTo>
                  <a:cubicBezTo>
                    <a:pt x="34760" y="1337"/>
                    <a:pt x="34920" y="1576"/>
                    <a:pt x="35020" y="1741"/>
                  </a:cubicBezTo>
                  <a:cubicBezTo>
                    <a:pt x="35131" y="1926"/>
                    <a:pt x="35491" y="2693"/>
                    <a:pt x="35038" y="2721"/>
                  </a:cubicBezTo>
                  <a:cubicBezTo>
                    <a:pt x="34856" y="2736"/>
                    <a:pt x="34678" y="2739"/>
                    <a:pt x="34500" y="2739"/>
                  </a:cubicBezTo>
                  <a:cubicBezTo>
                    <a:pt x="34336" y="2739"/>
                    <a:pt x="34171" y="2736"/>
                    <a:pt x="34008" y="2725"/>
                  </a:cubicBezTo>
                  <a:lnTo>
                    <a:pt x="34008" y="2725"/>
                  </a:lnTo>
                  <a:cubicBezTo>
                    <a:pt x="34282" y="3003"/>
                    <a:pt x="34556" y="3274"/>
                    <a:pt x="34974" y="3420"/>
                  </a:cubicBezTo>
                  <a:cubicBezTo>
                    <a:pt x="35244" y="3516"/>
                    <a:pt x="35509" y="3559"/>
                    <a:pt x="35766" y="3559"/>
                  </a:cubicBezTo>
                  <a:cubicBezTo>
                    <a:pt x="36322" y="3559"/>
                    <a:pt x="36853" y="3370"/>
                    <a:pt x="37410" y="3164"/>
                  </a:cubicBezTo>
                  <a:cubicBezTo>
                    <a:pt x="38547" y="2736"/>
                    <a:pt x="39677" y="2290"/>
                    <a:pt x="40811" y="1851"/>
                  </a:cubicBezTo>
                  <a:cubicBezTo>
                    <a:pt x="41945" y="1416"/>
                    <a:pt x="40747" y="375"/>
                    <a:pt x="39862" y="375"/>
                  </a:cubicBezTo>
                  <a:close/>
                  <a:moveTo>
                    <a:pt x="1498" y="1719"/>
                  </a:moveTo>
                  <a:cubicBezTo>
                    <a:pt x="1242" y="1894"/>
                    <a:pt x="996" y="2076"/>
                    <a:pt x="761" y="2265"/>
                  </a:cubicBezTo>
                  <a:cubicBezTo>
                    <a:pt x="1" y="2874"/>
                    <a:pt x="1103" y="3669"/>
                    <a:pt x="1926" y="3669"/>
                  </a:cubicBezTo>
                  <a:cubicBezTo>
                    <a:pt x="2130" y="3669"/>
                    <a:pt x="2311" y="3623"/>
                    <a:pt x="2451" y="3513"/>
                  </a:cubicBezTo>
                  <a:cubicBezTo>
                    <a:pt x="2618" y="3381"/>
                    <a:pt x="2793" y="3242"/>
                    <a:pt x="2975" y="3106"/>
                  </a:cubicBezTo>
                  <a:cubicBezTo>
                    <a:pt x="2436" y="3031"/>
                    <a:pt x="1502" y="2211"/>
                    <a:pt x="1498" y="1719"/>
                  </a:cubicBezTo>
                  <a:close/>
                  <a:moveTo>
                    <a:pt x="6376" y="1"/>
                  </a:moveTo>
                  <a:cubicBezTo>
                    <a:pt x="5271" y="1"/>
                    <a:pt x="4137" y="310"/>
                    <a:pt x="3064" y="814"/>
                  </a:cubicBezTo>
                  <a:cubicBezTo>
                    <a:pt x="3998" y="475"/>
                    <a:pt x="4989" y="264"/>
                    <a:pt x="5977" y="264"/>
                  </a:cubicBezTo>
                  <a:cubicBezTo>
                    <a:pt x="6366" y="264"/>
                    <a:pt x="6755" y="297"/>
                    <a:pt x="7136" y="368"/>
                  </a:cubicBezTo>
                  <a:cubicBezTo>
                    <a:pt x="7849" y="500"/>
                    <a:pt x="8519" y="789"/>
                    <a:pt x="9090" y="1242"/>
                  </a:cubicBezTo>
                  <a:cubicBezTo>
                    <a:pt x="9771" y="1780"/>
                    <a:pt x="10310" y="2889"/>
                    <a:pt x="11236" y="3003"/>
                  </a:cubicBezTo>
                  <a:cubicBezTo>
                    <a:pt x="11843" y="3082"/>
                    <a:pt x="13137" y="4686"/>
                    <a:pt x="12449" y="4686"/>
                  </a:cubicBezTo>
                  <a:cubicBezTo>
                    <a:pt x="12428" y="4686"/>
                    <a:pt x="12403" y="4686"/>
                    <a:pt x="12378" y="4683"/>
                  </a:cubicBezTo>
                  <a:cubicBezTo>
                    <a:pt x="10777" y="4479"/>
                    <a:pt x="10120" y="3574"/>
                    <a:pt x="9033" y="2557"/>
                  </a:cubicBezTo>
                  <a:cubicBezTo>
                    <a:pt x="8787" y="2329"/>
                    <a:pt x="8501" y="2168"/>
                    <a:pt x="8191" y="2061"/>
                  </a:cubicBezTo>
                  <a:lnTo>
                    <a:pt x="8191" y="2061"/>
                  </a:lnTo>
                  <a:cubicBezTo>
                    <a:pt x="8366" y="2204"/>
                    <a:pt x="8534" y="2372"/>
                    <a:pt x="8698" y="2571"/>
                  </a:cubicBezTo>
                  <a:cubicBezTo>
                    <a:pt x="9742" y="3855"/>
                    <a:pt x="10719" y="4903"/>
                    <a:pt x="12481" y="4903"/>
                  </a:cubicBezTo>
                  <a:cubicBezTo>
                    <a:pt x="12528" y="4903"/>
                    <a:pt x="12574" y="4903"/>
                    <a:pt x="12620" y="4900"/>
                  </a:cubicBezTo>
                  <a:cubicBezTo>
                    <a:pt x="14603" y="4843"/>
                    <a:pt x="15879" y="3509"/>
                    <a:pt x="17384" y="2415"/>
                  </a:cubicBezTo>
                  <a:cubicBezTo>
                    <a:pt x="17687" y="2193"/>
                    <a:pt x="17983" y="2001"/>
                    <a:pt x="18268" y="1862"/>
                  </a:cubicBezTo>
                  <a:lnTo>
                    <a:pt x="18268" y="1862"/>
                  </a:lnTo>
                  <a:cubicBezTo>
                    <a:pt x="18140" y="1880"/>
                    <a:pt x="17997" y="1923"/>
                    <a:pt x="17826" y="2001"/>
                  </a:cubicBezTo>
                  <a:cubicBezTo>
                    <a:pt x="17259" y="2261"/>
                    <a:pt x="16703" y="2860"/>
                    <a:pt x="16157" y="3188"/>
                  </a:cubicBezTo>
                  <a:cubicBezTo>
                    <a:pt x="15630" y="3502"/>
                    <a:pt x="15081" y="3763"/>
                    <a:pt x="14521" y="4008"/>
                  </a:cubicBezTo>
                  <a:cubicBezTo>
                    <a:pt x="14381" y="4069"/>
                    <a:pt x="14125" y="4158"/>
                    <a:pt x="13914" y="4158"/>
                  </a:cubicBezTo>
                  <a:cubicBezTo>
                    <a:pt x="13740" y="4158"/>
                    <a:pt x="13593" y="4097"/>
                    <a:pt x="13565" y="3908"/>
                  </a:cubicBezTo>
                  <a:cubicBezTo>
                    <a:pt x="13501" y="3506"/>
                    <a:pt x="14389" y="3103"/>
                    <a:pt x="14663" y="2985"/>
                  </a:cubicBezTo>
                  <a:cubicBezTo>
                    <a:pt x="16246" y="2293"/>
                    <a:pt x="17441" y="703"/>
                    <a:pt x="19241" y="493"/>
                  </a:cubicBezTo>
                  <a:cubicBezTo>
                    <a:pt x="19366" y="478"/>
                    <a:pt x="19495" y="468"/>
                    <a:pt x="19623" y="468"/>
                  </a:cubicBezTo>
                  <a:cubicBezTo>
                    <a:pt x="20097" y="468"/>
                    <a:pt x="20582" y="585"/>
                    <a:pt x="20936" y="921"/>
                  </a:cubicBezTo>
                  <a:cubicBezTo>
                    <a:pt x="21221" y="1195"/>
                    <a:pt x="21278" y="1566"/>
                    <a:pt x="21535" y="1859"/>
                  </a:cubicBezTo>
                  <a:cubicBezTo>
                    <a:pt x="21848" y="2211"/>
                    <a:pt x="22233" y="2346"/>
                    <a:pt x="22672" y="2504"/>
                  </a:cubicBezTo>
                  <a:cubicBezTo>
                    <a:pt x="23003" y="2621"/>
                    <a:pt x="22255" y="3313"/>
                    <a:pt x="21563" y="3620"/>
                  </a:cubicBezTo>
                  <a:cubicBezTo>
                    <a:pt x="21749" y="3773"/>
                    <a:pt x="21945" y="3919"/>
                    <a:pt x="22159" y="4055"/>
                  </a:cubicBezTo>
                  <a:cubicBezTo>
                    <a:pt x="23121" y="4661"/>
                    <a:pt x="24266" y="4986"/>
                    <a:pt x="25407" y="4999"/>
                  </a:cubicBezTo>
                  <a:cubicBezTo>
                    <a:pt x="24968" y="4464"/>
                    <a:pt x="24783" y="3694"/>
                    <a:pt x="25393" y="3541"/>
                  </a:cubicBezTo>
                  <a:cubicBezTo>
                    <a:pt x="26395" y="3288"/>
                    <a:pt x="27272" y="2835"/>
                    <a:pt x="28034" y="2137"/>
                  </a:cubicBezTo>
                  <a:cubicBezTo>
                    <a:pt x="28666" y="1555"/>
                    <a:pt x="29183" y="960"/>
                    <a:pt x="30024" y="689"/>
                  </a:cubicBezTo>
                  <a:cubicBezTo>
                    <a:pt x="30085" y="671"/>
                    <a:pt x="30146" y="664"/>
                    <a:pt x="30206" y="664"/>
                  </a:cubicBezTo>
                  <a:cubicBezTo>
                    <a:pt x="30723" y="664"/>
                    <a:pt x="31291" y="1302"/>
                    <a:pt x="31433" y="1865"/>
                  </a:cubicBezTo>
                  <a:cubicBezTo>
                    <a:pt x="31647" y="1812"/>
                    <a:pt x="31864" y="1787"/>
                    <a:pt x="32082" y="1787"/>
                  </a:cubicBezTo>
                  <a:lnTo>
                    <a:pt x="32193" y="1787"/>
                  </a:lnTo>
                  <a:cubicBezTo>
                    <a:pt x="32175" y="1762"/>
                    <a:pt x="32160" y="1737"/>
                    <a:pt x="32142" y="1712"/>
                  </a:cubicBezTo>
                  <a:cubicBezTo>
                    <a:pt x="32071" y="1591"/>
                    <a:pt x="31697" y="725"/>
                    <a:pt x="32078" y="725"/>
                  </a:cubicBezTo>
                  <a:cubicBezTo>
                    <a:pt x="32093" y="725"/>
                    <a:pt x="32111" y="725"/>
                    <a:pt x="32125" y="728"/>
                  </a:cubicBezTo>
                  <a:cubicBezTo>
                    <a:pt x="32545" y="792"/>
                    <a:pt x="32963" y="824"/>
                    <a:pt x="33380" y="824"/>
                  </a:cubicBezTo>
                  <a:cubicBezTo>
                    <a:pt x="33559" y="824"/>
                    <a:pt x="33740" y="817"/>
                    <a:pt x="33918" y="806"/>
                  </a:cubicBezTo>
                  <a:lnTo>
                    <a:pt x="33947" y="806"/>
                  </a:lnTo>
                  <a:cubicBezTo>
                    <a:pt x="33195" y="457"/>
                    <a:pt x="32356" y="271"/>
                    <a:pt x="31522" y="271"/>
                  </a:cubicBezTo>
                  <a:cubicBezTo>
                    <a:pt x="30919" y="271"/>
                    <a:pt x="30320" y="368"/>
                    <a:pt x="29754" y="575"/>
                  </a:cubicBezTo>
                  <a:cubicBezTo>
                    <a:pt x="27928" y="1242"/>
                    <a:pt x="27186" y="3406"/>
                    <a:pt x="25090" y="3491"/>
                  </a:cubicBezTo>
                  <a:cubicBezTo>
                    <a:pt x="25044" y="3495"/>
                    <a:pt x="24996" y="3495"/>
                    <a:pt x="24950" y="3495"/>
                  </a:cubicBezTo>
                  <a:cubicBezTo>
                    <a:pt x="22857" y="3495"/>
                    <a:pt x="22544" y="1462"/>
                    <a:pt x="20967" y="542"/>
                  </a:cubicBezTo>
                  <a:cubicBezTo>
                    <a:pt x="20340" y="175"/>
                    <a:pt x="19641" y="11"/>
                    <a:pt x="18938" y="11"/>
                  </a:cubicBezTo>
                  <a:cubicBezTo>
                    <a:pt x="18072" y="11"/>
                    <a:pt x="17202" y="257"/>
                    <a:pt x="16446" y="671"/>
                  </a:cubicBezTo>
                  <a:cubicBezTo>
                    <a:pt x="15515" y="1177"/>
                    <a:pt x="14781" y="1966"/>
                    <a:pt x="13918" y="2568"/>
                  </a:cubicBezTo>
                  <a:cubicBezTo>
                    <a:pt x="13369" y="2950"/>
                    <a:pt x="12941" y="3224"/>
                    <a:pt x="12352" y="3224"/>
                  </a:cubicBezTo>
                  <a:cubicBezTo>
                    <a:pt x="12210" y="3224"/>
                    <a:pt x="12057" y="3210"/>
                    <a:pt x="11889" y="3174"/>
                  </a:cubicBezTo>
                  <a:cubicBezTo>
                    <a:pt x="11090" y="3003"/>
                    <a:pt x="11012" y="2667"/>
                    <a:pt x="10534" y="2061"/>
                  </a:cubicBezTo>
                  <a:cubicBezTo>
                    <a:pt x="9365" y="589"/>
                    <a:pt x="7899" y="1"/>
                    <a:pt x="6376"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5"/>
            <p:cNvSpPr/>
            <p:nvPr/>
          </p:nvSpPr>
          <p:spPr>
            <a:xfrm>
              <a:off x="1432150" y="3542325"/>
              <a:ext cx="167450" cy="57425"/>
            </a:xfrm>
            <a:custGeom>
              <a:rect b="b" l="l" r="r" t="t"/>
              <a:pathLst>
                <a:path extrusionOk="0" h="2297" w="6698">
                  <a:moveTo>
                    <a:pt x="1570" y="1"/>
                  </a:moveTo>
                  <a:lnTo>
                    <a:pt x="1570" y="1"/>
                  </a:lnTo>
                  <a:cubicBezTo>
                    <a:pt x="1278" y="108"/>
                    <a:pt x="989" y="228"/>
                    <a:pt x="707" y="361"/>
                  </a:cubicBezTo>
                  <a:cubicBezTo>
                    <a:pt x="682" y="368"/>
                    <a:pt x="657" y="378"/>
                    <a:pt x="636" y="393"/>
                  </a:cubicBezTo>
                  <a:cubicBezTo>
                    <a:pt x="482" y="468"/>
                    <a:pt x="329" y="542"/>
                    <a:pt x="176" y="625"/>
                  </a:cubicBezTo>
                  <a:cubicBezTo>
                    <a:pt x="54" y="689"/>
                    <a:pt x="1" y="789"/>
                    <a:pt x="4" y="906"/>
                  </a:cubicBezTo>
                  <a:cubicBezTo>
                    <a:pt x="500" y="564"/>
                    <a:pt x="1028" y="257"/>
                    <a:pt x="1570" y="1"/>
                  </a:cubicBezTo>
                  <a:close/>
                  <a:moveTo>
                    <a:pt x="5093" y="685"/>
                  </a:moveTo>
                  <a:cubicBezTo>
                    <a:pt x="3862" y="685"/>
                    <a:pt x="2557" y="1480"/>
                    <a:pt x="1481" y="2293"/>
                  </a:cubicBezTo>
                  <a:cubicBezTo>
                    <a:pt x="1505" y="2297"/>
                    <a:pt x="1530" y="2297"/>
                    <a:pt x="1556" y="2297"/>
                  </a:cubicBezTo>
                  <a:cubicBezTo>
                    <a:pt x="1588" y="2297"/>
                    <a:pt x="1616" y="2293"/>
                    <a:pt x="1645" y="2286"/>
                  </a:cubicBezTo>
                  <a:cubicBezTo>
                    <a:pt x="1984" y="2204"/>
                    <a:pt x="2009" y="2186"/>
                    <a:pt x="2254" y="1983"/>
                  </a:cubicBezTo>
                  <a:cubicBezTo>
                    <a:pt x="3232" y="1530"/>
                    <a:pt x="4497" y="1092"/>
                    <a:pt x="5631" y="1092"/>
                  </a:cubicBezTo>
                  <a:cubicBezTo>
                    <a:pt x="6006" y="1092"/>
                    <a:pt x="6365" y="1138"/>
                    <a:pt x="6697" y="1248"/>
                  </a:cubicBezTo>
                  <a:cubicBezTo>
                    <a:pt x="6199" y="849"/>
                    <a:pt x="5653" y="685"/>
                    <a:pt x="5093" y="685"/>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5"/>
            <p:cNvSpPr/>
            <p:nvPr/>
          </p:nvSpPr>
          <p:spPr>
            <a:xfrm>
              <a:off x="1432250" y="3528600"/>
              <a:ext cx="291000" cy="110575"/>
            </a:xfrm>
            <a:custGeom>
              <a:rect b="b" l="l" r="r" t="t"/>
              <a:pathLst>
                <a:path extrusionOk="0" h="4423" w="11640">
                  <a:moveTo>
                    <a:pt x="4479" y="0"/>
                  </a:moveTo>
                  <a:cubicBezTo>
                    <a:pt x="3491" y="0"/>
                    <a:pt x="2500" y="211"/>
                    <a:pt x="1566" y="550"/>
                  </a:cubicBezTo>
                  <a:cubicBezTo>
                    <a:pt x="1024" y="806"/>
                    <a:pt x="496" y="1113"/>
                    <a:pt x="0" y="1455"/>
                  </a:cubicBezTo>
                  <a:cubicBezTo>
                    <a:pt x="4" y="1947"/>
                    <a:pt x="938" y="2767"/>
                    <a:pt x="1477" y="2842"/>
                  </a:cubicBezTo>
                  <a:cubicBezTo>
                    <a:pt x="2553" y="2029"/>
                    <a:pt x="3858" y="1234"/>
                    <a:pt x="5089" y="1234"/>
                  </a:cubicBezTo>
                  <a:cubicBezTo>
                    <a:pt x="5649" y="1234"/>
                    <a:pt x="6195" y="1398"/>
                    <a:pt x="6693" y="1797"/>
                  </a:cubicBezTo>
                  <a:cubicBezTo>
                    <a:pt x="7003" y="1904"/>
                    <a:pt x="7289" y="2065"/>
                    <a:pt x="7535" y="2293"/>
                  </a:cubicBezTo>
                  <a:cubicBezTo>
                    <a:pt x="8622" y="3310"/>
                    <a:pt x="9279" y="4215"/>
                    <a:pt x="10880" y="4419"/>
                  </a:cubicBezTo>
                  <a:cubicBezTo>
                    <a:pt x="10905" y="4422"/>
                    <a:pt x="10930" y="4422"/>
                    <a:pt x="10951" y="4422"/>
                  </a:cubicBezTo>
                  <a:cubicBezTo>
                    <a:pt x="11639" y="4422"/>
                    <a:pt x="10345" y="2818"/>
                    <a:pt x="9738" y="2739"/>
                  </a:cubicBezTo>
                  <a:cubicBezTo>
                    <a:pt x="8812" y="2625"/>
                    <a:pt x="8273" y="1516"/>
                    <a:pt x="7592" y="978"/>
                  </a:cubicBezTo>
                  <a:cubicBezTo>
                    <a:pt x="7021" y="525"/>
                    <a:pt x="6351" y="236"/>
                    <a:pt x="5638" y="104"/>
                  </a:cubicBezTo>
                  <a:cubicBezTo>
                    <a:pt x="5257" y="33"/>
                    <a:pt x="4868" y="0"/>
                    <a:pt x="4479"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5"/>
            <p:cNvSpPr/>
            <p:nvPr/>
          </p:nvSpPr>
          <p:spPr>
            <a:xfrm>
              <a:off x="1851500" y="3562750"/>
              <a:ext cx="82400" cy="53425"/>
            </a:xfrm>
            <a:custGeom>
              <a:rect b="b" l="l" r="r" t="t"/>
              <a:pathLst>
                <a:path extrusionOk="0" h="2137" w="3296">
                  <a:moveTo>
                    <a:pt x="881" y="0"/>
                  </a:moveTo>
                  <a:cubicBezTo>
                    <a:pt x="596" y="0"/>
                    <a:pt x="300" y="86"/>
                    <a:pt x="0" y="232"/>
                  </a:cubicBezTo>
                  <a:cubicBezTo>
                    <a:pt x="36" y="229"/>
                    <a:pt x="68" y="224"/>
                    <a:pt x="104" y="224"/>
                  </a:cubicBezTo>
                  <a:cubicBezTo>
                    <a:pt x="667" y="224"/>
                    <a:pt x="817" y="852"/>
                    <a:pt x="1259" y="1369"/>
                  </a:cubicBezTo>
                  <a:cubicBezTo>
                    <a:pt x="1594" y="1758"/>
                    <a:pt x="2097" y="1940"/>
                    <a:pt x="2564" y="2107"/>
                  </a:cubicBezTo>
                  <a:cubicBezTo>
                    <a:pt x="2614" y="2125"/>
                    <a:pt x="2671" y="2136"/>
                    <a:pt x="2735" y="2136"/>
                  </a:cubicBezTo>
                  <a:cubicBezTo>
                    <a:pt x="2899" y="2136"/>
                    <a:pt x="3096" y="2079"/>
                    <a:pt x="3295" y="1990"/>
                  </a:cubicBezTo>
                  <a:cubicBezTo>
                    <a:pt x="2920" y="1669"/>
                    <a:pt x="2599" y="1302"/>
                    <a:pt x="2293" y="881"/>
                  </a:cubicBezTo>
                  <a:cubicBezTo>
                    <a:pt x="1833" y="250"/>
                    <a:pt x="1366" y="0"/>
                    <a:pt x="881"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5"/>
            <p:cNvSpPr/>
            <p:nvPr/>
          </p:nvSpPr>
          <p:spPr>
            <a:xfrm>
              <a:off x="1732300" y="3533675"/>
              <a:ext cx="237600" cy="92300"/>
            </a:xfrm>
            <a:custGeom>
              <a:rect b="b" l="l" r="r" t="t"/>
              <a:pathLst>
                <a:path extrusionOk="0" h="3692" w="9504">
                  <a:moveTo>
                    <a:pt x="6123" y="1"/>
                  </a:moveTo>
                  <a:cubicBezTo>
                    <a:pt x="5995" y="1"/>
                    <a:pt x="5866" y="11"/>
                    <a:pt x="5741" y="26"/>
                  </a:cubicBezTo>
                  <a:cubicBezTo>
                    <a:pt x="3941" y="236"/>
                    <a:pt x="2746" y="1826"/>
                    <a:pt x="1163" y="2518"/>
                  </a:cubicBezTo>
                  <a:cubicBezTo>
                    <a:pt x="889" y="2636"/>
                    <a:pt x="1" y="3039"/>
                    <a:pt x="65" y="3441"/>
                  </a:cubicBezTo>
                  <a:cubicBezTo>
                    <a:pt x="93" y="3630"/>
                    <a:pt x="240" y="3691"/>
                    <a:pt x="414" y="3691"/>
                  </a:cubicBezTo>
                  <a:cubicBezTo>
                    <a:pt x="625" y="3691"/>
                    <a:pt x="881" y="3602"/>
                    <a:pt x="1021" y="3541"/>
                  </a:cubicBezTo>
                  <a:cubicBezTo>
                    <a:pt x="1581" y="3296"/>
                    <a:pt x="2130" y="3035"/>
                    <a:pt x="2657" y="2721"/>
                  </a:cubicBezTo>
                  <a:cubicBezTo>
                    <a:pt x="3203" y="2393"/>
                    <a:pt x="3759" y="1794"/>
                    <a:pt x="4326" y="1534"/>
                  </a:cubicBezTo>
                  <a:cubicBezTo>
                    <a:pt x="4497" y="1456"/>
                    <a:pt x="4640" y="1413"/>
                    <a:pt x="4768" y="1395"/>
                  </a:cubicBezTo>
                  <a:cubicBezTo>
                    <a:pt x="5068" y="1249"/>
                    <a:pt x="5364" y="1163"/>
                    <a:pt x="5649" y="1163"/>
                  </a:cubicBezTo>
                  <a:cubicBezTo>
                    <a:pt x="6134" y="1163"/>
                    <a:pt x="6601" y="1413"/>
                    <a:pt x="7061" y="2044"/>
                  </a:cubicBezTo>
                  <a:cubicBezTo>
                    <a:pt x="7367" y="2465"/>
                    <a:pt x="7688" y="2832"/>
                    <a:pt x="8063" y="3153"/>
                  </a:cubicBezTo>
                  <a:cubicBezTo>
                    <a:pt x="8755" y="2846"/>
                    <a:pt x="9503" y="2154"/>
                    <a:pt x="9172" y="2037"/>
                  </a:cubicBezTo>
                  <a:cubicBezTo>
                    <a:pt x="8733" y="1879"/>
                    <a:pt x="8348" y="1744"/>
                    <a:pt x="8035" y="1392"/>
                  </a:cubicBezTo>
                  <a:cubicBezTo>
                    <a:pt x="7778" y="1099"/>
                    <a:pt x="7721" y="728"/>
                    <a:pt x="7436" y="454"/>
                  </a:cubicBezTo>
                  <a:cubicBezTo>
                    <a:pt x="7082" y="118"/>
                    <a:pt x="6597" y="1"/>
                    <a:pt x="6123"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5"/>
            <p:cNvSpPr/>
            <p:nvPr/>
          </p:nvSpPr>
          <p:spPr>
            <a:xfrm>
              <a:off x="2029975" y="3568625"/>
              <a:ext cx="152875" cy="91650"/>
            </a:xfrm>
            <a:custGeom>
              <a:rect b="b" l="l" r="r" t="t"/>
              <a:pathLst>
                <a:path extrusionOk="0" h="3666" w="6115">
                  <a:moveTo>
                    <a:pt x="6026" y="0"/>
                  </a:moveTo>
                  <a:lnTo>
                    <a:pt x="6026" y="0"/>
                  </a:lnTo>
                  <a:cubicBezTo>
                    <a:pt x="5730" y="79"/>
                    <a:pt x="5441" y="203"/>
                    <a:pt x="5185" y="374"/>
                  </a:cubicBezTo>
                  <a:cubicBezTo>
                    <a:pt x="4329" y="942"/>
                    <a:pt x="3812" y="1880"/>
                    <a:pt x="2920" y="2415"/>
                  </a:cubicBezTo>
                  <a:cubicBezTo>
                    <a:pt x="2346" y="2757"/>
                    <a:pt x="1701" y="2956"/>
                    <a:pt x="1049" y="3060"/>
                  </a:cubicBezTo>
                  <a:cubicBezTo>
                    <a:pt x="731" y="3110"/>
                    <a:pt x="410" y="3134"/>
                    <a:pt x="89" y="3134"/>
                  </a:cubicBezTo>
                  <a:lnTo>
                    <a:pt x="0" y="3134"/>
                  </a:lnTo>
                  <a:cubicBezTo>
                    <a:pt x="249" y="3438"/>
                    <a:pt x="581" y="3666"/>
                    <a:pt x="895" y="3666"/>
                  </a:cubicBezTo>
                  <a:cubicBezTo>
                    <a:pt x="945" y="3666"/>
                    <a:pt x="995" y="3659"/>
                    <a:pt x="1041" y="3648"/>
                  </a:cubicBezTo>
                  <a:cubicBezTo>
                    <a:pt x="1954" y="3417"/>
                    <a:pt x="2835" y="3027"/>
                    <a:pt x="3583" y="2454"/>
                  </a:cubicBezTo>
                  <a:cubicBezTo>
                    <a:pt x="4283" y="1919"/>
                    <a:pt x="4814" y="1074"/>
                    <a:pt x="5677" y="795"/>
                  </a:cubicBezTo>
                  <a:cubicBezTo>
                    <a:pt x="6037" y="678"/>
                    <a:pt x="6115" y="357"/>
                    <a:pt x="6026"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5"/>
            <p:cNvSpPr/>
            <p:nvPr/>
          </p:nvSpPr>
          <p:spPr>
            <a:xfrm>
              <a:off x="2014350" y="3538575"/>
              <a:ext cx="166275" cy="108425"/>
            </a:xfrm>
            <a:custGeom>
              <a:rect b="b" l="l" r="r" t="t"/>
              <a:pathLst>
                <a:path extrusionOk="0" h="4337" w="6651">
                  <a:moveTo>
                    <a:pt x="5424" y="1"/>
                  </a:moveTo>
                  <a:cubicBezTo>
                    <a:pt x="5364" y="1"/>
                    <a:pt x="5303" y="8"/>
                    <a:pt x="5242" y="26"/>
                  </a:cubicBezTo>
                  <a:cubicBezTo>
                    <a:pt x="4401" y="297"/>
                    <a:pt x="3884" y="892"/>
                    <a:pt x="3252" y="1474"/>
                  </a:cubicBezTo>
                  <a:cubicBezTo>
                    <a:pt x="2490" y="2172"/>
                    <a:pt x="1613" y="2625"/>
                    <a:pt x="611" y="2878"/>
                  </a:cubicBezTo>
                  <a:cubicBezTo>
                    <a:pt x="1" y="3031"/>
                    <a:pt x="186" y="3801"/>
                    <a:pt x="625" y="4336"/>
                  </a:cubicBezTo>
                  <a:lnTo>
                    <a:pt x="714" y="4336"/>
                  </a:lnTo>
                  <a:cubicBezTo>
                    <a:pt x="1035" y="4336"/>
                    <a:pt x="1356" y="4312"/>
                    <a:pt x="1674" y="4262"/>
                  </a:cubicBezTo>
                  <a:cubicBezTo>
                    <a:pt x="2326" y="4158"/>
                    <a:pt x="2971" y="3959"/>
                    <a:pt x="3545" y="3617"/>
                  </a:cubicBezTo>
                  <a:cubicBezTo>
                    <a:pt x="4437" y="3082"/>
                    <a:pt x="4954" y="2144"/>
                    <a:pt x="5810" y="1576"/>
                  </a:cubicBezTo>
                  <a:cubicBezTo>
                    <a:pt x="6066" y="1405"/>
                    <a:pt x="6355" y="1281"/>
                    <a:pt x="6651" y="1202"/>
                  </a:cubicBezTo>
                  <a:cubicBezTo>
                    <a:pt x="6509" y="639"/>
                    <a:pt x="5941" y="1"/>
                    <a:pt x="5424"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5"/>
            <p:cNvSpPr/>
            <p:nvPr/>
          </p:nvSpPr>
          <p:spPr>
            <a:xfrm>
              <a:off x="2199600" y="3542125"/>
              <a:ext cx="59475" cy="48000"/>
            </a:xfrm>
            <a:custGeom>
              <a:rect b="b" l="l" r="r" t="t"/>
              <a:pathLst>
                <a:path extrusionOk="0" h="1920" w="2379">
                  <a:moveTo>
                    <a:pt x="1755" y="1"/>
                  </a:moveTo>
                  <a:cubicBezTo>
                    <a:pt x="1897" y="65"/>
                    <a:pt x="2033" y="137"/>
                    <a:pt x="2168" y="212"/>
                  </a:cubicBezTo>
                  <a:cubicBezTo>
                    <a:pt x="2239" y="251"/>
                    <a:pt x="2308" y="294"/>
                    <a:pt x="2379" y="336"/>
                  </a:cubicBezTo>
                  <a:cubicBezTo>
                    <a:pt x="2193" y="147"/>
                    <a:pt x="1979" y="1"/>
                    <a:pt x="1759" y="1"/>
                  </a:cubicBezTo>
                  <a:close/>
                  <a:moveTo>
                    <a:pt x="1" y="982"/>
                  </a:moveTo>
                  <a:cubicBezTo>
                    <a:pt x="243" y="1367"/>
                    <a:pt x="589" y="1770"/>
                    <a:pt x="1052" y="1838"/>
                  </a:cubicBezTo>
                  <a:cubicBezTo>
                    <a:pt x="1306" y="1877"/>
                    <a:pt x="1559" y="1905"/>
                    <a:pt x="1816" y="1920"/>
                  </a:cubicBezTo>
                  <a:cubicBezTo>
                    <a:pt x="1640" y="1745"/>
                    <a:pt x="1466" y="1567"/>
                    <a:pt x="1252" y="1413"/>
                  </a:cubicBezTo>
                  <a:cubicBezTo>
                    <a:pt x="878" y="1139"/>
                    <a:pt x="442" y="1003"/>
                    <a:pt x="1" y="9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5"/>
            <p:cNvSpPr/>
            <p:nvPr/>
          </p:nvSpPr>
          <p:spPr>
            <a:xfrm>
              <a:off x="2187225" y="3540100"/>
              <a:ext cx="94850" cy="50400"/>
            </a:xfrm>
            <a:custGeom>
              <a:rect b="b" l="l" r="r" t="t"/>
              <a:pathLst>
                <a:path extrusionOk="0" h="2016" w="3794">
                  <a:moveTo>
                    <a:pt x="381" y="1"/>
                  </a:moveTo>
                  <a:cubicBezTo>
                    <a:pt x="0" y="1"/>
                    <a:pt x="374" y="867"/>
                    <a:pt x="445" y="988"/>
                  </a:cubicBezTo>
                  <a:cubicBezTo>
                    <a:pt x="463" y="1013"/>
                    <a:pt x="478" y="1038"/>
                    <a:pt x="496" y="1063"/>
                  </a:cubicBezTo>
                  <a:cubicBezTo>
                    <a:pt x="937" y="1084"/>
                    <a:pt x="1373" y="1220"/>
                    <a:pt x="1747" y="1494"/>
                  </a:cubicBezTo>
                  <a:cubicBezTo>
                    <a:pt x="1961" y="1648"/>
                    <a:pt x="2135" y="1826"/>
                    <a:pt x="2311" y="2001"/>
                  </a:cubicBezTo>
                  <a:cubicBezTo>
                    <a:pt x="2474" y="2012"/>
                    <a:pt x="2639" y="2015"/>
                    <a:pt x="2803" y="2015"/>
                  </a:cubicBezTo>
                  <a:cubicBezTo>
                    <a:pt x="2981" y="2015"/>
                    <a:pt x="3159" y="2012"/>
                    <a:pt x="3341" y="1997"/>
                  </a:cubicBezTo>
                  <a:cubicBezTo>
                    <a:pt x="3794" y="1969"/>
                    <a:pt x="3434" y="1202"/>
                    <a:pt x="3323" y="1017"/>
                  </a:cubicBezTo>
                  <a:cubicBezTo>
                    <a:pt x="3223" y="852"/>
                    <a:pt x="3063" y="613"/>
                    <a:pt x="2874" y="417"/>
                  </a:cubicBezTo>
                  <a:cubicBezTo>
                    <a:pt x="2803" y="375"/>
                    <a:pt x="2734" y="332"/>
                    <a:pt x="2663" y="293"/>
                  </a:cubicBezTo>
                  <a:cubicBezTo>
                    <a:pt x="2528" y="218"/>
                    <a:pt x="2392" y="146"/>
                    <a:pt x="2250" y="82"/>
                  </a:cubicBezTo>
                  <a:lnTo>
                    <a:pt x="2221" y="82"/>
                  </a:lnTo>
                  <a:cubicBezTo>
                    <a:pt x="2043" y="93"/>
                    <a:pt x="1862" y="100"/>
                    <a:pt x="1683" y="100"/>
                  </a:cubicBezTo>
                  <a:cubicBezTo>
                    <a:pt x="1266" y="100"/>
                    <a:pt x="848" y="68"/>
                    <a:pt x="428" y="4"/>
                  </a:cubicBezTo>
                  <a:cubicBezTo>
                    <a:pt x="414" y="1"/>
                    <a:pt x="396" y="1"/>
                    <a:pt x="381" y="1"/>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 name="Google Shape;2388;p85"/>
          <p:cNvGrpSpPr/>
          <p:nvPr/>
        </p:nvGrpSpPr>
        <p:grpSpPr>
          <a:xfrm>
            <a:off x="4172018" y="4196675"/>
            <a:ext cx="806657" cy="421744"/>
            <a:chOff x="1822875" y="1377000"/>
            <a:chExt cx="548075" cy="286550"/>
          </a:xfrm>
        </p:grpSpPr>
        <p:sp>
          <p:nvSpPr>
            <p:cNvPr id="2389" name="Google Shape;2389;p85"/>
            <p:cNvSpPr/>
            <p:nvPr/>
          </p:nvSpPr>
          <p:spPr>
            <a:xfrm>
              <a:off x="1822875" y="1402500"/>
              <a:ext cx="163425" cy="251950"/>
            </a:xfrm>
            <a:custGeom>
              <a:rect b="b" l="l" r="r" t="t"/>
              <a:pathLst>
                <a:path extrusionOk="0" h="10078" w="6537">
                  <a:moveTo>
                    <a:pt x="849" y="1"/>
                  </a:moveTo>
                  <a:cubicBezTo>
                    <a:pt x="528" y="1"/>
                    <a:pt x="193" y="83"/>
                    <a:pt x="100" y="361"/>
                  </a:cubicBezTo>
                  <a:cubicBezTo>
                    <a:pt x="86" y="404"/>
                    <a:pt x="72" y="443"/>
                    <a:pt x="58" y="486"/>
                  </a:cubicBezTo>
                  <a:cubicBezTo>
                    <a:pt x="0" y="657"/>
                    <a:pt x="189" y="853"/>
                    <a:pt x="300" y="945"/>
                  </a:cubicBezTo>
                  <a:lnTo>
                    <a:pt x="300" y="949"/>
                  </a:lnTo>
                  <a:cubicBezTo>
                    <a:pt x="553" y="628"/>
                    <a:pt x="1445" y="589"/>
                    <a:pt x="1784" y="585"/>
                  </a:cubicBezTo>
                  <a:lnTo>
                    <a:pt x="1819" y="585"/>
                  </a:lnTo>
                  <a:cubicBezTo>
                    <a:pt x="2019" y="585"/>
                    <a:pt x="2215" y="593"/>
                    <a:pt x="2408" y="611"/>
                  </a:cubicBezTo>
                  <a:cubicBezTo>
                    <a:pt x="2247" y="322"/>
                    <a:pt x="1705" y="165"/>
                    <a:pt x="1466" y="97"/>
                  </a:cubicBezTo>
                  <a:cubicBezTo>
                    <a:pt x="1423" y="86"/>
                    <a:pt x="1381" y="76"/>
                    <a:pt x="1338" y="61"/>
                  </a:cubicBezTo>
                  <a:cubicBezTo>
                    <a:pt x="1213" y="29"/>
                    <a:pt x="1035" y="1"/>
                    <a:pt x="849" y="1"/>
                  </a:cubicBezTo>
                  <a:close/>
                  <a:moveTo>
                    <a:pt x="1160" y="1456"/>
                  </a:moveTo>
                  <a:cubicBezTo>
                    <a:pt x="1310" y="1538"/>
                    <a:pt x="1455" y="1612"/>
                    <a:pt x="1562" y="1684"/>
                  </a:cubicBezTo>
                  <a:cubicBezTo>
                    <a:pt x="2358" y="2190"/>
                    <a:pt x="3556" y="2668"/>
                    <a:pt x="4187" y="3360"/>
                  </a:cubicBezTo>
                  <a:cubicBezTo>
                    <a:pt x="4804" y="4037"/>
                    <a:pt x="4308" y="4405"/>
                    <a:pt x="3862" y="4989"/>
                  </a:cubicBezTo>
                  <a:cubicBezTo>
                    <a:pt x="3517" y="5446"/>
                    <a:pt x="3171" y="5899"/>
                    <a:pt x="2824" y="6351"/>
                  </a:cubicBezTo>
                  <a:cubicBezTo>
                    <a:pt x="2133" y="7260"/>
                    <a:pt x="1441" y="8170"/>
                    <a:pt x="749" y="9075"/>
                  </a:cubicBezTo>
                  <a:cubicBezTo>
                    <a:pt x="375" y="9571"/>
                    <a:pt x="1423" y="10078"/>
                    <a:pt x="2190" y="10078"/>
                  </a:cubicBezTo>
                  <a:cubicBezTo>
                    <a:pt x="2472" y="10078"/>
                    <a:pt x="2714" y="10010"/>
                    <a:pt x="2835" y="9849"/>
                  </a:cubicBezTo>
                  <a:cubicBezTo>
                    <a:pt x="3759" y="8641"/>
                    <a:pt x="4679" y="7428"/>
                    <a:pt x="5602" y="6220"/>
                  </a:cubicBezTo>
                  <a:cubicBezTo>
                    <a:pt x="5838" y="5909"/>
                    <a:pt x="6237" y="5520"/>
                    <a:pt x="6537" y="5107"/>
                  </a:cubicBezTo>
                  <a:lnTo>
                    <a:pt x="6537" y="5107"/>
                  </a:lnTo>
                  <a:cubicBezTo>
                    <a:pt x="6351" y="5278"/>
                    <a:pt x="6166" y="5435"/>
                    <a:pt x="6012" y="5585"/>
                  </a:cubicBezTo>
                  <a:cubicBezTo>
                    <a:pt x="4939" y="6636"/>
                    <a:pt x="4044" y="7828"/>
                    <a:pt x="3263" y="9111"/>
                  </a:cubicBezTo>
                  <a:cubicBezTo>
                    <a:pt x="3078" y="9414"/>
                    <a:pt x="2365" y="9546"/>
                    <a:pt x="1797" y="9546"/>
                  </a:cubicBezTo>
                  <a:cubicBezTo>
                    <a:pt x="1334" y="9546"/>
                    <a:pt x="967" y="9461"/>
                    <a:pt x="1060" y="9307"/>
                  </a:cubicBezTo>
                  <a:cubicBezTo>
                    <a:pt x="2040" y="7692"/>
                    <a:pt x="3217" y="6391"/>
                    <a:pt x="4536" y="5061"/>
                  </a:cubicBezTo>
                  <a:cubicBezTo>
                    <a:pt x="5546" y="4037"/>
                    <a:pt x="4832" y="3460"/>
                    <a:pt x="3912" y="2764"/>
                  </a:cubicBezTo>
                  <a:cubicBezTo>
                    <a:pt x="3081" y="2133"/>
                    <a:pt x="2197" y="1569"/>
                    <a:pt x="1160" y="1456"/>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5"/>
            <p:cNvSpPr/>
            <p:nvPr/>
          </p:nvSpPr>
          <p:spPr>
            <a:xfrm>
              <a:off x="1824750" y="1417750"/>
              <a:ext cx="188550" cy="112450"/>
            </a:xfrm>
            <a:custGeom>
              <a:rect b="b" l="l" r="r" t="t"/>
              <a:pathLst>
                <a:path extrusionOk="0" h="4498" w="7542">
                  <a:moveTo>
                    <a:pt x="225" y="339"/>
                  </a:moveTo>
                  <a:cubicBezTo>
                    <a:pt x="215" y="353"/>
                    <a:pt x="203" y="371"/>
                    <a:pt x="193" y="389"/>
                  </a:cubicBezTo>
                  <a:cubicBezTo>
                    <a:pt x="1" y="750"/>
                    <a:pt x="286" y="824"/>
                    <a:pt x="674" y="824"/>
                  </a:cubicBezTo>
                  <a:lnTo>
                    <a:pt x="707" y="824"/>
                  </a:lnTo>
                  <a:cubicBezTo>
                    <a:pt x="835" y="824"/>
                    <a:pt x="960" y="831"/>
                    <a:pt x="1085" y="846"/>
                  </a:cubicBezTo>
                  <a:cubicBezTo>
                    <a:pt x="945" y="767"/>
                    <a:pt x="796" y="685"/>
                    <a:pt x="660" y="592"/>
                  </a:cubicBezTo>
                  <a:cubicBezTo>
                    <a:pt x="521" y="546"/>
                    <a:pt x="404" y="489"/>
                    <a:pt x="321" y="421"/>
                  </a:cubicBezTo>
                  <a:cubicBezTo>
                    <a:pt x="289" y="393"/>
                    <a:pt x="257" y="365"/>
                    <a:pt x="225" y="339"/>
                  </a:cubicBezTo>
                  <a:close/>
                  <a:moveTo>
                    <a:pt x="2333" y="1"/>
                  </a:moveTo>
                  <a:lnTo>
                    <a:pt x="2333" y="1"/>
                  </a:lnTo>
                  <a:cubicBezTo>
                    <a:pt x="2347" y="26"/>
                    <a:pt x="2357" y="54"/>
                    <a:pt x="2364" y="82"/>
                  </a:cubicBezTo>
                  <a:cubicBezTo>
                    <a:pt x="3395" y="739"/>
                    <a:pt x="4426" y="1395"/>
                    <a:pt x="5449" y="2055"/>
                  </a:cubicBezTo>
                  <a:cubicBezTo>
                    <a:pt x="5937" y="2368"/>
                    <a:pt x="6814" y="2786"/>
                    <a:pt x="6865" y="3467"/>
                  </a:cubicBezTo>
                  <a:cubicBezTo>
                    <a:pt x="6886" y="3805"/>
                    <a:pt x="6707" y="4158"/>
                    <a:pt x="6462" y="4497"/>
                  </a:cubicBezTo>
                  <a:cubicBezTo>
                    <a:pt x="7003" y="3997"/>
                    <a:pt x="7542" y="3403"/>
                    <a:pt x="7189" y="2685"/>
                  </a:cubicBezTo>
                  <a:cubicBezTo>
                    <a:pt x="6797" y="1894"/>
                    <a:pt x="5556" y="1209"/>
                    <a:pt x="4821" y="788"/>
                  </a:cubicBezTo>
                  <a:cubicBezTo>
                    <a:pt x="4023" y="329"/>
                    <a:pt x="3210" y="75"/>
                    <a:pt x="2333" y="1"/>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5"/>
            <p:cNvSpPr/>
            <p:nvPr/>
          </p:nvSpPr>
          <p:spPr>
            <a:xfrm>
              <a:off x="1830350" y="1417125"/>
              <a:ext cx="166575" cy="224050"/>
            </a:xfrm>
            <a:custGeom>
              <a:rect b="b" l="l" r="r" t="t"/>
              <a:pathLst>
                <a:path extrusionOk="0" h="8962" w="6663">
                  <a:moveTo>
                    <a:pt x="1485" y="0"/>
                  </a:moveTo>
                  <a:cubicBezTo>
                    <a:pt x="1146" y="4"/>
                    <a:pt x="254" y="43"/>
                    <a:pt x="1" y="364"/>
                  </a:cubicBezTo>
                  <a:cubicBezTo>
                    <a:pt x="33" y="390"/>
                    <a:pt x="65" y="418"/>
                    <a:pt x="97" y="446"/>
                  </a:cubicBezTo>
                  <a:cubicBezTo>
                    <a:pt x="180" y="514"/>
                    <a:pt x="297" y="571"/>
                    <a:pt x="436" y="617"/>
                  </a:cubicBezTo>
                  <a:cubicBezTo>
                    <a:pt x="572" y="710"/>
                    <a:pt x="721" y="792"/>
                    <a:pt x="861" y="871"/>
                  </a:cubicBezTo>
                  <a:cubicBezTo>
                    <a:pt x="1898" y="984"/>
                    <a:pt x="2782" y="1548"/>
                    <a:pt x="3613" y="2179"/>
                  </a:cubicBezTo>
                  <a:cubicBezTo>
                    <a:pt x="4533" y="2875"/>
                    <a:pt x="5247" y="3452"/>
                    <a:pt x="4237" y="4476"/>
                  </a:cubicBezTo>
                  <a:cubicBezTo>
                    <a:pt x="2918" y="5806"/>
                    <a:pt x="1741" y="7107"/>
                    <a:pt x="761" y="8722"/>
                  </a:cubicBezTo>
                  <a:cubicBezTo>
                    <a:pt x="668" y="8876"/>
                    <a:pt x="1035" y="8961"/>
                    <a:pt x="1498" y="8961"/>
                  </a:cubicBezTo>
                  <a:cubicBezTo>
                    <a:pt x="2066" y="8961"/>
                    <a:pt x="2779" y="8829"/>
                    <a:pt x="2964" y="8526"/>
                  </a:cubicBezTo>
                  <a:cubicBezTo>
                    <a:pt x="3745" y="7243"/>
                    <a:pt x="4640" y="6051"/>
                    <a:pt x="5713" y="5000"/>
                  </a:cubicBezTo>
                  <a:cubicBezTo>
                    <a:pt x="5867" y="4850"/>
                    <a:pt x="6052" y="4693"/>
                    <a:pt x="6238" y="4522"/>
                  </a:cubicBezTo>
                  <a:cubicBezTo>
                    <a:pt x="6483" y="4183"/>
                    <a:pt x="6662" y="3830"/>
                    <a:pt x="6641" y="3492"/>
                  </a:cubicBezTo>
                  <a:cubicBezTo>
                    <a:pt x="6590" y="2811"/>
                    <a:pt x="5713" y="2393"/>
                    <a:pt x="5225" y="2080"/>
                  </a:cubicBezTo>
                  <a:cubicBezTo>
                    <a:pt x="4202" y="1420"/>
                    <a:pt x="3171" y="764"/>
                    <a:pt x="2140" y="107"/>
                  </a:cubicBezTo>
                  <a:cubicBezTo>
                    <a:pt x="2133" y="79"/>
                    <a:pt x="2123" y="51"/>
                    <a:pt x="2109" y="26"/>
                  </a:cubicBezTo>
                  <a:cubicBezTo>
                    <a:pt x="1916" y="8"/>
                    <a:pt x="1720" y="0"/>
                    <a:pt x="1520" y="0"/>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5"/>
            <p:cNvSpPr/>
            <p:nvPr/>
          </p:nvSpPr>
          <p:spPr>
            <a:xfrm>
              <a:off x="1983600" y="1387975"/>
              <a:ext cx="118150" cy="230725"/>
            </a:xfrm>
            <a:custGeom>
              <a:rect b="b" l="l" r="r" t="t"/>
              <a:pathLst>
                <a:path extrusionOk="0" h="9229" w="4726">
                  <a:moveTo>
                    <a:pt x="425" y="1"/>
                  </a:moveTo>
                  <a:cubicBezTo>
                    <a:pt x="236" y="1"/>
                    <a:pt x="315" y="336"/>
                    <a:pt x="489" y="700"/>
                  </a:cubicBezTo>
                  <a:cubicBezTo>
                    <a:pt x="521" y="478"/>
                    <a:pt x="610" y="282"/>
                    <a:pt x="738" y="144"/>
                  </a:cubicBezTo>
                  <a:cubicBezTo>
                    <a:pt x="596" y="43"/>
                    <a:pt x="493" y="1"/>
                    <a:pt x="425" y="1"/>
                  </a:cubicBezTo>
                  <a:close/>
                  <a:moveTo>
                    <a:pt x="3781" y="4408"/>
                  </a:moveTo>
                  <a:cubicBezTo>
                    <a:pt x="3246" y="4961"/>
                    <a:pt x="2433" y="5588"/>
                    <a:pt x="2236" y="5787"/>
                  </a:cubicBezTo>
                  <a:cubicBezTo>
                    <a:pt x="1534" y="6505"/>
                    <a:pt x="863" y="7247"/>
                    <a:pt x="211" y="8006"/>
                  </a:cubicBezTo>
                  <a:cubicBezTo>
                    <a:pt x="1" y="8248"/>
                    <a:pt x="304" y="8797"/>
                    <a:pt x="685" y="9229"/>
                  </a:cubicBezTo>
                  <a:cubicBezTo>
                    <a:pt x="721" y="9172"/>
                    <a:pt x="764" y="9118"/>
                    <a:pt x="814" y="9065"/>
                  </a:cubicBezTo>
                  <a:cubicBezTo>
                    <a:pt x="1556" y="8316"/>
                    <a:pt x="2297" y="7567"/>
                    <a:pt x="3042" y="6814"/>
                  </a:cubicBezTo>
                  <a:cubicBezTo>
                    <a:pt x="3438" y="6416"/>
                    <a:pt x="4329" y="5792"/>
                    <a:pt x="4726" y="5231"/>
                  </a:cubicBezTo>
                  <a:cubicBezTo>
                    <a:pt x="4469" y="4946"/>
                    <a:pt x="4115" y="4668"/>
                    <a:pt x="3781" y="4408"/>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5"/>
            <p:cNvSpPr/>
            <p:nvPr/>
          </p:nvSpPr>
          <p:spPr>
            <a:xfrm>
              <a:off x="1989850" y="1386450"/>
              <a:ext cx="169475" cy="277100"/>
            </a:xfrm>
            <a:custGeom>
              <a:rect b="b" l="l" r="r" t="t"/>
              <a:pathLst>
                <a:path extrusionOk="0" h="11084" w="6779">
                  <a:moveTo>
                    <a:pt x="239" y="761"/>
                  </a:moveTo>
                  <a:lnTo>
                    <a:pt x="239" y="761"/>
                  </a:lnTo>
                  <a:cubicBezTo>
                    <a:pt x="186" y="1142"/>
                    <a:pt x="300" y="1591"/>
                    <a:pt x="660" y="1923"/>
                  </a:cubicBezTo>
                  <a:cubicBezTo>
                    <a:pt x="1377" y="2575"/>
                    <a:pt x="2090" y="3231"/>
                    <a:pt x="2803" y="3884"/>
                  </a:cubicBezTo>
                  <a:cubicBezTo>
                    <a:pt x="2992" y="4059"/>
                    <a:pt x="3256" y="4255"/>
                    <a:pt x="3531" y="4469"/>
                  </a:cubicBezTo>
                  <a:cubicBezTo>
                    <a:pt x="3698" y="4301"/>
                    <a:pt x="3837" y="4137"/>
                    <a:pt x="3926" y="3998"/>
                  </a:cubicBezTo>
                  <a:cubicBezTo>
                    <a:pt x="2927" y="3171"/>
                    <a:pt x="1854" y="2415"/>
                    <a:pt x="842" y="1620"/>
                  </a:cubicBezTo>
                  <a:cubicBezTo>
                    <a:pt x="653" y="1470"/>
                    <a:pt x="403" y="1103"/>
                    <a:pt x="239" y="761"/>
                  </a:cubicBezTo>
                  <a:close/>
                  <a:moveTo>
                    <a:pt x="945" y="1"/>
                  </a:moveTo>
                  <a:cubicBezTo>
                    <a:pt x="767" y="1"/>
                    <a:pt x="610" y="76"/>
                    <a:pt x="488" y="205"/>
                  </a:cubicBezTo>
                  <a:cubicBezTo>
                    <a:pt x="536" y="233"/>
                    <a:pt x="582" y="269"/>
                    <a:pt x="635" y="311"/>
                  </a:cubicBezTo>
                  <a:cubicBezTo>
                    <a:pt x="1737" y="1174"/>
                    <a:pt x="2860" y="2023"/>
                    <a:pt x="3944" y="2907"/>
                  </a:cubicBezTo>
                  <a:cubicBezTo>
                    <a:pt x="4568" y="3417"/>
                    <a:pt x="5413" y="4056"/>
                    <a:pt x="5570" y="4915"/>
                  </a:cubicBezTo>
                  <a:cubicBezTo>
                    <a:pt x="5738" y="5817"/>
                    <a:pt x="4700" y="6373"/>
                    <a:pt x="4126" y="6929"/>
                  </a:cubicBezTo>
                  <a:cubicBezTo>
                    <a:pt x="3167" y="7860"/>
                    <a:pt x="2261" y="8837"/>
                    <a:pt x="1391" y="9849"/>
                  </a:cubicBezTo>
                  <a:cubicBezTo>
                    <a:pt x="1362" y="9882"/>
                    <a:pt x="1327" y="9896"/>
                    <a:pt x="1280" y="9896"/>
                  </a:cubicBezTo>
                  <a:cubicBezTo>
                    <a:pt x="1081" y="9896"/>
                    <a:pt x="735" y="9628"/>
                    <a:pt x="435" y="9290"/>
                  </a:cubicBezTo>
                  <a:lnTo>
                    <a:pt x="435" y="9290"/>
                  </a:lnTo>
                  <a:cubicBezTo>
                    <a:pt x="1" y="10007"/>
                    <a:pt x="792" y="11083"/>
                    <a:pt x="1530" y="11083"/>
                  </a:cubicBezTo>
                  <a:cubicBezTo>
                    <a:pt x="1719" y="11083"/>
                    <a:pt x="1905" y="11016"/>
                    <a:pt x="2065" y="10851"/>
                  </a:cubicBezTo>
                  <a:cubicBezTo>
                    <a:pt x="3056" y="9853"/>
                    <a:pt x="4044" y="8851"/>
                    <a:pt x="5035" y="7853"/>
                  </a:cubicBezTo>
                  <a:cubicBezTo>
                    <a:pt x="5670" y="7207"/>
                    <a:pt x="6778" y="6465"/>
                    <a:pt x="6643" y="5432"/>
                  </a:cubicBezTo>
                  <a:cubicBezTo>
                    <a:pt x="6522" y="4533"/>
                    <a:pt x="5509" y="3891"/>
                    <a:pt x="4903" y="3335"/>
                  </a:cubicBezTo>
                  <a:cubicBezTo>
                    <a:pt x="3801" y="2326"/>
                    <a:pt x="2696" y="1317"/>
                    <a:pt x="1594" y="304"/>
                  </a:cubicBezTo>
                  <a:cubicBezTo>
                    <a:pt x="1359" y="90"/>
                    <a:pt x="1138" y="1"/>
                    <a:pt x="945" y="1"/>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5"/>
            <p:cNvSpPr/>
            <p:nvPr/>
          </p:nvSpPr>
          <p:spPr>
            <a:xfrm>
              <a:off x="1995825" y="1391550"/>
              <a:ext cx="137475" cy="242325"/>
            </a:xfrm>
            <a:custGeom>
              <a:rect b="b" l="l" r="r" t="t"/>
              <a:pathLst>
                <a:path extrusionOk="0" h="9693" w="5499">
                  <a:moveTo>
                    <a:pt x="249" y="1"/>
                  </a:moveTo>
                  <a:cubicBezTo>
                    <a:pt x="121" y="139"/>
                    <a:pt x="32" y="335"/>
                    <a:pt x="0" y="557"/>
                  </a:cubicBezTo>
                  <a:cubicBezTo>
                    <a:pt x="164" y="899"/>
                    <a:pt x="414" y="1266"/>
                    <a:pt x="603" y="1416"/>
                  </a:cubicBezTo>
                  <a:cubicBezTo>
                    <a:pt x="1615" y="2211"/>
                    <a:pt x="2688" y="2967"/>
                    <a:pt x="3687" y="3794"/>
                  </a:cubicBezTo>
                  <a:cubicBezTo>
                    <a:pt x="3598" y="3933"/>
                    <a:pt x="3459" y="4097"/>
                    <a:pt x="3292" y="4265"/>
                  </a:cubicBezTo>
                  <a:cubicBezTo>
                    <a:pt x="3626" y="4525"/>
                    <a:pt x="3980" y="4803"/>
                    <a:pt x="4237" y="5088"/>
                  </a:cubicBezTo>
                  <a:cubicBezTo>
                    <a:pt x="3840" y="5649"/>
                    <a:pt x="2949" y="6273"/>
                    <a:pt x="2553" y="6671"/>
                  </a:cubicBezTo>
                  <a:cubicBezTo>
                    <a:pt x="1808" y="7424"/>
                    <a:pt x="1067" y="8173"/>
                    <a:pt x="325" y="8922"/>
                  </a:cubicBezTo>
                  <a:cubicBezTo>
                    <a:pt x="275" y="8975"/>
                    <a:pt x="232" y="9029"/>
                    <a:pt x="196" y="9086"/>
                  </a:cubicBezTo>
                  <a:cubicBezTo>
                    <a:pt x="496" y="9424"/>
                    <a:pt x="842" y="9692"/>
                    <a:pt x="1041" y="9692"/>
                  </a:cubicBezTo>
                  <a:cubicBezTo>
                    <a:pt x="1088" y="9692"/>
                    <a:pt x="1123" y="9678"/>
                    <a:pt x="1152" y="9645"/>
                  </a:cubicBezTo>
                  <a:cubicBezTo>
                    <a:pt x="2022" y="8633"/>
                    <a:pt x="2928" y="7656"/>
                    <a:pt x="3887" y="6725"/>
                  </a:cubicBezTo>
                  <a:cubicBezTo>
                    <a:pt x="4461" y="6169"/>
                    <a:pt x="5499" y="5613"/>
                    <a:pt x="5331" y="4711"/>
                  </a:cubicBezTo>
                  <a:cubicBezTo>
                    <a:pt x="5174" y="3852"/>
                    <a:pt x="4329" y="3213"/>
                    <a:pt x="3705" y="2703"/>
                  </a:cubicBezTo>
                  <a:cubicBezTo>
                    <a:pt x="2621" y="1819"/>
                    <a:pt x="1498" y="970"/>
                    <a:pt x="396" y="107"/>
                  </a:cubicBezTo>
                  <a:cubicBezTo>
                    <a:pt x="343" y="65"/>
                    <a:pt x="297" y="29"/>
                    <a:pt x="249" y="1"/>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5"/>
            <p:cNvSpPr/>
            <p:nvPr/>
          </p:nvSpPr>
          <p:spPr>
            <a:xfrm>
              <a:off x="2127325" y="1397150"/>
              <a:ext cx="167675" cy="219250"/>
            </a:xfrm>
            <a:custGeom>
              <a:rect b="b" l="l" r="r" t="t"/>
              <a:pathLst>
                <a:path extrusionOk="0" h="8770" w="6707">
                  <a:moveTo>
                    <a:pt x="374" y="1"/>
                  </a:moveTo>
                  <a:cubicBezTo>
                    <a:pt x="292" y="12"/>
                    <a:pt x="214" y="26"/>
                    <a:pt x="132" y="47"/>
                  </a:cubicBezTo>
                  <a:cubicBezTo>
                    <a:pt x="107" y="68"/>
                    <a:pt x="86" y="90"/>
                    <a:pt x="60" y="111"/>
                  </a:cubicBezTo>
                  <a:cubicBezTo>
                    <a:pt x="0" y="389"/>
                    <a:pt x="50" y="435"/>
                    <a:pt x="217" y="661"/>
                  </a:cubicBezTo>
                  <a:cubicBezTo>
                    <a:pt x="520" y="1070"/>
                    <a:pt x="1337" y="1409"/>
                    <a:pt x="1921" y="1409"/>
                  </a:cubicBezTo>
                  <a:cubicBezTo>
                    <a:pt x="2015" y="1409"/>
                    <a:pt x="2100" y="1403"/>
                    <a:pt x="2178" y="1385"/>
                  </a:cubicBezTo>
                  <a:cubicBezTo>
                    <a:pt x="2225" y="1373"/>
                    <a:pt x="2275" y="1363"/>
                    <a:pt x="2321" y="1352"/>
                  </a:cubicBezTo>
                  <a:cubicBezTo>
                    <a:pt x="2456" y="1320"/>
                    <a:pt x="2424" y="1231"/>
                    <a:pt x="2328" y="1124"/>
                  </a:cubicBezTo>
                  <a:lnTo>
                    <a:pt x="2328" y="1124"/>
                  </a:lnTo>
                  <a:cubicBezTo>
                    <a:pt x="3676" y="1598"/>
                    <a:pt x="5006" y="2251"/>
                    <a:pt x="6318" y="2857"/>
                  </a:cubicBezTo>
                  <a:cubicBezTo>
                    <a:pt x="4863" y="3666"/>
                    <a:pt x="3583" y="4686"/>
                    <a:pt x="2489" y="5906"/>
                  </a:cubicBezTo>
                  <a:cubicBezTo>
                    <a:pt x="3843" y="4768"/>
                    <a:pt x="5245" y="3702"/>
                    <a:pt x="6707" y="2708"/>
                  </a:cubicBezTo>
                  <a:cubicBezTo>
                    <a:pt x="4892" y="1873"/>
                    <a:pt x="3027" y="1153"/>
                    <a:pt x="1123" y="529"/>
                  </a:cubicBezTo>
                  <a:cubicBezTo>
                    <a:pt x="802" y="425"/>
                    <a:pt x="538" y="218"/>
                    <a:pt x="374" y="1"/>
                  </a:cubicBezTo>
                  <a:close/>
                  <a:moveTo>
                    <a:pt x="1761" y="6786"/>
                  </a:moveTo>
                  <a:cubicBezTo>
                    <a:pt x="1519" y="7104"/>
                    <a:pt x="1284" y="7436"/>
                    <a:pt x="1062" y="7774"/>
                  </a:cubicBezTo>
                  <a:cubicBezTo>
                    <a:pt x="905" y="8024"/>
                    <a:pt x="2214" y="8769"/>
                    <a:pt x="2867" y="8769"/>
                  </a:cubicBezTo>
                  <a:cubicBezTo>
                    <a:pt x="3009" y="8769"/>
                    <a:pt x="3124" y="8733"/>
                    <a:pt x="3177" y="8644"/>
                  </a:cubicBezTo>
                  <a:cubicBezTo>
                    <a:pt x="3455" y="8216"/>
                    <a:pt x="3751" y="7806"/>
                    <a:pt x="4068" y="7414"/>
                  </a:cubicBezTo>
                  <a:lnTo>
                    <a:pt x="4068" y="7414"/>
                  </a:lnTo>
                  <a:cubicBezTo>
                    <a:pt x="3932" y="7528"/>
                    <a:pt x="3801" y="7642"/>
                    <a:pt x="3669" y="7757"/>
                  </a:cubicBezTo>
                  <a:cubicBezTo>
                    <a:pt x="3583" y="7831"/>
                    <a:pt x="3462" y="7864"/>
                    <a:pt x="3326" y="7864"/>
                  </a:cubicBezTo>
                  <a:cubicBezTo>
                    <a:pt x="2749" y="7864"/>
                    <a:pt x="1857" y="7275"/>
                    <a:pt x="1761" y="6786"/>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5"/>
            <p:cNvSpPr/>
            <p:nvPr/>
          </p:nvSpPr>
          <p:spPr>
            <a:xfrm>
              <a:off x="2129450" y="1377000"/>
              <a:ext cx="241500" cy="205525"/>
            </a:xfrm>
            <a:custGeom>
              <a:rect b="b" l="l" r="r" t="t"/>
              <a:pathLst>
                <a:path extrusionOk="0" h="8221" w="9660">
                  <a:moveTo>
                    <a:pt x="2404" y="6712"/>
                  </a:moveTo>
                  <a:lnTo>
                    <a:pt x="2404" y="6712"/>
                  </a:lnTo>
                  <a:cubicBezTo>
                    <a:pt x="2204" y="6883"/>
                    <a:pt x="2004" y="7051"/>
                    <a:pt x="1808" y="7225"/>
                  </a:cubicBezTo>
                  <a:cubicBezTo>
                    <a:pt x="1687" y="7329"/>
                    <a:pt x="1651" y="7457"/>
                    <a:pt x="1676" y="7592"/>
                  </a:cubicBezTo>
                  <a:cubicBezTo>
                    <a:pt x="1908" y="7289"/>
                    <a:pt x="2150" y="6993"/>
                    <a:pt x="2404" y="6712"/>
                  </a:cubicBezTo>
                  <a:close/>
                  <a:moveTo>
                    <a:pt x="518" y="1"/>
                  </a:moveTo>
                  <a:cubicBezTo>
                    <a:pt x="7" y="1"/>
                    <a:pt x="1" y="422"/>
                    <a:pt x="289" y="807"/>
                  </a:cubicBezTo>
                  <a:cubicBezTo>
                    <a:pt x="381" y="792"/>
                    <a:pt x="475" y="789"/>
                    <a:pt x="567" y="789"/>
                  </a:cubicBezTo>
                  <a:cubicBezTo>
                    <a:pt x="1416" y="789"/>
                    <a:pt x="2243" y="1274"/>
                    <a:pt x="3017" y="1605"/>
                  </a:cubicBezTo>
                  <a:cubicBezTo>
                    <a:pt x="4600" y="2280"/>
                    <a:pt x="6184" y="2957"/>
                    <a:pt x="7767" y="3634"/>
                  </a:cubicBezTo>
                  <a:cubicBezTo>
                    <a:pt x="7827" y="3663"/>
                    <a:pt x="9015" y="4237"/>
                    <a:pt x="8626" y="4437"/>
                  </a:cubicBezTo>
                  <a:cubicBezTo>
                    <a:pt x="6800" y="5378"/>
                    <a:pt x="5246" y="6644"/>
                    <a:pt x="3983" y="8220"/>
                  </a:cubicBezTo>
                  <a:cubicBezTo>
                    <a:pt x="5623" y="6822"/>
                    <a:pt x="7346" y="5535"/>
                    <a:pt x="9150" y="4351"/>
                  </a:cubicBezTo>
                  <a:cubicBezTo>
                    <a:pt x="9660" y="4016"/>
                    <a:pt x="8786" y="3321"/>
                    <a:pt x="8533" y="3196"/>
                  </a:cubicBezTo>
                  <a:cubicBezTo>
                    <a:pt x="6105" y="1983"/>
                    <a:pt x="3616" y="942"/>
                    <a:pt x="1038" y="97"/>
                  </a:cubicBezTo>
                  <a:cubicBezTo>
                    <a:pt x="824" y="30"/>
                    <a:pt x="653" y="1"/>
                    <a:pt x="518" y="1"/>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5"/>
            <p:cNvSpPr/>
            <p:nvPr/>
          </p:nvSpPr>
          <p:spPr>
            <a:xfrm>
              <a:off x="2136675" y="1396700"/>
              <a:ext cx="218150" cy="197050"/>
            </a:xfrm>
            <a:custGeom>
              <a:rect b="b" l="l" r="r" t="t"/>
              <a:pathLst>
                <a:path extrusionOk="0" h="7882" w="8726">
                  <a:moveTo>
                    <a:pt x="278" y="1"/>
                  </a:moveTo>
                  <a:cubicBezTo>
                    <a:pt x="186" y="1"/>
                    <a:pt x="92" y="4"/>
                    <a:pt x="0" y="19"/>
                  </a:cubicBezTo>
                  <a:cubicBezTo>
                    <a:pt x="164" y="236"/>
                    <a:pt x="428" y="443"/>
                    <a:pt x="749" y="547"/>
                  </a:cubicBezTo>
                  <a:cubicBezTo>
                    <a:pt x="2653" y="1171"/>
                    <a:pt x="4518" y="1891"/>
                    <a:pt x="6333" y="2726"/>
                  </a:cubicBezTo>
                  <a:cubicBezTo>
                    <a:pt x="4871" y="3720"/>
                    <a:pt x="3469" y="4786"/>
                    <a:pt x="2115" y="5924"/>
                  </a:cubicBezTo>
                  <a:cubicBezTo>
                    <a:pt x="1861" y="6205"/>
                    <a:pt x="1619" y="6501"/>
                    <a:pt x="1387" y="6804"/>
                  </a:cubicBezTo>
                  <a:cubicBezTo>
                    <a:pt x="1483" y="7293"/>
                    <a:pt x="2375" y="7882"/>
                    <a:pt x="2952" y="7882"/>
                  </a:cubicBezTo>
                  <a:cubicBezTo>
                    <a:pt x="3088" y="7882"/>
                    <a:pt x="3209" y="7849"/>
                    <a:pt x="3295" y="7775"/>
                  </a:cubicBezTo>
                  <a:cubicBezTo>
                    <a:pt x="3427" y="7660"/>
                    <a:pt x="3558" y="7546"/>
                    <a:pt x="3694" y="7432"/>
                  </a:cubicBezTo>
                  <a:cubicBezTo>
                    <a:pt x="4957" y="5856"/>
                    <a:pt x="6511" y="4590"/>
                    <a:pt x="8337" y="3649"/>
                  </a:cubicBezTo>
                  <a:cubicBezTo>
                    <a:pt x="8726" y="3449"/>
                    <a:pt x="7538" y="2875"/>
                    <a:pt x="7478" y="2846"/>
                  </a:cubicBezTo>
                  <a:cubicBezTo>
                    <a:pt x="5895" y="2169"/>
                    <a:pt x="4311" y="1492"/>
                    <a:pt x="2728" y="817"/>
                  </a:cubicBezTo>
                  <a:cubicBezTo>
                    <a:pt x="1954" y="486"/>
                    <a:pt x="1127" y="1"/>
                    <a:pt x="278" y="1"/>
                  </a:cubicBezTo>
                  <a:close/>
                </a:path>
              </a:pathLst>
            </a:custGeom>
            <a:solidFill>
              <a:srgbClr val="B0D5F7"/>
            </a:solidFill>
            <a:ln cap="flat" cmpd="sng" w="9525">
              <a:solidFill>
                <a:srgbClr val="B0D5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1" name="Shape 1611"/>
        <p:cNvGrpSpPr/>
        <p:nvPr/>
      </p:nvGrpSpPr>
      <p:grpSpPr>
        <a:xfrm>
          <a:off x="0" y="0"/>
          <a:ext cx="0" cy="0"/>
          <a:chOff x="0" y="0"/>
          <a:chExt cx="0" cy="0"/>
        </a:xfrm>
      </p:grpSpPr>
      <p:grpSp>
        <p:nvGrpSpPr>
          <p:cNvPr id="1612" name="Google Shape;1612;p66"/>
          <p:cNvGrpSpPr/>
          <p:nvPr/>
        </p:nvGrpSpPr>
        <p:grpSpPr>
          <a:xfrm>
            <a:off x="2310362" y="985117"/>
            <a:ext cx="4523277" cy="176025"/>
            <a:chOff x="4345425" y="2175475"/>
            <a:chExt cx="800750" cy="176025"/>
          </a:xfrm>
        </p:grpSpPr>
        <p:sp>
          <p:nvSpPr>
            <p:cNvPr id="1613" name="Google Shape;1613;p66"/>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6"/>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5" name="Google Shape;1615;p66"/>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Potential Research Questions</a:t>
            </a:r>
            <a:endParaRPr/>
          </a:p>
        </p:txBody>
      </p:sp>
      <p:grpSp>
        <p:nvGrpSpPr>
          <p:cNvPr id="1616" name="Google Shape;1616;p66"/>
          <p:cNvGrpSpPr/>
          <p:nvPr/>
        </p:nvGrpSpPr>
        <p:grpSpPr>
          <a:xfrm rot="-4672720">
            <a:off x="7756188" y="3761128"/>
            <a:ext cx="1530300" cy="993929"/>
            <a:chOff x="5118990" y="4122087"/>
            <a:chExt cx="1882464" cy="1222659"/>
          </a:xfrm>
        </p:grpSpPr>
        <p:sp>
          <p:nvSpPr>
            <p:cNvPr id="1617" name="Google Shape;1617;p66"/>
            <p:cNvSpPr/>
            <p:nvPr/>
          </p:nvSpPr>
          <p:spPr>
            <a:xfrm rot="787510">
              <a:off x="5385771" y="4227679"/>
              <a:ext cx="603559" cy="359284"/>
            </a:xfrm>
            <a:custGeom>
              <a:rect b="b" l="l" r="r" t="t"/>
              <a:pathLst>
                <a:path extrusionOk="0" h="9375" w="15749">
                  <a:moveTo>
                    <a:pt x="9397" y="3441"/>
                  </a:moveTo>
                  <a:cubicBezTo>
                    <a:pt x="9426" y="3441"/>
                    <a:pt x="9456" y="3446"/>
                    <a:pt x="9484" y="3453"/>
                  </a:cubicBezTo>
                  <a:cubicBezTo>
                    <a:pt x="9511" y="3453"/>
                    <a:pt x="9538" y="3462"/>
                    <a:pt x="9565" y="3471"/>
                  </a:cubicBezTo>
                  <a:cubicBezTo>
                    <a:pt x="9781" y="3561"/>
                    <a:pt x="9862" y="3705"/>
                    <a:pt x="9808" y="3930"/>
                  </a:cubicBezTo>
                  <a:cubicBezTo>
                    <a:pt x="9765" y="4109"/>
                    <a:pt x="9683" y="4191"/>
                    <a:pt x="9539" y="4191"/>
                  </a:cubicBezTo>
                  <a:cubicBezTo>
                    <a:pt x="9501" y="4191"/>
                    <a:pt x="9459" y="4185"/>
                    <a:pt x="9412" y="4174"/>
                  </a:cubicBezTo>
                  <a:cubicBezTo>
                    <a:pt x="9267" y="4147"/>
                    <a:pt x="9186" y="4066"/>
                    <a:pt x="9168" y="3939"/>
                  </a:cubicBezTo>
                  <a:cubicBezTo>
                    <a:pt x="9159" y="3795"/>
                    <a:pt x="9159" y="3714"/>
                    <a:pt x="9159" y="3705"/>
                  </a:cubicBezTo>
                  <a:cubicBezTo>
                    <a:pt x="9207" y="3492"/>
                    <a:pt x="9303" y="3441"/>
                    <a:pt x="9397" y="3441"/>
                  </a:cubicBezTo>
                  <a:close/>
                  <a:moveTo>
                    <a:pt x="8451" y="3776"/>
                  </a:moveTo>
                  <a:cubicBezTo>
                    <a:pt x="8510" y="3776"/>
                    <a:pt x="8562" y="3781"/>
                    <a:pt x="8609" y="3786"/>
                  </a:cubicBezTo>
                  <a:cubicBezTo>
                    <a:pt x="8717" y="3813"/>
                    <a:pt x="8844" y="3885"/>
                    <a:pt x="8781" y="4147"/>
                  </a:cubicBezTo>
                  <a:cubicBezTo>
                    <a:pt x="8763" y="4183"/>
                    <a:pt x="8582" y="4336"/>
                    <a:pt x="7095" y="4733"/>
                  </a:cubicBezTo>
                  <a:cubicBezTo>
                    <a:pt x="6230" y="4952"/>
                    <a:pt x="5579" y="5062"/>
                    <a:pt x="5151" y="5062"/>
                  </a:cubicBezTo>
                  <a:cubicBezTo>
                    <a:pt x="5017" y="5062"/>
                    <a:pt x="4905" y="5052"/>
                    <a:pt x="4814" y="5030"/>
                  </a:cubicBezTo>
                  <a:cubicBezTo>
                    <a:pt x="4445" y="4949"/>
                    <a:pt x="4436" y="4769"/>
                    <a:pt x="4472" y="4616"/>
                  </a:cubicBezTo>
                  <a:cubicBezTo>
                    <a:pt x="4517" y="4435"/>
                    <a:pt x="4697" y="4336"/>
                    <a:pt x="5031" y="4300"/>
                  </a:cubicBezTo>
                  <a:cubicBezTo>
                    <a:pt x="5851" y="4237"/>
                    <a:pt x="6500" y="4156"/>
                    <a:pt x="6942" y="4066"/>
                  </a:cubicBezTo>
                  <a:cubicBezTo>
                    <a:pt x="7257" y="4003"/>
                    <a:pt x="7726" y="3903"/>
                    <a:pt x="8312" y="3786"/>
                  </a:cubicBezTo>
                  <a:cubicBezTo>
                    <a:pt x="8361" y="3779"/>
                    <a:pt x="8408" y="3776"/>
                    <a:pt x="8451" y="3776"/>
                  </a:cubicBezTo>
                  <a:close/>
                  <a:moveTo>
                    <a:pt x="587" y="3687"/>
                  </a:moveTo>
                  <a:lnTo>
                    <a:pt x="1" y="6238"/>
                  </a:lnTo>
                  <a:lnTo>
                    <a:pt x="1416" y="6563"/>
                  </a:lnTo>
                  <a:lnTo>
                    <a:pt x="2002" y="4012"/>
                  </a:lnTo>
                  <a:lnTo>
                    <a:pt x="587" y="3687"/>
                  </a:lnTo>
                  <a:close/>
                  <a:moveTo>
                    <a:pt x="13116" y="1235"/>
                  </a:moveTo>
                  <a:lnTo>
                    <a:pt x="12972" y="1289"/>
                  </a:lnTo>
                  <a:cubicBezTo>
                    <a:pt x="12008" y="1668"/>
                    <a:pt x="10556" y="2110"/>
                    <a:pt x="8654" y="2623"/>
                  </a:cubicBezTo>
                  <a:cubicBezTo>
                    <a:pt x="5806" y="3399"/>
                    <a:pt x="3922" y="3795"/>
                    <a:pt x="3075" y="3795"/>
                  </a:cubicBezTo>
                  <a:lnTo>
                    <a:pt x="3012" y="3795"/>
                  </a:lnTo>
                  <a:lnTo>
                    <a:pt x="2327" y="6770"/>
                  </a:lnTo>
                  <a:lnTo>
                    <a:pt x="11368" y="8843"/>
                  </a:lnTo>
                  <a:lnTo>
                    <a:pt x="13116" y="1235"/>
                  </a:lnTo>
                  <a:close/>
                  <a:moveTo>
                    <a:pt x="14288" y="0"/>
                  </a:moveTo>
                  <a:lnTo>
                    <a:pt x="12215" y="9041"/>
                  </a:lnTo>
                  <a:lnTo>
                    <a:pt x="13675" y="9375"/>
                  </a:lnTo>
                  <a:lnTo>
                    <a:pt x="15748" y="334"/>
                  </a:lnTo>
                  <a:lnTo>
                    <a:pt x="14288" y="0"/>
                  </a:lnTo>
                  <a:close/>
                </a:path>
              </a:pathLst>
            </a:custGeom>
            <a:solidFill>
              <a:srgbClr val="3C3E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6"/>
            <p:cNvSpPr/>
            <p:nvPr/>
          </p:nvSpPr>
          <p:spPr>
            <a:xfrm rot="787510">
              <a:off x="5335021" y="4244664"/>
              <a:ext cx="556881" cy="639813"/>
            </a:xfrm>
            <a:custGeom>
              <a:rect b="b" l="l" r="r" t="t"/>
              <a:pathLst>
                <a:path extrusionOk="0" h="16695" w="14531">
                  <a:moveTo>
                    <a:pt x="14531" y="1"/>
                  </a:moveTo>
                  <a:cubicBezTo>
                    <a:pt x="14279" y="172"/>
                    <a:pt x="13891" y="370"/>
                    <a:pt x="13350" y="587"/>
                  </a:cubicBezTo>
                  <a:lnTo>
                    <a:pt x="11646" y="7978"/>
                  </a:lnTo>
                  <a:lnTo>
                    <a:pt x="2759" y="5941"/>
                  </a:lnTo>
                  <a:lnTo>
                    <a:pt x="3318" y="3534"/>
                  </a:lnTo>
                  <a:lnTo>
                    <a:pt x="2254" y="3291"/>
                  </a:lnTo>
                  <a:lnTo>
                    <a:pt x="1704" y="5697"/>
                  </a:lnTo>
                  <a:lnTo>
                    <a:pt x="433" y="5400"/>
                  </a:lnTo>
                  <a:lnTo>
                    <a:pt x="109" y="6842"/>
                  </a:lnTo>
                  <a:lnTo>
                    <a:pt x="0" y="7311"/>
                  </a:lnTo>
                  <a:lnTo>
                    <a:pt x="2326" y="7852"/>
                  </a:lnTo>
                  <a:lnTo>
                    <a:pt x="2236" y="8248"/>
                  </a:lnTo>
                  <a:cubicBezTo>
                    <a:pt x="2984" y="8501"/>
                    <a:pt x="4507" y="9645"/>
                    <a:pt x="6797" y="11683"/>
                  </a:cubicBezTo>
                  <a:cubicBezTo>
                    <a:pt x="9014" y="13648"/>
                    <a:pt x="10384" y="15027"/>
                    <a:pt x="10907" y="15811"/>
                  </a:cubicBezTo>
                  <a:lnTo>
                    <a:pt x="10772" y="16397"/>
                  </a:lnTo>
                  <a:lnTo>
                    <a:pt x="12079" y="16694"/>
                  </a:lnTo>
                  <a:lnTo>
                    <a:pt x="13954" y="8510"/>
                  </a:lnTo>
                  <a:lnTo>
                    <a:pt x="12656" y="8203"/>
                  </a:lnTo>
                  <a:lnTo>
                    <a:pt x="14531" y="1"/>
                  </a:lnTo>
                  <a:close/>
                </a:path>
              </a:pathLst>
            </a:custGeom>
            <a:solidFill>
              <a:srgbClr val="303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6"/>
            <p:cNvSpPr/>
            <p:nvPr/>
          </p:nvSpPr>
          <p:spPr>
            <a:xfrm rot="787510">
              <a:off x="5274233" y="4284717"/>
              <a:ext cx="108494" cy="89486"/>
            </a:xfrm>
            <a:custGeom>
              <a:rect b="b" l="l" r="r" t="t"/>
              <a:pathLst>
                <a:path extrusionOk="0" h="2335" w="2831">
                  <a:moveTo>
                    <a:pt x="0" y="0"/>
                  </a:moveTo>
                  <a:lnTo>
                    <a:pt x="198" y="1118"/>
                  </a:lnTo>
                  <a:lnTo>
                    <a:pt x="325" y="1848"/>
                  </a:lnTo>
                  <a:lnTo>
                    <a:pt x="2443" y="2335"/>
                  </a:lnTo>
                  <a:lnTo>
                    <a:pt x="2831" y="649"/>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6"/>
            <p:cNvSpPr/>
            <p:nvPr/>
          </p:nvSpPr>
          <p:spPr>
            <a:xfrm rot="787510">
              <a:off x="5276253" y="4313238"/>
              <a:ext cx="125778" cy="126468"/>
            </a:xfrm>
            <a:custGeom>
              <a:rect b="b" l="l" r="r" t="t"/>
              <a:pathLst>
                <a:path extrusionOk="0" h="3300" w="3282">
                  <a:moveTo>
                    <a:pt x="2507" y="0"/>
                  </a:moveTo>
                  <a:lnTo>
                    <a:pt x="2119" y="1686"/>
                  </a:lnTo>
                  <a:lnTo>
                    <a:pt x="1" y="1199"/>
                  </a:lnTo>
                  <a:lnTo>
                    <a:pt x="298" y="2776"/>
                  </a:lnTo>
                  <a:lnTo>
                    <a:pt x="2570" y="3299"/>
                  </a:lnTo>
                  <a:lnTo>
                    <a:pt x="2894" y="1857"/>
                  </a:lnTo>
                  <a:lnTo>
                    <a:pt x="3282" y="180"/>
                  </a:lnTo>
                  <a:lnTo>
                    <a:pt x="2507"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6"/>
            <p:cNvSpPr/>
            <p:nvPr/>
          </p:nvSpPr>
          <p:spPr>
            <a:xfrm rot="787510">
              <a:off x="5556472" y="4350491"/>
              <a:ext cx="214919" cy="68331"/>
            </a:xfrm>
            <a:custGeom>
              <a:rect b="b" l="l" r="r" t="t"/>
              <a:pathLst>
                <a:path extrusionOk="0" h="1783" w="5608">
                  <a:moveTo>
                    <a:pt x="5066" y="0"/>
                  </a:moveTo>
                  <a:cubicBezTo>
                    <a:pt x="4904" y="0"/>
                    <a:pt x="4798" y="107"/>
                    <a:pt x="4751" y="327"/>
                  </a:cubicBezTo>
                  <a:cubicBezTo>
                    <a:pt x="4751" y="336"/>
                    <a:pt x="4751" y="426"/>
                    <a:pt x="4751" y="579"/>
                  </a:cubicBezTo>
                  <a:cubicBezTo>
                    <a:pt x="4778" y="751"/>
                    <a:pt x="4886" y="850"/>
                    <a:pt x="5057" y="895"/>
                  </a:cubicBezTo>
                  <a:cubicBezTo>
                    <a:pt x="5106" y="907"/>
                    <a:pt x="5152" y="913"/>
                    <a:pt x="5194" y="913"/>
                  </a:cubicBezTo>
                  <a:cubicBezTo>
                    <a:pt x="5379" y="913"/>
                    <a:pt x="5500" y="801"/>
                    <a:pt x="5544" y="588"/>
                  </a:cubicBezTo>
                  <a:cubicBezTo>
                    <a:pt x="5607" y="318"/>
                    <a:pt x="5508" y="138"/>
                    <a:pt x="5256" y="39"/>
                  </a:cubicBezTo>
                  <a:cubicBezTo>
                    <a:pt x="5186" y="13"/>
                    <a:pt x="5123" y="0"/>
                    <a:pt x="5066" y="0"/>
                  </a:cubicBezTo>
                  <a:close/>
                  <a:moveTo>
                    <a:pt x="4110" y="337"/>
                  </a:moveTo>
                  <a:cubicBezTo>
                    <a:pt x="4066" y="337"/>
                    <a:pt x="4018" y="340"/>
                    <a:pt x="3967" y="345"/>
                  </a:cubicBezTo>
                  <a:cubicBezTo>
                    <a:pt x="3372" y="471"/>
                    <a:pt x="2912" y="561"/>
                    <a:pt x="2588" y="625"/>
                  </a:cubicBezTo>
                  <a:cubicBezTo>
                    <a:pt x="2146" y="724"/>
                    <a:pt x="1506" y="805"/>
                    <a:pt x="686" y="868"/>
                  </a:cubicBezTo>
                  <a:cubicBezTo>
                    <a:pt x="316" y="904"/>
                    <a:pt x="109" y="1021"/>
                    <a:pt x="64" y="1237"/>
                  </a:cubicBezTo>
                  <a:cubicBezTo>
                    <a:pt x="1" y="1508"/>
                    <a:pt x="136" y="1670"/>
                    <a:pt x="460" y="1751"/>
                  </a:cubicBezTo>
                  <a:cubicBezTo>
                    <a:pt x="551" y="1772"/>
                    <a:pt x="662" y="1782"/>
                    <a:pt x="792" y="1782"/>
                  </a:cubicBezTo>
                  <a:cubicBezTo>
                    <a:pt x="1230" y="1782"/>
                    <a:pt x="1890" y="1667"/>
                    <a:pt x="2786" y="1445"/>
                  </a:cubicBezTo>
                  <a:cubicBezTo>
                    <a:pt x="3913" y="1147"/>
                    <a:pt x="4490" y="931"/>
                    <a:pt x="4517" y="805"/>
                  </a:cubicBezTo>
                  <a:cubicBezTo>
                    <a:pt x="4589" y="493"/>
                    <a:pt x="4455" y="337"/>
                    <a:pt x="4110" y="337"/>
                  </a:cubicBezTo>
                  <a:close/>
                </a:path>
              </a:pathLst>
            </a:custGeom>
            <a:solidFill>
              <a:srgbClr val="4547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6"/>
            <p:cNvSpPr/>
            <p:nvPr/>
          </p:nvSpPr>
          <p:spPr>
            <a:xfrm rot="787510">
              <a:off x="5858154" y="4388382"/>
              <a:ext cx="1087855" cy="605590"/>
            </a:xfrm>
            <a:custGeom>
              <a:rect b="b" l="l" r="r" t="t"/>
              <a:pathLst>
                <a:path extrusionOk="0" h="15802" w="28386">
                  <a:moveTo>
                    <a:pt x="4413" y="2577"/>
                  </a:moveTo>
                  <a:cubicBezTo>
                    <a:pt x="4514" y="2577"/>
                    <a:pt x="4667" y="2596"/>
                    <a:pt x="4895" y="2650"/>
                  </a:cubicBezTo>
                  <a:cubicBezTo>
                    <a:pt x="4986" y="2668"/>
                    <a:pt x="5085" y="2695"/>
                    <a:pt x="5193" y="2722"/>
                  </a:cubicBezTo>
                  <a:cubicBezTo>
                    <a:pt x="5833" y="2912"/>
                    <a:pt x="7771" y="3497"/>
                    <a:pt x="10944" y="4462"/>
                  </a:cubicBezTo>
                  <a:cubicBezTo>
                    <a:pt x="13432" y="5219"/>
                    <a:pt x="15865" y="5922"/>
                    <a:pt x="18164" y="6553"/>
                  </a:cubicBezTo>
                  <a:cubicBezTo>
                    <a:pt x="19137" y="6878"/>
                    <a:pt x="19579" y="7283"/>
                    <a:pt x="19471" y="7752"/>
                  </a:cubicBezTo>
                  <a:cubicBezTo>
                    <a:pt x="19426" y="7923"/>
                    <a:pt x="19327" y="8067"/>
                    <a:pt x="19155" y="8185"/>
                  </a:cubicBezTo>
                  <a:cubicBezTo>
                    <a:pt x="19012" y="8280"/>
                    <a:pt x="18869" y="8324"/>
                    <a:pt x="18725" y="8324"/>
                  </a:cubicBezTo>
                  <a:cubicBezTo>
                    <a:pt x="18679" y="8324"/>
                    <a:pt x="18633" y="8320"/>
                    <a:pt x="18588" y="8311"/>
                  </a:cubicBezTo>
                  <a:cubicBezTo>
                    <a:pt x="13179" y="6652"/>
                    <a:pt x="10241" y="5769"/>
                    <a:pt x="9862" y="5670"/>
                  </a:cubicBezTo>
                  <a:cubicBezTo>
                    <a:pt x="6752" y="4777"/>
                    <a:pt x="4922" y="4219"/>
                    <a:pt x="4436" y="4002"/>
                  </a:cubicBezTo>
                  <a:cubicBezTo>
                    <a:pt x="4030" y="3822"/>
                    <a:pt x="3868" y="3552"/>
                    <a:pt x="3958" y="3173"/>
                  </a:cubicBezTo>
                  <a:cubicBezTo>
                    <a:pt x="4030" y="2848"/>
                    <a:pt x="4138" y="2659"/>
                    <a:pt x="4273" y="2596"/>
                  </a:cubicBezTo>
                  <a:cubicBezTo>
                    <a:pt x="4302" y="2585"/>
                    <a:pt x="4346" y="2577"/>
                    <a:pt x="4413" y="2577"/>
                  </a:cubicBezTo>
                  <a:close/>
                  <a:moveTo>
                    <a:pt x="2200" y="0"/>
                  </a:moveTo>
                  <a:lnTo>
                    <a:pt x="1" y="9573"/>
                  </a:lnTo>
                  <a:lnTo>
                    <a:pt x="27133" y="15801"/>
                  </a:lnTo>
                  <a:lnTo>
                    <a:pt x="27151" y="15729"/>
                  </a:lnTo>
                  <a:cubicBezTo>
                    <a:pt x="27619" y="13755"/>
                    <a:pt x="27971" y="11718"/>
                    <a:pt x="28196" y="9699"/>
                  </a:cubicBezTo>
                  <a:cubicBezTo>
                    <a:pt x="28386" y="8825"/>
                    <a:pt x="27926" y="8248"/>
                    <a:pt x="26853" y="7977"/>
                  </a:cubicBezTo>
                  <a:cubicBezTo>
                    <a:pt x="18768" y="5048"/>
                    <a:pt x="10493" y="2371"/>
                    <a:pt x="2272" y="27"/>
                  </a:cubicBezTo>
                  <a:lnTo>
                    <a:pt x="2200"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6"/>
            <p:cNvSpPr/>
            <p:nvPr/>
          </p:nvSpPr>
          <p:spPr>
            <a:xfrm rot="787510">
              <a:off x="6027045" y="4465191"/>
              <a:ext cx="608388" cy="226071"/>
            </a:xfrm>
            <a:custGeom>
              <a:rect b="b" l="l" r="r" t="t"/>
              <a:pathLst>
                <a:path extrusionOk="0" h="5899" w="15875">
                  <a:moveTo>
                    <a:pt x="630" y="1"/>
                  </a:moveTo>
                  <a:cubicBezTo>
                    <a:pt x="562" y="1"/>
                    <a:pt x="505" y="8"/>
                    <a:pt x="460" y="23"/>
                  </a:cubicBezTo>
                  <a:cubicBezTo>
                    <a:pt x="298" y="95"/>
                    <a:pt x="181" y="302"/>
                    <a:pt x="100" y="663"/>
                  </a:cubicBezTo>
                  <a:cubicBezTo>
                    <a:pt x="1" y="1078"/>
                    <a:pt x="172" y="1384"/>
                    <a:pt x="623" y="1573"/>
                  </a:cubicBezTo>
                  <a:cubicBezTo>
                    <a:pt x="1118" y="1799"/>
                    <a:pt x="2921" y="2349"/>
                    <a:pt x="6049" y="3241"/>
                  </a:cubicBezTo>
                  <a:cubicBezTo>
                    <a:pt x="6437" y="3340"/>
                    <a:pt x="9348" y="4223"/>
                    <a:pt x="14784" y="5882"/>
                  </a:cubicBezTo>
                  <a:cubicBezTo>
                    <a:pt x="14838" y="5893"/>
                    <a:pt x="14891" y="5899"/>
                    <a:pt x="14944" y="5899"/>
                  </a:cubicBezTo>
                  <a:cubicBezTo>
                    <a:pt x="15103" y="5899"/>
                    <a:pt x="15257" y="5848"/>
                    <a:pt x="15405" y="5747"/>
                  </a:cubicBezTo>
                  <a:cubicBezTo>
                    <a:pt x="15595" y="5621"/>
                    <a:pt x="15712" y="5458"/>
                    <a:pt x="15757" y="5269"/>
                  </a:cubicBezTo>
                  <a:cubicBezTo>
                    <a:pt x="15874" y="4755"/>
                    <a:pt x="15424" y="4323"/>
                    <a:pt x="14405" y="3980"/>
                  </a:cubicBezTo>
                  <a:cubicBezTo>
                    <a:pt x="12088" y="3349"/>
                    <a:pt x="9682" y="2646"/>
                    <a:pt x="7176" y="1889"/>
                  </a:cubicBezTo>
                  <a:cubicBezTo>
                    <a:pt x="3976" y="915"/>
                    <a:pt x="2065" y="329"/>
                    <a:pt x="1425" y="149"/>
                  </a:cubicBezTo>
                  <a:cubicBezTo>
                    <a:pt x="1073" y="51"/>
                    <a:pt x="810" y="1"/>
                    <a:pt x="6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6"/>
            <p:cNvSpPr/>
            <p:nvPr/>
          </p:nvSpPr>
          <p:spPr>
            <a:xfrm rot="787510">
              <a:off x="5717956" y="4731255"/>
              <a:ext cx="1111348" cy="477015"/>
            </a:xfrm>
            <a:custGeom>
              <a:rect b="b" l="l" r="r" t="t"/>
              <a:pathLst>
                <a:path extrusionOk="0" h="12447" w="28999">
                  <a:moveTo>
                    <a:pt x="2011" y="1"/>
                  </a:moveTo>
                  <a:lnTo>
                    <a:pt x="136" y="8185"/>
                  </a:lnTo>
                  <a:lnTo>
                    <a:pt x="1" y="8753"/>
                  </a:lnTo>
                  <a:cubicBezTo>
                    <a:pt x="8672" y="10592"/>
                    <a:pt x="17172" y="11818"/>
                    <a:pt x="25501" y="12413"/>
                  </a:cubicBezTo>
                  <a:cubicBezTo>
                    <a:pt x="25660" y="12435"/>
                    <a:pt x="25809" y="12446"/>
                    <a:pt x="25949" y="12446"/>
                  </a:cubicBezTo>
                  <a:cubicBezTo>
                    <a:pt x="26720" y="12446"/>
                    <a:pt x="27220" y="12112"/>
                    <a:pt x="27448" y="11448"/>
                  </a:cubicBezTo>
                  <a:cubicBezTo>
                    <a:pt x="28061" y="9718"/>
                    <a:pt x="28575" y="7969"/>
                    <a:pt x="28999" y="6193"/>
                  </a:cubicBezTo>
                  <a:lnTo>
                    <a:pt x="2011" y="1"/>
                  </a:lnTo>
                  <a:close/>
                </a:path>
              </a:pathLst>
            </a:custGeom>
            <a:solidFill>
              <a:srgbClr val="F1C2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6"/>
            <p:cNvSpPr/>
            <p:nvPr/>
          </p:nvSpPr>
          <p:spPr>
            <a:xfrm rot="787510">
              <a:off x="5192958" y="4307909"/>
              <a:ext cx="1734529" cy="851015"/>
            </a:xfrm>
            <a:custGeom>
              <a:rect b="b" l="l" r="r" t="t"/>
              <a:pathLst>
                <a:path extrusionOk="0" h="22206" w="45260">
                  <a:moveTo>
                    <a:pt x="19277" y="430"/>
                  </a:moveTo>
                  <a:cubicBezTo>
                    <a:pt x="20268" y="625"/>
                    <a:pt x="21223" y="951"/>
                    <a:pt x="22193" y="1230"/>
                  </a:cubicBezTo>
                  <a:cubicBezTo>
                    <a:pt x="23221" y="1545"/>
                    <a:pt x="24248" y="1852"/>
                    <a:pt x="25276" y="2185"/>
                  </a:cubicBezTo>
                  <a:cubicBezTo>
                    <a:pt x="27331" y="2834"/>
                    <a:pt x="29377" y="3501"/>
                    <a:pt x="31414" y="4177"/>
                  </a:cubicBezTo>
                  <a:cubicBezTo>
                    <a:pt x="33460" y="4844"/>
                    <a:pt x="35489" y="5565"/>
                    <a:pt x="37544" y="6205"/>
                  </a:cubicBezTo>
                  <a:cubicBezTo>
                    <a:pt x="39599" y="6836"/>
                    <a:pt x="41627" y="7567"/>
                    <a:pt x="43637" y="8315"/>
                  </a:cubicBezTo>
                  <a:lnTo>
                    <a:pt x="43655" y="8324"/>
                  </a:lnTo>
                  <a:cubicBezTo>
                    <a:pt x="44016" y="8423"/>
                    <a:pt x="44367" y="8567"/>
                    <a:pt x="44602" y="8810"/>
                  </a:cubicBezTo>
                  <a:cubicBezTo>
                    <a:pt x="44710" y="8937"/>
                    <a:pt x="44782" y="9081"/>
                    <a:pt x="44818" y="9234"/>
                  </a:cubicBezTo>
                  <a:cubicBezTo>
                    <a:pt x="44845" y="9396"/>
                    <a:pt x="44836" y="9568"/>
                    <a:pt x="44800" y="9739"/>
                  </a:cubicBezTo>
                  <a:cubicBezTo>
                    <a:pt x="44791" y="9748"/>
                    <a:pt x="44791" y="9748"/>
                    <a:pt x="44791" y="9757"/>
                  </a:cubicBezTo>
                  <a:cubicBezTo>
                    <a:pt x="44728" y="10262"/>
                    <a:pt x="44665" y="10766"/>
                    <a:pt x="44593" y="11271"/>
                  </a:cubicBezTo>
                  <a:lnTo>
                    <a:pt x="44358" y="12777"/>
                  </a:lnTo>
                  <a:cubicBezTo>
                    <a:pt x="44268" y="13281"/>
                    <a:pt x="44196" y="13777"/>
                    <a:pt x="44097" y="14282"/>
                  </a:cubicBezTo>
                  <a:cubicBezTo>
                    <a:pt x="44016" y="14778"/>
                    <a:pt x="43908" y="15282"/>
                    <a:pt x="43799" y="15778"/>
                  </a:cubicBezTo>
                  <a:cubicBezTo>
                    <a:pt x="43637" y="16454"/>
                    <a:pt x="43457" y="17130"/>
                    <a:pt x="43259" y="17797"/>
                  </a:cubicBezTo>
                  <a:cubicBezTo>
                    <a:pt x="43051" y="18473"/>
                    <a:pt x="42853" y="19140"/>
                    <a:pt x="42646" y="19807"/>
                  </a:cubicBezTo>
                  <a:cubicBezTo>
                    <a:pt x="42546" y="20141"/>
                    <a:pt x="42438" y="20474"/>
                    <a:pt x="42321" y="20808"/>
                  </a:cubicBezTo>
                  <a:cubicBezTo>
                    <a:pt x="42294" y="20889"/>
                    <a:pt x="42267" y="20970"/>
                    <a:pt x="42240" y="21051"/>
                  </a:cubicBezTo>
                  <a:cubicBezTo>
                    <a:pt x="42213" y="21123"/>
                    <a:pt x="42177" y="21196"/>
                    <a:pt x="42141" y="21268"/>
                  </a:cubicBezTo>
                  <a:cubicBezTo>
                    <a:pt x="42069" y="21412"/>
                    <a:pt x="41970" y="21529"/>
                    <a:pt x="41852" y="21628"/>
                  </a:cubicBezTo>
                  <a:cubicBezTo>
                    <a:pt x="41618" y="21827"/>
                    <a:pt x="41294" y="21917"/>
                    <a:pt x="40969" y="21935"/>
                  </a:cubicBezTo>
                  <a:cubicBezTo>
                    <a:pt x="40798" y="21935"/>
                    <a:pt x="40636" y="21926"/>
                    <a:pt x="40455" y="21908"/>
                  </a:cubicBezTo>
                  <a:lnTo>
                    <a:pt x="39932" y="21872"/>
                  </a:lnTo>
                  <a:cubicBezTo>
                    <a:pt x="38526" y="21799"/>
                    <a:pt x="37138" y="21673"/>
                    <a:pt x="35741" y="21538"/>
                  </a:cubicBezTo>
                  <a:cubicBezTo>
                    <a:pt x="34344" y="21385"/>
                    <a:pt x="32947" y="21241"/>
                    <a:pt x="31559" y="21051"/>
                  </a:cubicBezTo>
                  <a:cubicBezTo>
                    <a:pt x="30864" y="20961"/>
                    <a:pt x="30170" y="20853"/>
                    <a:pt x="29485" y="20754"/>
                  </a:cubicBezTo>
                  <a:cubicBezTo>
                    <a:pt x="28791" y="20646"/>
                    <a:pt x="28097" y="20547"/>
                    <a:pt x="27403" y="20438"/>
                  </a:cubicBezTo>
                  <a:cubicBezTo>
                    <a:pt x="26015" y="20222"/>
                    <a:pt x="24636" y="19988"/>
                    <a:pt x="23257" y="19753"/>
                  </a:cubicBezTo>
                  <a:cubicBezTo>
                    <a:pt x="20562" y="19287"/>
                    <a:pt x="17868" y="18768"/>
                    <a:pt x="15191" y="18224"/>
                  </a:cubicBezTo>
                  <a:lnTo>
                    <a:pt x="15191" y="18224"/>
                  </a:lnTo>
                  <a:lnTo>
                    <a:pt x="15279" y="17851"/>
                  </a:lnTo>
                  <a:cubicBezTo>
                    <a:pt x="15297" y="17743"/>
                    <a:pt x="15234" y="17644"/>
                    <a:pt x="15135" y="17617"/>
                  </a:cubicBezTo>
                  <a:lnTo>
                    <a:pt x="14017" y="17362"/>
                  </a:lnTo>
                  <a:lnTo>
                    <a:pt x="14017" y="17362"/>
                  </a:lnTo>
                  <a:lnTo>
                    <a:pt x="14108" y="16968"/>
                  </a:lnTo>
                  <a:lnTo>
                    <a:pt x="14108" y="16959"/>
                  </a:lnTo>
                  <a:cubicBezTo>
                    <a:pt x="14117" y="16905"/>
                    <a:pt x="14108" y="16860"/>
                    <a:pt x="14081" y="16815"/>
                  </a:cubicBezTo>
                  <a:cubicBezTo>
                    <a:pt x="13774" y="16409"/>
                    <a:pt x="13441" y="16058"/>
                    <a:pt x="13098" y="15706"/>
                  </a:cubicBezTo>
                  <a:cubicBezTo>
                    <a:pt x="12756" y="15364"/>
                    <a:pt x="12413" y="15030"/>
                    <a:pt x="12061" y="14697"/>
                  </a:cubicBezTo>
                  <a:cubicBezTo>
                    <a:pt x="11349" y="14039"/>
                    <a:pt x="10628" y="13399"/>
                    <a:pt x="9907" y="12759"/>
                  </a:cubicBezTo>
                  <a:cubicBezTo>
                    <a:pt x="9177" y="12119"/>
                    <a:pt x="8447" y="11497"/>
                    <a:pt x="7708" y="10866"/>
                  </a:cubicBezTo>
                  <a:cubicBezTo>
                    <a:pt x="7338" y="10559"/>
                    <a:pt x="6969" y="10244"/>
                    <a:pt x="6581" y="9946"/>
                  </a:cubicBezTo>
                  <a:cubicBezTo>
                    <a:pt x="6392" y="9802"/>
                    <a:pt x="6184" y="9658"/>
                    <a:pt x="5977" y="9532"/>
                  </a:cubicBezTo>
                  <a:cubicBezTo>
                    <a:pt x="5818" y="9428"/>
                    <a:pt x="5653" y="9329"/>
                    <a:pt x="5471" y="9244"/>
                  </a:cubicBezTo>
                  <a:lnTo>
                    <a:pt x="5471" y="9244"/>
                  </a:lnTo>
                  <a:cubicBezTo>
                    <a:pt x="5490" y="9164"/>
                    <a:pt x="5510" y="9082"/>
                    <a:pt x="5526" y="9000"/>
                  </a:cubicBezTo>
                  <a:lnTo>
                    <a:pt x="5535" y="8955"/>
                  </a:lnTo>
                  <a:cubicBezTo>
                    <a:pt x="5535" y="8946"/>
                    <a:pt x="5535" y="8937"/>
                    <a:pt x="5535" y="8928"/>
                  </a:cubicBezTo>
                  <a:cubicBezTo>
                    <a:pt x="5535" y="8838"/>
                    <a:pt x="5463" y="8774"/>
                    <a:pt x="5382" y="8774"/>
                  </a:cubicBezTo>
                  <a:cubicBezTo>
                    <a:pt x="5175" y="8774"/>
                    <a:pt x="4976" y="8747"/>
                    <a:pt x="4778" y="8720"/>
                  </a:cubicBezTo>
                  <a:cubicBezTo>
                    <a:pt x="4580" y="8693"/>
                    <a:pt x="4382" y="8657"/>
                    <a:pt x="4192" y="8612"/>
                  </a:cubicBezTo>
                  <a:cubicBezTo>
                    <a:pt x="3994" y="8567"/>
                    <a:pt x="3805" y="8513"/>
                    <a:pt x="3615" y="8450"/>
                  </a:cubicBezTo>
                  <a:cubicBezTo>
                    <a:pt x="3488" y="8413"/>
                    <a:pt x="3360" y="8369"/>
                    <a:pt x="3236" y="8316"/>
                  </a:cubicBezTo>
                  <a:lnTo>
                    <a:pt x="3236" y="8316"/>
                  </a:lnTo>
                  <a:lnTo>
                    <a:pt x="3309" y="7999"/>
                  </a:lnTo>
                  <a:lnTo>
                    <a:pt x="3318" y="7963"/>
                  </a:lnTo>
                  <a:cubicBezTo>
                    <a:pt x="3318" y="7954"/>
                    <a:pt x="3318" y="7945"/>
                    <a:pt x="3318" y="7936"/>
                  </a:cubicBezTo>
                  <a:cubicBezTo>
                    <a:pt x="3318" y="7846"/>
                    <a:pt x="3255" y="7765"/>
                    <a:pt x="3165" y="7765"/>
                  </a:cubicBezTo>
                  <a:cubicBezTo>
                    <a:pt x="2966" y="7756"/>
                    <a:pt x="2768" y="7729"/>
                    <a:pt x="2579" y="7702"/>
                  </a:cubicBezTo>
                  <a:cubicBezTo>
                    <a:pt x="2390" y="7666"/>
                    <a:pt x="2200" y="7630"/>
                    <a:pt x="2011" y="7585"/>
                  </a:cubicBezTo>
                  <a:cubicBezTo>
                    <a:pt x="1680" y="7506"/>
                    <a:pt x="1350" y="7420"/>
                    <a:pt x="1031" y="7298"/>
                  </a:cubicBezTo>
                  <a:lnTo>
                    <a:pt x="1031" y="7298"/>
                  </a:lnTo>
                  <a:cubicBezTo>
                    <a:pt x="992" y="6753"/>
                    <a:pt x="915" y="6209"/>
                    <a:pt x="821" y="5665"/>
                  </a:cubicBezTo>
                  <a:cubicBezTo>
                    <a:pt x="746" y="5190"/>
                    <a:pt x="677" y="4708"/>
                    <a:pt x="519" y="4242"/>
                  </a:cubicBezTo>
                  <a:lnTo>
                    <a:pt x="519" y="4242"/>
                  </a:lnTo>
                  <a:cubicBezTo>
                    <a:pt x="712" y="4272"/>
                    <a:pt x="903" y="4309"/>
                    <a:pt x="1092" y="4349"/>
                  </a:cubicBezTo>
                  <a:cubicBezTo>
                    <a:pt x="1398" y="4403"/>
                    <a:pt x="1695" y="4475"/>
                    <a:pt x="1993" y="4547"/>
                  </a:cubicBezTo>
                  <a:cubicBezTo>
                    <a:pt x="2597" y="4691"/>
                    <a:pt x="3201" y="4844"/>
                    <a:pt x="3787" y="5025"/>
                  </a:cubicBezTo>
                  <a:lnTo>
                    <a:pt x="3805" y="5025"/>
                  </a:lnTo>
                  <a:cubicBezTo>
                    <a:pt x="3820" y="5029"/>
                    <a:pt x="3836" y="5031"/>
                    <a:pt x="3851" y="5031"/>
                  </a:cubicBezTo>
                  <a:cubicBezTo>
                    <a:pt x="3931" y="5031"/>
                    <a:pt x="3998" y="4973"/>
                    <a:pt x="4021" y="4889"/>
                  </a:cubicBezTo>
                  <a:lnTo>
                    <a:pt x="4021" y="4880"/>
                  </a:lnTo>
                  <a:lnTo>
                    <a:pt x="4148" y="4317"/>
                  </a:lnTo>
                  <a:lnTo>
                    <a:pt x="4148" y="4317"/>
                  </a:lnTo>
                  <a:cubicBezTo>
                    <a:pt x="4481" y="4347"/>
                    <a:pt x="4813" y="4416"/>
                    <a:pt x="5139" y="4484"/>
                  </a:cubicBezTo>
                  <a:cubicBezTo>
                    <a:pt x="5526" y="4583"/>
                    <a:pt x="5905" y="4682"/>
                    <a:pt x="6284" y="4835"/>
                  </a:cubicBezTo>
                  <a:cubicBezTo>
                    <a:pt x="6293" y="4844"/>
                    <a:pt x="6302" y="4844"/>
                    <a:pt x="6311" y="4844"/>
                  </a:cubicBezTo>
                  <a:cubicBezTo>
                    <a:pt x="6322" y="4847"/>
                    <a:pt x="6334" y="4848"/>
                    <a:pt x="6345" y="4848"/>
                  </a:cubicBezTo>
                  <a:cubicBezTo>
                    <a:pt x="6421" y="4848"/>
                    <a:pt x="6485" y="4797"/>
                    <a:pt x="6509" y="4718"/>
                  </a:cubicBezTo>
                  <a:lnTo>
                    <a:pt x="6509" y="4691"/>
                  </a:lnTo>
                  <a:lnTo>
                    <a:pt x="6584" y="4392"/>
                  </a:lnTo>
                  <a:lnTo>
                    <a:pt x="6584" y="4392"/>
                  </a:lnTo>
                  <a:cubicBezTo>
                    <a:pt x="7031" y="4355"/>
                    <a:pt x="7460" y="4267"/>
                    <a:pt x="7888" y="4186"/>
                  </a:cubicBezTo>
                  <a:cubicBezTo>
                    <a:pt x="8366" y="4087"/>
                    <a:pt x="8834" y="3970"/>
                    <a:pt x="9303" y="3862"/>
                  </a:cubicBezTo>
                  <a:cubicBezTo>
                    <a:pt x="9781" y="3745"/>
                    <a:pt x="10250" y="3627"/>
                    <a:pt x="10718" y="3501"/>
                  </a:cubicBezTo>
                  <a:lnTo>
                    <a:pt x="12116" y="3132"/>
                  </a:lnTo>
                  <a:cubicBezTo>
                    <a:pt x="13053" y="2888"/>
                    <a:pt x="13981" y="2627"/>
                    <a:pt x="14919" y="2348"/>
                  </a:cubicBezTo>
                  <a:cubicBezTo>
                    <a:pt x="15379" y="2203"/>
                    <a:pt x="15838" y="2050"/>
                    <a:pt x="16298" y="1888"/>
                  </a:cubicBezTo>
                  <a:cubicBezTo>
                    <a:pt x="16758" y="1717"/>
                    <a:pt x="17217" y="1545"/>
                    <a:pt x="17659" y="1275"/>
                  </a:cubicBezTo>
                  <a:cubicBezTo>
                    <a:pt x="17695" y="1248"/>
                    <a:pt x="17722" y="1212"/>
                    <a:pt x="17731" y="1167"/>
                  </a:cubicBezTo>
                  <a:lnTo>
                    <a:pt x="17731" y="1158"/>
                  </a:lnTo>
                  <a:lnTo>
                    <a:pt x="17858" y="621"/>
                  </a:lnTo>
                  <a:lnTo>
                    <a:pt x="17858" y="621"/>
                  </a:lnTo>
                  <a:cubicBezTo>
                    <a:pt x="18019" y="634"/>
                    <a:pt x="18172" y="666"/>
                    <a:pt x="18326" y="698"/>
                  </a:cubicBezTo>
                  <a:cubicBezTo>
                    <a:pt x="18542" y="761"/>
                    <a:pt x="18759" y="824"/>
                    <a:pt x="18966" y="923"/>
                  </a:cubicBezTo>
                  <a:cubicBezTo>
                    <a:pt x="18975" y="923"/>
                    <a:pt x="18984" y="932"/>
                    <a:pt x="19002" y="932"/>
                  </a:cubicBezTo>
                  <a:cubicBezTo>
                    <a:pt x="19013" y="935"/>
                    <a:pt x="19023" y="936"/>
                    <a:pt x="19034" y="936"/>
                  </a:cubicBezTo>
                  <a:cubicBezTo>
                    <a:pt x="19103" y="936"/>
                    <a:pt x="19168" y="886"/>
                    <a:pt x="19191" y="815"/>
                  </a:cubicBezTo>
                  <a:lnTo>
                    <a:pt x="19200" y="779"/>
                  </a:lnTo>
                  <a:lnTo>
                    <a:pt x="19277" y="430"/>
                  </a:lnTo>
                  <a:close/>
                  <a:moveTo>
                    <a:pt x="19118" y="0"/>
                  </a:moveTo>
                  <a:cubicBezTo>
                    <a:pt x="19034" y="0"/>
                    <a:pt x="18964" y="53"/>
                    <a:pt x="18948" y="139"/>
                  </a:cubicBezTo>
                  <a:lnTo>
                    <a:pt x="18939" y="157"/>
                  </a:lnTo>
                  <a:lnTo>
                    <a:pt x="18855" y="537"/>
                  </a:lnTo>
                  <a:lnTo>
                    <a:pt x="18855" y="537"/>
                  </a:lnTo>
                  <a:cubicBezTo>
                    <a:pt x="18695" y="524"/>
                    <a:pt x="18535" y="496"/>
                    <a:pt x="18380" y="464"/>
                  </a:cubicBezTo>
                  <a:cubicBezTo>
                    <a:pt x="18164" y="410"/>
                    <a:pt x="17948" y="355"/>
                    <a:pt x="17749" y="238"/>
                  </a:cubicBezTo>
                  <a:cubicBezTo>
                    <a:pt x="17731" y="238"/>
                    <a:pt x="17722" y="229"/>
                    <a:pt x="17704" y="229"/>
                  </a:cubicBezTo>
                  <a:cubicBezTo>
                    <a:pt x="17692" y="227"/>
                    <a:pt x="17680" y="225"/>
                    <a:pt x="17669" y="225"/>
                  </a:cubicBezTo>
                  <a:cubicBezTo>
                    <a:pt x="17601" y="225"/>
                    <a:pt x="17539" y="269"/>
                    <a:pt x="17524" y="346"/>
                  </a:cubicBezTo>
                  <a:lnTo>
                    <a:pt x="17515" y="391"/>
                  </a:lnTo>
                  <a:lnTo>
                    <a:pt x="17379" y="989"/>
                  </a:lnTo>
                  <a:lnTo>
                    <a:pt x="17379" y="989"/>
                  </a:lnTo>
                  <a:cubicBezTo>
                    <a:pt x="17029" y="1231"/>
                    <a:pt x="16601" y="1419"/>
                    <a:pt x="16181" y="1590"/>
                  </a:cubicBezTo>
                  <a:cubicBezTo>
                    <a:pt x="15739" y="1771"/>
                    <a:pt x="15288" y="1924"/>
                    <a:pt x="14829" y="2077"/>
                  </a:cubicBezTo>
                  <a:cubicBezTo>
                    <a:pt x="13918" y="2384"/>
                    <a:pt x="12990" y="2645"/>
                    <a:pt x="12052" y="2897"/>
                  </a:cubicBezTo>
                  <a:cubicBezTo>
                    <a:pt x="11593" y="3024"/>
                    <a:pt x="11124" y="3159"/>
                    <a:pt x="10655" y="3276"/>
                  </a:cubicBezTo>
                  <a:cubicBezTo>
                    <a:pt x="10187" y="3393"/>
                    <a:pt x="9718" y="3510"/>
                    <a:pt x="9249" y="3618"/>
                  </a:cubicBezTo>
                  <a:cubicBezTo>
                    <a:pt x="8780" y="3727"/>
                    <a:pt x="8303" y="3808"/>
                    <a:pt x="7834" y="3889"/>
                  </a:cubicBezTo>
                  <a:cubicBezTo>
                    <a:pt x="7600" y="3934"/>
                    <a:pt x="7356" y="3961"/>
                    <a:pt x="7122" y="3988"/>
                  </a:cubicBezTo>
                  <a:cubicBezTo>
                    <a:pt x="6953" y="4008"/>
                    <a:pt x="6784" y="4022"/>
                    <a:pt x="6618" y="4022"/>
                  </a:cubicBezTo>
                  <a:cubicBezTo>
                    <a:pt x="6554" y="4022"/>
                    <a:pt x="6491" y="4020"/>
                    <a:pt x="6428" y="4015"/>
                  </a:cubicBezTo>
                  <a:cubicBezTo>
                    <a:pt x="6338" y="4015"/>
                    <a:pt x="6256" y="4069"/>
                    <a:pt x="6238" y="4159"/>
                  </a:cubicBezTo>
                  <a:lnTo>
                    <a:pt x="6238" y="4168"/>
                  </a:lnTo>
                  <a:lnTo>
                    <a:pt x="6176" y="4441"/>
                  </a:lnTo>
                  <a:lnTo>
                    <a:pt x="6176" y="4441"/>
                  </a:lnTo>
                  <a:cubicBezTo>
                    <a:pt x="5842" y="4407"/>
                    <a:pt x="5510" y="4345"/>
                    <a:pt x="5184" y="4276"/>
                  </a:cubicBezTo>
                  <a:cubicBezTo>
                    <a:pt x="4796" y="4186"/>
                    <a:pt x="4418" y="4078"/>
                    <a:pt x="4039" y="3925"/>
                  </a:cubicBezTo>
                  <a:cubicBezTo>
                    <a:pt x="4030" y="3925"/>
                    <a:pt x="4021" y="3916"/>
                    <a:pt x="4012" y="3916"/>
                  </a:cubicBezTo>
                  <a:cubicBezTo>
                    <a:pt x="4000" y="3914"/>
                    <a:pt x="3989" y="3912"/>
                    <a:pt x="3978" y="3912"/>
                  </a:cubicBezTo>
                  <a:cubicBezTo>
                    <a:pt x="3902" y="3912"/>
                    <a:pt x="3837" y="3964"/>
                    <a:pt x="3814" y="4042"/>
                  </a:cubicBezTo>
                  <a:lnTo>
                    <a:pt x="3805" y="4069"/>
                  </a:lnTo>
                  <a:lnTo>
                    <a:pt x="3683" y="4611"/>
                  </a:lnTo>
                  <a:lnTo>
                    <a:pt x="3683" y="4611"/>
                  </a:lnTo>
                  <a:cubicBezTo>
                    <a:pt x="3136" y="4513"/>
                    <a:pt x="2596" y="4406"/>
                    <a:pt x="2056" y="4285"/>
                  </a:cubicBezTo>
                  <a:cubicBezTo>
                    <a:pt x="1759" y="4222"/>
                    <a:pt x="1452" y="4159"/>
                    <a:pt x="1155" y="4078"/>
                  </a:cubicBezTo>
                  <a:cubicBezTo>
                    <a:pt x="857" y="3997"/>
                    <a:pt x="560" y="3916"/>
                    <a:pt x="262" y="3817"/>
                  </a:cubicBezTo>
                  <a:cubicBezTo>
                    <a:pt x="253" y="3808"/>
                    <a:pt x="235" y="3808"/>
                    <a:pt x="217" y="3808"/>
                  </a:cubicBezTo>
                  <a:cubicBezTo>
                    <a:pt x="212" y="3807"/>
                    <a:pt x="206" y="3807"/>
                    <a:pt x="200" y="3807"/>
                  </a:cubicBezTo>
                  <a:cubicBezTo>
                    <a:pt x="109" y="3807"/>
                    <a:pt x="37" y="3876"/>
                    <a:pt x="37" y="3970"/>
                  </a:cubicBezTo>
                  <a:lnTo>
                    <a:pt x="28" y="4042"/>
                  </a:lnTo>
                  <a:cubicBezTo>
                    <a:pt x="1" y="4637"/>
                    <a:pt x="127" y="5205"/>
                    <a:pt x="235" y="5773"/>
                  </a:cubicBezTo>
                  <a:cubicBezTo>
                    <a:pt x="352" y="6341"/>
                    <a:pt x="488" y="6909"/>
                    <a:pt x="659" y="7467"/>
                  </a:cubicBezTo>
                  <a:lnTo>
                    <a:pt x="677" y="7521"/>
                  </a:lnTo>
                  <a:cubicBezTo>
                    <a:pt x="686" y="7576"/>
                    <a:pt x="740" y="7621"/>
                    <a:pt x="803" y="7621"/>
                  </a:cubicBezTo>
                  <a:cubicBezTo>
                    <a:pt x="1200" y="7648"/>
                    <a:pt x="1578" y="7720"/>
                    <a:pt x="1957" y="7801"/>
                  </a:cubicBezTo>
                  <a:cubicBezTo>
                    <a:pt x="2146" y="7846"/>
                    <a:pt x="2335" y="7891"/>
                    <a:pt x="2525" y="7945"/>
                  </a:cubicBezTo>
                  <a:cubicBezTo>
                    <a:pt x="2646" y="7981"/>
                    <a:pt x="2771" y="8022"/>
                    <a:pt x="2894" y="8069"/>
                  </a:cubicBezTo>
                  <a:lnTo>
                    <a:pt x="2894" y="8069"/>
                  </a:lnTo>
                  <a:lnTo>
                    <a:pt x="2822" y="8387"/>
                  </a:lnTo>
                  <a:lnTo>
                    <a:pt x="2813" y="8423"/>
                  </a:lnTo>
                  <a:cubicBezTo>
                    <a:pt x="2804" y="8432"/>
                    <a:pt x="2804" y="8441"/>
                    <a:pt x="2804" y="8450"/>
                  </a:cubicBezTo>
                  <a:cubicBezTo>
                    <a:pt x="2804" y="8540"/>
                    <a:pt x="2876" y="8612"/>
                    <a:pt x="2966" y="8612"/>
                  </a:cubicBezTo>
                  <a:cubicBezTo>
                    <a:pt x="3174" y="8612"/>
                    <a:pt x="3372" y="8639"/>
                    <a:pt x="3570" y="8666"/>
                  </a:cubicBezTo>
                  <a:cubicBezTo>
                    <a:pt x="3760" y="8693"/>
                    <a:pt x="3958" y="8729"/>
                    <a:pt x="4156" y="8774"/>
                  </a:cubicBezTo>
                  <a:cubicBezTo>
                    <a:pt x="4346" y="8819"/>
                    <a:pt x="4535" y="8874"/>
                    <a:pt x="4733" y="8928"/>
                  </a:cubicBezTo>
                  <a:cubicBezTo>
                    <a:pt x="4859" y="8970"/>
                    <a:pt x="4986" y="9016"/>
                    <a:pt x="5109" y="9069"/>
                  </a:cubicBezTo>
                  <a:lnTo>
                    <a:pt x="5109" y="9069"/>
                  </a:lnTo>
                  <a:cubicBezTo>
                    <a:pt x="5091" y="9149"/>
                    <a:pt x="5074" y="9232"/>
                    <a:pt x="5058" y="9315"/>
                  </a:cubicBezTo>
                  <a:cubicBezTo>
                    <a:pt x="5031" y="9414"/>
                    <a:pt x="5085" y="9514"/>
                    <a:pt x="5184" y="9541"/>
                  </a:cubicBezTo>
                  <a:cubicBezTo>
                    <a:pt x="5382" y="9604"/>
                    <a:pt x="5598" y="9712"/>
                    <a:pt x="5797" y="9829"/>
                  </a:cubicBezTo>
                  <a:cubicBezTo>
                    <a:pt x="6004" y="9937"/>
                    <a:pt x="6211" y="10063"/>
                    <a:pt x="6410" y="10199"/>
                  </a:cubicBezTo>
                  <a:cubicBezTo>
                    <a:pt x="6806" y="10460"/>
                    <a:pt x="7194" y="10739"/>
                    <a:pt x="7582" y="11028"/>
                  </a:cubicBezTo>
                  <a:cubicBezTo>
                    <a:pt x="8348" y="11614"/>
                    <a:pt x="9069" y="12254"/>
                    <a:pt x="9790" y="12894"/>
                  </a:cubicBezTo>
                  <a:cubicBezTo>
                    <a:pt x="10502" y="13534"/>
                    <a:pt x="11214" y="14192"/>
                    <a:pt x="11890" y="14868"/>
                  </a:cubicBezTo>
                  <a:cubicBezTo>
                    <a:pt x="12233" y="15210"/>
                    <a:pt x="12566" y="15553"/>
                    <a:pt x="12882" y="15913"/>
                  </a:cubicBezTo>
                  <a:cubicBezTo>
                    <a:pt x="13178" y="16252"/>
                    <a:pt x="13474" y="16590"/>
                    <a:pt x="13710" y="16958"/>
                  </a:cubicBezTo>
                  <a:lnTo>
                    <a:pt x="13710" y="16958"/>
                  </a:lnTo>
                  <a:lnTo>
                    <a:pt x="13594" y="17464"/>
                  </a:lnTo>
                  <a:cubicBezTo>
                    <a:pt x="13567" y="17572"/>
                    <a:pt x="13639" y="17671"/>
                    <a:pt x="13738" y="17698"/>
                  </a:cubicBezTo>
                  <a:lnTo>
                    <a:pt x="14855" y="17952"/>
                  </a:lnTo>
                  <a:lnTo>
                    <a:pt x="14855" y="17952"/>
                  </a:lnTo>
                  <a:lnTo>
                    <a:pt x="14766" y="18329"/>
                  </a:lnTo>
                  <a:lnTo>
                    <a:pt x="14766" y="18338"/>
                  </a:lnTo>
                  <a:cubicBezTo>
                    <a:pt x="14748" y="18437"/>
                    <a:pt x="14811" y="18545"/>
                    <a:pt x="14919" y="18563"/>
                  </a:cubicBezTo>
                  <a:cubicBezTo>
                    <a:pt x="17659" y="19167"/>
                    <a:pt x="20417" y="19690"/>
                    <a:pt x="23194" y="20150"/>
                  </a:cubicBezTo>
                  <a:cubicBezTo>
                    <a:pt x="23879" y="20258"/>
                    <a:pt x="24573" y="20375"/>
                    <a:pt x="25267" y="20474"/>
                  </a:cubicBezTo>
                  <a:cubicBezTo>
                    <a:pt x="25961" y="20583"/>
                    <a:pt x="26655" y="20682"/>
                    <a:pt x="27358" y="20772"/>
                  </a:cubicBezTo>
                  <a:cubicBezTo>
                    <a:pt x="28746" y="20961"/>
                    <a:pt x="30143" y="21132"/>
                    <a:pt x="31531" y="21286"/>
                  </a:cubicBezTo>
                  <a:cubicBezTo>
                    <a:pt x="34326" y="21601"/>
                    <a:pt x="37120" y="21863"/>
                    <a:pt x="39905" y="22115"/>
                  </a:cubicBezTo>
                  <a:lnTo>
                    <a:pt x="40428" y="22160"/>
                  </a:lnTo>
                  <a:cubicBezTo>
                    <a:pt x="40608" y="22187"/>
                    <a:pt x="40789" y="22205"/>
                    <a:pt x="40969" y="22205"/>
                  </a:cubicBezTo>
                  <a:cubicBezTo>
                    <a:pt x="41339" y="22196"/>
                    <a:pt x="41735" y="22115"/>
                    <a:pt x="42051" y="21872"/>
                  </a:cubicBezTo>
                  <a:cubicBezTo>
                    <a:pt x="42204" y="21745"/>
                    <a:pt x="42330" y="21592"/>
                    <a:pt x="42429" y="21421"/>
                  </a:cubicBezTo>
                  <a:cubicBezTo>
                    <a:pt x="42474" y="21340"/>
                    <a:pt x="42510" y="21250"/>
                    <a:pt x="42546" y="21159"/>
                  </a:cubicBezTo>
                  <a:cubicBezTo>
                    <a:pt x="42583" y="21078"/>
                    <a:pt x="42610" y="20997"/>
                    <a:pt x="42637" y="20916"/>
                  </a:cubicBezTo>
                  <a:cubicBezTo>
                    <a:pt x="42754" y="20583"/>
                    <a:pt x="42871" y="20249"/>
                    <a:pt x="42988" y="19916"/>
                  </a:cubicBezTo>
                  <a:cubicBezTo>
                    <a:pt x="43214" y="19249"/>
                    <a:pt x="43421" y="18582"/>
                    <a:pt x="43601" y="17896"/>
                  </a:cubicBezTo>
                  <a:cubicBezTo>
                    <a:pt x="43772" y="17220"/>
                    <a:pt x="43944" y="16535"/>
                    <a:pt x="44106" y="15850"/>
                  </a:cubicBezTo>
                  <a:cubicBezTo>
                    <a:pt x="44232" y="15355"/>
                    <a:pt x="44340" y="14850"/>
                    <a:pt x="44457" y="14354"/>
                  </a:cubicBezTo>
                  <a:cubicBezTo>
                    <a:pt x="44575" y="13858"/>
                    <a:pt x="44683" y="13353"/>
                    <a:pt x="44773" y="12849"/>
                  </a:cubicBezTo>
                  <a:cubicBezTo>
                    <a:pt x="44872" y="12344"/>
                    <a:pt x="44944" y="11839"/>
                    <a:pt x="45016" y="11334"/>
                  </a:cubicBezTo>
                  <a:cubicBezTo>
                    <a:pt x="45088" y="10821"/>
                    <a:pt x="45152" y="10316"/>
                    <a:pt x="45206" y="9802"/>
                  </a:cubicBezTo>
                  <a:lnTo>
                    <a:pt x="45206" y="9802"/>
                  </a:lnTo>
                  <a:lnTo>
                    <a:pt x="45197" y="9829"/>
                  </a:lnTo>
                  <a:cubicBezTo>
                    <a:pt x="45242" y="9613"/>
                    <a:pt x="45260" y="9387"/>
                    <a:pt x="45206" y="9153"/>
                  </a:cubicBezTo>
                  <a:cubicBezTo>
                    <a:pt x="45161" y="8928"/>
                    <a:pt x="45034" y="8711"/>
                    <a:pt x="44881" y="8549"/>
                  </a:cubicBezTo>
                  <a:cubicBezTo>
                    <a:pt x="44719" y="8387"/>
                    <a:pt x="44530" y="8270"/>
                    <a:pt x="44331" y="8179"/>
                  </a:cubicBezTo>
                  <a:cubicBezTo>
                    <a:pt x="44142" y="8089"/>
                    <a:pt x="43944" y="8026"/>
                    <a:pt x="43745" y="7981"/>
                  </a:cubicBezTo>
                  <a:lnTo>
                    <a:pt x="43763" y="7981"/>
                  </a:lnTo>
                  <a:cubicBezTo>
                    <a:pt x="41726" y="7278"/>
                    <a:pt x="39689" y="6566"/>
                    <a:pt x="37679" y="5809"/>
                  </a:cubicBezTo>
                  <a:cubicBezTo>
                    <a:pt x="35660" y="5052"/>
                    <a:pt x="33605" y="4412"/>
                    <a:pt x="31550" y="3754"/>
                  </a:cubicBezTo>
                  <a:cubicBezTo>
                    <a:pt x="29494" y="3105"/>
                    <a:pt x="27439" y="2483"/>
                    <a:pt x="25366" y="1879"/>
                  </a:cubicBezTo>
                  <a:lnTo>
                    <a:pt x="22265" y="977"/>
                  </a:lnTo>
                  <a:lnTo>
                    <a:pt x="20715" y="527"/>
                  </a:lnTo>
                  <a:cubicBezTo>
                    <a:pt x="20201" y="382"/>
                    <a:pt x="19687" y="220"/>
                    <a:pt x="19182" y="13"/>
                  </a:cubicBezTo>
                  <a:cubicBezTo>
                    <a:pt x="19173" y="13"/>
                    <a:pt x="19164" y="13"/>
                    <a:pt x="19155" y="4"/>
                  </a:cubicBezTo>
                  <a:cubicBezTo>
                    <a:pt x="19143" y="2"/>
                    <a:pt x="19130" y="0"/>
                    <a:pt x="191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6"/>
            <p:cNvSpPr/>
            <p:nvPr/>
          </p:nvSpPr>
          <p:spPr>
            <a:xfrm rot="787510">
              <a:off x="5746899" y="4608508"/>
              <a:ext cx="88489" cy="329239"/>
            </a:xfrm>
            <a:custGeom>
              <a:rect b="b" l="l" r="r" t="t"/>
              <a:pathLst>
                <a:path extrusionOk="0" h="8591" w="2309">
                  <a:moveTo>
                    <a:pt x="2095" y="1"/>
                  </a:moveTo>
                  <a:cubicBezTo>
                    <a:pt x="2000" y="1"/>
                    <a:pt x="1919" y="69"/>
                    <a:pt x="1903" y="166"/>
                  </a:cubicBezTo>
                  <a:cubicBezTo>
                    <a:pt x="1795" y="860"/>
                    <a:pt x="1623" y="1536"/>
                    <a:pt x="1470" y="2221"/>
                  </a:cubicBezTo>
                  <a:lnTo>
                    <a:pt x="992" y="4267"/>
                  </a:lnTo>
                  <a:cubicBezTo>
                    <a:pt x="677" y="5628"/>
                    <a:pt x="352" y="6989"/>
                    <a:pt x="28" y="8350"/>
                  </a:cubicBezTo>
                  <a:cubicBezTo>
                    <a:pt x="28" y="8350"/>
                    <a:pt x="28" y="8359"/>
                    <a:pt x="28" y="8359"/>
                  </a:cubicBezTo>
                  <a:cubicBezTo>
                    <a:pt x="1" y="8458"/>
                    <a:pt x="73" y="8567"/>
                    <a:pt x="172" y="8585"/>
                  </a:cubicBezTo>
                  <a:cubicBezTo>
                    <a:pt x="189" y="8589"/>
                    <a:pt x="206" y="8591"/>
                    <a:pt x="222" y="8591"/>
                  </a:cubicBezTo>
                  <a:cubicBezTo>
                    <a:pt x="309" y="8591"/>
                    <a:pt x="384" y="8532"/>
                    <a:pt x="406" y="8440"/>
                  </a:cubicBezTo>
                  <a:cubicBezTo>
                    <a:pt x="704" y="7070"/>
                    <a:pt x="1010" y="5709"/>
                    <a:pt x="1317" y="4339"/>
                  </a:cubicBezTo>
                  <a:lnTo>
                    <a:pt x="1786" y="2293"/>
                  </a:lnTo>
                  <a:cubicBezTo>
                    <a:pt x="1939" y="1608"/>
                    <a:pt x="2083" y="923"/>
                    <a:pt x="2281" y="247"/>
                  </a:cubicBezTo>
                  <a:cubicBezTo>
                    <a:pt x="2290" y="247"/>
                    <a:pt x="2290" y="238"/>
                    <a:pt x="2290" y="229"/>
                  </a:cubicBezTo>
                  <a:cubicBezTo>
                    <a:pt x="2308" y="121"/>
                    <a:pt x="2236" y="21"/>
                    <a:pt x="2128" y="3"/>
                  </a:cubicBezTo>
                  <a:cubicBezTo>
                    <a:pt x="2117" y="2"/>
                    <a:pt x="2106" y="1"/>
                    <a:pt x="2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6"/>
            <p:cNvSpPr/>
            <p:nvPr/>
          </p:nvSpPr>
          <p:spPr>
            <a:xfrm rot="787510">
              <a:off x="5433551" y="4425988"/>
              <a:ext cx="32192" cy="86573"/>
            </a:xfrm>
            <a:custGeom>
              <a:rect b="b" l="l" r="r" t="t"/>
              <a:pathLst>
                <a:path extrusionOk="0" h="2259" w="840">
                  <a:moveTo>
                    <a:pt x="640" y="0"/>
                  </a:moveTo>
                  <a:cubicBezTo>
                    <a:pt x="562" y="0"/>
                    <a:pt x="487" y="50"/>
                    <a:pt x="451" y="129"/>
                  </a:cubicBezTo>
                  <a:cubicBezTo>
                    <a:pt x="334" y="435"/>
                    <a:pt x="262" y="751"/>
                    <a:pt x="190" y="1075"/>
                  </a:cubicBezTo>
                  <a:cubicBezTo>
                    <a:pt x="118" y="1391"/>
                    <a:pt x="55" y="1715"/>
                    <a:pt x="19" y="2040"/>
                  </a:cubicBezTo>
                  <a:cubicBezTo>
                    <a:pt x="1" y="2130"/>
                    <a:pt x="55" y="2220"/>
                    <a:pt x="145" y="2247"/>
                  </a:cubicBezTo>
                  <a:cubicBezTo>
                    <a:pt x="168" y="2254"/>
                    <a:pt x="190" y="2258"/>
                    <a:pt x="212" y="2258"/>
                  </a:cubicBezTo>
                  <a:cubicBezTo>
                    <a:pt x="295" y="2258"/>
                    <a:pt x="369" y="2206"/>
                    <a:pt x="397" y="2121"/>
                  </a:cubicBezTo>
                  <a:cubicBezTo>
                    <a:pt x="497" y="1814"/>
                    <a:pt x="587" y="1499"/>
                    <a:pt x="659" y="1183"/>
                  </a:cubicBezTo>
                  <a:cubicBezTo>
                    <a:pt x="740" y="859"/>
                    <a:pt x="803" y="543"/>
                    <a:pt x="830" y="210"/>
                  </a:cubicBezTo>
                  <a:cubicBezTo>
                    <a:pt x="839" y="129"/>
                    <a:pt x="794" y="48"/>
                    <a:pt x="704" y="12"/>
                  </a:cubicBezTo>
                  <a:cubicBezTo>
                    <a:pt x="683" y="4"/>
                    <a:pt x="662" y="0"/>
                    <a:pt x="6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6"/>
            <p:cNvSpPr/>
            <p:nvPr/>
          </p:nvSpPr>
          <p:spPr>
            <a:xfrm rot="787510">
              <a:off x="5891335" y="4294059"/>
              <a:ext cx="94353" cy="355835"/>
            </a:xfrm>
            <a:custGeom>
              <a:rect b="b" l="l" r="r" t="t"/>
              <a:pathLst>
                <a:path extrusionOk="0" h="9285" w="2462">
                  <a:moveTo>
                    <a:pt x="2244" y="0"/>
                  </a:moveTo>
                  <a:cubicBezTo>
                    <a:pt x="2159" y="0"/>
                    <a:pt x="2080" y="60"/>
                    <a:pt x="2065" y="151"/>
                  </a:cubicBezTo>
                  <a:lnTo>
                    <a:pt x="1046" y="4595"/>
                  </a:lnTo>
                  <a:lnTo>
                    <a:pt x="542" y="6821"/>
                  </a:lnTo>
                  <a:lnTo>
                    <a:pt x="289" y="7930"/>
                  </a:lnTo>
                  <a:cubicBezTo>
                    <a:pt x="199" y="8300"/>
                    <a:pt x="127" y="8669"/>
                    <a:pt x="19" y="9039"/>
                  </a:cubicBezTo>
                  <a:cubicBezTo>
                    <a:pt x="19" y="9048"/>
                    <a:pt x="19" y="9048"/>
                    <a:pt x="19" y="9057"/>
                  </a:cubicBezTo>
                  <a:cubicBezTo>
                    <a:pt x="1" y="9165"/>
                    <a:pt x="73" y="9264"/>
                    <a:pt x="172" y="9282"/>
                  </a:cubicBezTo>
                  <a:cubicBezTo>
                    <a:pt x="183" y="9284"/>
                    <a:pt x="194" y="9285"/>
                    <a:pt x="205" y="9285"/>
                  </a:cubicBezTo>
                  <a:cubicBezTo>
                    <a:pt x="300" y="9285"/>
                    <a:pt x="381" y="9217"/>
                    <a:pt x="397" y="9120"/>
                  </a:cubicBezTo>
                  <a:cubicBezTo>
                    <a:pt x="469" y="8750"/>
                    <a:pt x="560" y="8381"/>
                    <a:pt x="641" y="8011"/>
                  </a:cubicBezTo>
                  <a:lnTo>
                    <a:pt x="902" y="6902"/>
                  </a:lnTo>
                  <a:lnTo>
                    <a:pt x="1416" y="4676"/>
                  </a:lnTo>
                  <a:lnTo>
                    <a:pt x="2443" y="241"/>
                  </a:lnTo>
                  <a:lnTo>
                    <a:pt x="2443" y="232"/>
                  </a:lnTo>
                  <a:cubicBezTo>
                    <a:pt x="2461" y="133"/>
                    <a:pt x="2398" y="25"/>
                    <a:pt x="2290" y="7"/>
                  </a:cubicBezTo>
                  <a:cubicBezTo>
                    <a:pt x="2275" y="3"/>
                    <a:pt x="2259" y="0"/>
                    <a:pt x="22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6"/>
            <p:cNvSpPr/>
            <p:nvPr/>
          </p:nvSpPr>
          <p:spPr>
            <a:xfrm rot="787510">
              <a:off x="5743083" y="4284862"/>
              <a:ext cx="155517" cy="621380"/>
            </a:xfrm>
            <a:custGeom>
              <a:rect b="b" l="l" r="r" t="t"/>
              <a:pathLst>
                <a:path extrusionOk="0" h="16214" w="4058">
                  <a:moveTo>
                    <a:pt x="3853" y="1"/>
                  </a:moveTo>
                  <a:cubicBezTo>
                    <a:pt x="3758" y="1"/>
                    <a:pt x="3676" y="68"/>
                    <a:pt x="3652" y="157"/>
                  </a:cubicBezTo>
                  <a:cubicBezTo>
                    <a:pt x="3390" y="1482"/>
                    <a:pt x="3111" y="2807"/>
                    <a:pt x="2822" y="4132"/>
                  </a:cubicBezTo>
                  <a:cubicBezTo>
                    <a:pt x="2543" y="5448"/>
                    <a:pt x="2236" y="6764"/>
                    <a:pt x="1948" y="8089"/>
                  </a:cubicBezTo>
                  <a:cubicBezTo>
                    <a:pt x="1641" y="9405"/>
                    <a:pt x="1335" y="10721"/>
                    <a:pt x="1020" y="12037"/>
                  </a:cubicBezTo>
                  <a:lnTo>
                    <a:pt x="533" y="14002"/>
                  </a:lnTo>
                  <a:cubicBezTo>
                    <a:pt x="371" y="14660"/>
                    <a:pt x="199" y="15318"/>
                    <a:pt x="28" y="15967"/>
                  </a:cubicBezTo>
                  <a:cubicBezTo>
                    <a:pt x="28" y="15976"/>
                    <a:pt x="28" y="15976"/>
                    <a:pt x="28" y="15985"/>
                  </a:cubicBezTo>
                  <a:cubicBezTo>
                    <a:pt x="1" y="16084"/>
                    <a:pt x="73" y="16192"/>
                    <a:pt x="181" y="16210"/>
                  </a:cubicBezTo>
                  <a:cubicBezTo>
                    <a:pt x="192" y="16212"/>
                    <a:pt x="202" y="16213"/>
                    <a:pt x="212" y="16213"/>
                  </a:cubicBezTo>
                  <a:cubicBezTo>
                    <a:pt x="302" y="16213"/>
                    <a:pt x="390" y="16146"/>
                    <a:pt x="407" y="16057"/>
                  </a:cubicBezTo>
                  <a:cubicBezTo>
                    <a:pt x="533" y="15390"/>
                    <a:pt x="668" y="14732"/>
                    <a:pt x="803" y="14065"/>
                  </a:cubicBezTo>
                  <a:lnTo>
                    <a:pt x="1227" y="12082"/>
                  </a:lnTo>
                  <a:cubicBezTo>
                    <a:pt x="1524" y="10766"/>
                    <a:pt x="1813" y="9441"/>
                    <a:pt x="2119" y="8125"/>
                  </a:cubicBezTo>
                  <a:cubicBezTo>
                    <a:pt x="2426" y="6809"/>
                    <a:pt x="2723" y="5493"/>
                    <a:pt x="3048" y="4177"/>
                  </a:cubicBezTo>
                  <a:cubicBezTo>
                    <a:pt x="3372" y="2870"/>
                    <a:pt x="3688" y="1554"/>
                    <a:pt x="4030" y="247"/>
                  </a:cubicBezTo>
                  <a:cubicBezTo>
                    <a:pt x="4039" y="238"/>
                    <a:pt x="4039" y="238"/>
                    <a:pt x="4039" y="238"/>
                  </a:cubicBezTo>
                  <a:cubicBezTo>
                    <a:pt x="4057" y="129"/>
                    <a:pt x="3985" y="30"/>
                    <a:pt x="3886" y="3"/>
                  </a:cubicBezTo>
                  <a:cubicBezTo>
                    <a:pt x="3875" y="1"/>
                    <a:pt x="3864" y="1"/>
                    <a:pt x="3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6"/>
            <p:cNvSpPr/>
            <p:nvPr/>
          </p:nvSpPr>
          <p:spPr>
            <a:xfrm rot="787510">
              <a:off x="5468329" y="4339170"/>
              <a:ext cx="37327" cy="108648"/>
            </a:xfrm>
            <a:custGeom>
              <a:rect b="b" l="l" r="r" t="t"/>
              <a:pathLst>
                <a:path extrusionOk="0" h="2835" w="974">
                  <a:moveTo>
                    <a:pt x="763" y="1"/>
                  </a:moveTo>
                  <a:cubicBezTo>
                    <a:pt x="675" y="1"/>
                    <a:pt x="593" y="68"/>
                    <a:pt x="577" y="157"/>
                  </a:cubicBezTo>
                  <a:cubicBezTo>
                    <a:pt x="541" y="364"/>
                    <a:pt x="505" y="563"/>
                    <a:pt x="460" y="770"/>
                  </a:cubicBezTo>
                  <a:cubicBezTo>
                    <a:pt x="424" y="968"/>
                    <a:pt x="379" y="1167"/>
                    <a:pt x="334" y="1374"/>
                  </a:cubicBezTo>
                  <a:cubicBezTo>
                    <a:pt x="244" y="1770"/>
                    <a:pt x="181" y="2176"/>
                    <a:pt x="18" y="2564"/>
                  </a:cubicBezTo>
                  <a:cubicBezTo>
                    <a:pt x="9" y="2582"/>
                    <a:pt x="9" y="2600"/>
                    <a:pt x="9" y="2627"/>
                  </a:cubicBezTo>
                  <a:cubicBezTo>
                    <a:pt x="0" y="2735"/>
                    <a:pt x="82" y="2825"/>
                    <a:pt x="190" y="2834"/>
                  </a:cubicBezTo>
                  <a:cubicBezTo>
                    <a:pt x="195" y="2835"/>
                    <a:pt x="200" y="2835"/>
                    <a:pt x="205" y="2835"/>
                  </a:cubicBezTo>
                  <a:cubicBezTo>
                    <a:pt x="307" y="2835"/>
                    <a:pt x="397" y="2748"/>
                    <a:pt x="397" y="2645"/>
                  </a:cubicBezTo>
                  <a:cubicBezTo>
                    <a:pt x="424" y="2230"/>
                    <a:pt x="541" y="1843"/>
                    <a:pt x="631" y="1437"/>
                  </a:cubicBezTo>
                  <a:cubicBezTo>
                    <a:pt x="685" y="1239"/>
                    <a:pt x="740" y="1040"/>
                    <a:pt x="785" y="842"/>
                  </a:cubicBezTo>
                  <a:cubicBezTo>
                    <a:pt x="839" y="644"/>
                    <a:pt x="893" y="445"/>
                    <a:pt x="947" y="247"/>
                  </a:cubicBezTo>
                  <a:cubicBezTo>
                    <a:pt x="956" y="238"/>
                    <a:pt x="956" y="229"/>
                    <a:pt x="956" y="229"/>
                  </a:cubicBezTo>
                  <a:cubicBezTo>
                    <a:pt x="974" y="121"/>
                    <a:pt x="902" y="22"/>
                    <a:pt x="794" y="4"/>
                  </a:cubicBezTo>
                  <a:cubicBezTo>
                    <a:pt x="783" y="2"/>
                    <a:pt x="773" y="1"/>
                    <a:pt x="7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6"/>
            <p:cNvSpPr/>
            <p:nvPr/>
          </p:nvSpPr>
          <p:spPr>
            <a:xfrm rot="787510">
              <a:off x="5364359" y="4323181"/>
              <a:ext cx="43919" cy="135666"/>
            </a:xfrm>
            <a:custGeom>
              <a:rect b="b" l="l" r="r" t="t"/>
              <a:pathLst>
                <a:path extrusionOk="0" h="3540" w="1146">
                  <a:moveTo>
                    <a:pt x="932" y="0"/>
                  </a:moveTo>
                  <a:cubicBezTo>
                    <a:pt x="837" y="0"/>
                    <a:pt x="756" y="68"/>
                    <a:pt x="739" y="165"/>
                  </a:cubicBezTo>
                  <a:cubicBezTo>
                    <a:pt x="703" y="427"/>
                    <a:pt x="649" y="688"/>
                    <a:pt x="604" y="949"/>
                  </a:cubicBezTo>
                  <a:cubicBezTo>
                    <a:pt x="550" y="1211"/>
                    <a:pt x="487" y="1472"/>
                    <a:pt x="433" y="1734"/>
                  </a:cubicBezTo>
                  <a:cubicBezTo>
                    <a:pt x="370" y="1995"/>
                    <a:pt x="307" y="2256"/>
                    <a:pt x="244" y="2518"/>
                  </a:cubicBezTo>
                  <a:cubicBezTo>
                    <a:pt x="172" y="2770"/>
                    <a:pt x="108" y="3032"/>
                    <a:pt x="27" y="3284"/>
                  </a:cubicBezTo>
                  <a:cubicBezTo>
                    <a:pt x="18" y="3293"/>
                    <a:pt x="18" y="3302"/>
                    <a:pt x="18" y="3311"/>
                  </a:cubicBezTo>
                  <a:cubicBezTo>
                    <a:pt x="0" y="3419"/>
                    <a:pt x="72" y="3518"/>
                    <a:pt x="181" y="3536"/>
                  </a:cubicBezTo>
                  <a:cubicBezTo>
                    <a:pt x="192" y="3538"/>
                    <a:pt x="203" y="3539"/>
                    <a:pt x="214" y="3539"/>
                  </a:cubicBezTo>
                  <a:cubicBezTo>
                    <a:pt x="308" y="3539"/>
                    <a:pt x="390" y="3471"/>
                    <a:pt x="406" y="3374"/>
                  </a:cubicBezTo>
                  <a:cubicBezTo>
                    <a:pt x="442" y="3104"/>
                    <a:pt x="496" y="2842"/>
                    <a:pt x="541" y="2581"/>
                  </a:cubicBezTo>
                  <a:cubicBezTo>
                    <a:pt x="595" y="2320"/>
                    <a:pt x="658" y="2058"/>
                    <a:pt x="712" y="1797"/>
                  </a:cubicBezTo>
                  <a:cubicBezTo>
                    <a:pt x="775" y="1544"/>
                    <a:pt x="839" y="1283"/>
                    <a:pt x="902" y="1022"/>
                  </a:cubicBezTo>
                  <a:cubicBezTo>
                    <a:pt x="974" y="769"/>
                    <a:pt x="1037" y="508"/>
                    <a:pt x="1118" y="255"/>
                  </a:cubicBezTo>
                  <a:cubicBezTo>
                    <a:pt x="1118" y="246"/>
                    <a:pt x="1127" y="228"/>
                    <a:pt x="1127" y="219"/>
                  </a:cubicBezTo>
                  <a:cubicBezTo>
                    <a:pt x="1145" y="111"/>
                    <a:pt x="1073" y="12"/>
                    <a:pt x="965" y="3"/>
                  </a:cubicBezTo>
                  <a:cubicBezTo>
                    <a:pt x="954" y="1"/>
                    <a:pt x="943" y="0"/>
                    <a:pt x="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32" name="Google Shape;1632;p66"/>
          <p:cNvPicPr preferRelativeResize="0"/>
          <p:nvPr/>
        </p:nvPicPr>
        <p:blipFill rotWithShape="1">
          <a:blip r:embed="rId3">
            <a:alphaModFix/>
          </a:blip>
          <a:srcRect b="0" l="17979" r="17966" t="0"/>
          <a:stretch/>
        </p:blipFill>
        <p:spPr>
          <a:xfrm>
            <a:off x="7502254" y="1607400"/>
            <a:ext cx="1183800" cy="1251900"/>
          </a:xfrm>
          <a:prstGeom prst="snip1Rect">
            <a:avLst>
              <a:gd fmla="val 16667" name="adj"/>
            </a:avLst>
          </a:prstGeom>
          <a:noFill/>
          <a:ln>
            <a:noFill/>
          </a:ln>
        </p:spPr>
      </p:pic>
      <p:grpSp>
        <p:nvGrpSpPr>
          <p:cNvPr id="1633" name="Google Shape;1633;p66"/>
          <p:cNvGrpSpPr/>
          <p:nvPr/>
        </p:nvGrpSpPr>
        <p:grpSpPr>
          <a:xfrm>
            <a:off x="8601522" y="1901052"/>
            <a:ext cx="202630" cy="564532"/>
            <a:chOff x="3443472" y="1907731"/>
            <a:chExt cx="454327" cy="1325503"/>
          </a:xfrm>
        </p:grpSpPr>
        <p:sp>
          <p:nvSpPr>
            <p:cNvPr id="1634" name="Google Shape;1634;p66"/>
            <p:cNvSpPr/>
            <p:nvPr/>
          </p:nvSpPr>
          <p:spPr>
            <a:xfrm>
              <a:off x="3456297" y="1920208"/>
              <a:ext cx="427196" cy="1302484"/>
            </a:xfrm>
            <a:custGeom>
              <a:rect b="b" l="l" r="r" t="t"/>
              <a:pathLst>
                <a:path extrusionOk="0" h="20879" w="7495">
                  <a:moveTo>
                    <a:pt x="1630" y="1"/>
                  </a:moveTo>
                  <a:cubicBezTo>
                    <a:pt x="1605" y="6768"/>
                    <a:pt x="828" y="13610"/>
                    <a:pt x="1" y="20352"/>
                  </a:cubicBezTo>
                  <a:cubicBezTo>
                    <a:pt x="1605" y="20427"/>
                    <a:pt x="3234" y="20628"/>
                    <a:pt x="4813" y="20878"/>
                  </a:cubicBezTo>
                  <a:cubicBezTo>
                    <a:pt x="5665" y="14187"/>
                    <a:pt x="6267" y="7470"/>
                    <a:pt x="7495" y="803"/>
                  </a:cubicBezTo>
                  <a:lnTo>
                    <a:pt x="7495" y="803"/>
                  </a:lnTo>
                  <a:cubicBezTo>
                    <a:pt x="7478" y="803"/>
                    <a:pt x="7461" y="814"/>
                    <a:pt x="7445" y="814"/>
                  </a:cubicBezTo>
                  <a:cubicBezTo>
                    <a:pt x="7436" y="814"/>
                    <a:pt x="7428" y="811"/>
                    <a:pt x="7419" y="803"/>
                  </a:cubicBezTo>
                  <a:cubicBezTo>
                    <a:pt x="6517" y="678"/>
                    <a:pt x="5665" y="402"/>
                    <a:pt x="4763" y="277"/>
                  </a:cubicBezTo>
                  <a:cubicBezTo>
                    <a:pt x="3735" y="126"/>
                    <a:pt x="2708" y="76"/>
                    <a:pt x="1680" y="1"/>
                  </a:cubicBezTo>
                  <a:close/>
                </a:path>
              </a:pathLst>
            </a:custGeom>
            <a:solidFill>
              <a:srgbClr val="E0E0E0">
                <a:alpha val="63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6"/>
            <p:cNvSpPr/>
            <p:nvPr/>
          </p:nvSpPr>
          <p:spPr>
            <a:xfrm>
              <a:off x="3443472" y="1907731"/>
              <a:ext cx="454327" cy="1325503"/>
            </a:xfrm>
            <a:custGeom>
              <a:rect b="b" l="l" r="r" t="t"/>
              <a:pathLst>
                <a:path extrusionOk="0" h="21248" w="7971">
                  <a:moveTo>
                    <a:pt x="2077" y="442"/>
                  </a:moveTo>
                  <a:lnTo>
                    <a:pt x="3334" y="527"/>
                  </a:lnTo>
                  <a:cubicBezTo>
                    <a:pt x="3810" y="552"/>
                    <a:pt x="4311" y="602"/>
                    <a:pt x="4787" y="677"/>
                  </a:cubicBezTo>
                  <a:cubicBezTo>
                    <a:pt x="5264" y="727"/>
                    <a:pt x="5740" y="828"/>
                    <a:pt x="6216" y="953"/>
                  </a:cubicBezTo>
                  <a:lnTo>
                    <a:pt x="6943" y="1103"/>
                  </a:lnTo>
                  <a:lnTo>
                    <a:pt x="7319" y="1178"/>
                  </a:lnTo>
                  <a:lnTo>
                    <a:pt x="7452" y="1212"/>
                  </a:lnTo>
                  <a:lnTo>
                    <a:pt x="7452" y="1212"/>
                  </a:lnTo>
                  <a:cubicBezTo>
                    <a:pt x="7167" y="2790"/>
                    <a:pt x="6906" y="4389"/>
                    <a:pt x="6667" y="5965"/>
                  </a:cubicBezTo>
                  <a:cubicBezTo>
                    <a:pt x="6416" y="7645"/>
                    <a:pt x="6191" y="9324"/>
                    <a:pt x="5990" y="11003"/>
                  </a:cubicBezTo>
                  <a:lnTo>
                    <a:pt x="5414" y="16016"/>
                  </a:lnTo>
                  <a:lnTo>
                    <a:pt x="5138" y="18547"/>
                  </a:lnTo>
                  <a:lnTo>
                    <a:pt x="4988" y="19800"/>
                  </a:lnTo>
                  <a:cubicBezTo>
                    <a:pt x="4938" y="20151"/>
                    <a:pt x="4938" y="20527"/>
                    <a:pt x="4913" y="20903"/>
                  </a:cubicBezTo>
                  <a:cubicBezTo>
                    <a:pt x="4862" y="20878"/>
                    <a:pt x="4812" y="20828"/>
                    <a:pt x="4762" y="20828"/>
                  </a:cubicBezTo>
                  <a:lnTo>
                    <a:pt x="4461" y="20778"/>
                  </a:lnTo>
                  <a:lnTo>
                    <a:pt x="3860" y="20702"/>
                  </a:lnTo>
                  <a:lnTo>
                    <a:pt x="2657" y="20527"/>
                  </a:lnTo>
                  <a:cubicBezTo>
                    <a:pt x="1930" y="20436"/>
                    <a:pt x="1203" y="20386"/>
                    <a:pt x="458" y="20341"/>
                  </a:cubicBezTo>
                  <a:lnTo>
                    <a:pt x="458" y="20341"/>
                  </a:lnTo>
                  <a:cubicBezTo>
                    <a:pt x="670" y="18717"/>
                    <a:pt x="861" y="17115"/>
                    <a:pt x="1028" y="15489"/>
                  </a:cubicBezTo>
                  <a:cubicBezTo>
                    <a:pt x="1128" y="14662"/>
                    <a:pt x="1228" y="13810"/>
                    <a:pt x="1279" y="12958"/>
                  </a:cubicBezTo>
                  <a:cubicBezTo>
                    <a:pt x="1304" y="12106"/>
                    <a:pt x="1379" y="11254"/>
                    <a:pt x="1479" y="10402"/>
                  </a:cubicBezTo>
                  <a:cubicBezTo>
                    <a:pt x="1629" y="8722"/>
                    <a:pt x="1780" y="7018"/>
                    <a:pt x="1905" y="5314"/>
                  </a:cubicBezTo>
                  <a:cubicBezTo>
                    <a:pt x="2001" y="3690"/>
                    <a:pt x="2051" y="2066"/>
                    <a:pt x="2077" y="442"/>
                  </a:cubicBezTo>
                  <a:close/>
                  <a:moveTo>
                    <a:pt x="1855" y="0"/>
                  </a:moveTo>
                  <a:cubicBezTo>
                    <a:pt x="1755" y="0"/>
                    <a:pt x="1654" y="76"/>
                    <a:pt x="1654" y="201"/>
                  </a:cubicBezTo>
                  <a:cubicBezTo>
                    <a:pt x="1654" y="1905"/>
                    <a:pt x="1579" y="3610"/>
                    <a:pt x="1504" y="5289"/>
                  </a:cubicBezTo>
                  <a:cubicBezTo>
                    <a:pt x="1429" y="6993"/>
                    <a:pt x="1354" y="8697"/>
                    <a:pt x="1203" y="10376"/>
                  </a:cubicBezTo>
                  <a:cubicBezTo>
                    <a:pt x="1128" y="11229"/>
                    <a:pt x="1053" y="12081"/>
                    <a:pt x="903" y="12908"/>
                  </a:cubicBezTo>
                  <a:cubicBezTo>
                    <a:pt x="777" y="13760"/>
                    <a:pt x="702" y="14612"/>
                    <a:pt x="602" y="15439"/>
                  </a:cubicBezTo>
                  <a:cubicBezTo>
                    <a:pt x="426" y="17143"/>
                    <a:pt x="226" y="18823"/>
                    <a:pt x="0" y="20502"/>
                  </a:cubicBezTo>
                  <a:lnTo>
                    <a:pt x="0" y="20527"/>
                  </a:lnTo>
                  <a:cubicBezTo>
                    <a:pt x="0" y="20652"/>
                    <a:pt x="101" y="20752"/>
                    <a:pt x="201" y="20752"/>
                  </a:cubicBezTo>
                  <a:cubicBezTo>
                    <a:pt x="1003" y="20803"/>
                    <a:pt x="1805" y="20878"/>
                    <a:pt x="2607" y="20953"/>
                  </a:cubicBezTo>
                  <a:lnTo>
                    <a:pt x="3810" y="21103"/>
                  </a:lnTo>
                  <a:lnTo>
                    <a:pt x="4411" y="21179"/>
                  </a:lnTo>
                  <a:lnTo>
                    <a:pt x="4712" y="21229"/>
                  </a:lnTo>
                  <a:cubicBezTo>
                    <a:pt x="4787" y="21241"/>
                    <a:pt x="4862" y="21247"/>
                    <a:pt x="4938" y="21247"/>
                  </a:cubicBezTo>
                  <a:cubicBezTo>
                    <a:pt x="5013" y="21247"/>
                    <a:pt x="5088" y="21241"/>
                    <a:pt x="5163" y="21229"/>
                  </a:cubicBezTo>
                  <a:cubicBezTo>
                    <a:pt x="5238" y="20778"/>
                    <a:pt x="5339" y="20301"/>
                    <a:pt x="5389" y="19850"/>
                  </a:cubicBezTo>
                  <a:lnTo>
                    <a:pt x="5564" y="18597"/>
                  </a:lnTo>
                  <a:lnTo>
                    <a:pt x="5865" y="16066"/>
                  </a:lnTo>
                  <a:lnTo>
                    <a:pt x="6492" y="11053"/>
                  </a:lnTo>
                  <a:cubicBezTo>
                    <a:pt x="6717" y="9374"/>
                    <a:pt x="6918" y="7720"/>
                    <a:pt x="7143" y="6041"/>
                  </a:cubicBezTo>
                  <a:cubicBezTo>
                    <a:pt x="7394" y="4386"/>
                    <a:pt x="7644" y="2707"/>
                    <a:pt x="7945" y="1053"/>
                  </a:cubicBezTo>
                  <a:cubicBezTo>
                    <a:pt x="7970" y="1028"/>
                    <a:pt x="7970" y="1028"/>
                    <a:pt x="7970" y="1003"/>
                  </a:cubicBezTo>
                  <a:cubicBezTo>
                    <a:pt x="7945" y="878"/>
                    <a:pt x="7845" y="777"/>
                    <a:pt x="7720" y="777"/>
                  </a:cubicBezTo>
                  <a:lnTo>
                    <a:pt x="7594" y="777"/>
                  </a:lnTo>
                  <a:lnTo>
                    <a:pt x="7394" y="752"/>
                  </a:lnTo>
                  <a:lnTo>
                    <a:pt x="7043" y="677"/>
                  </a:lnTo>
                  <a:lnTo>
                    <a:pt x="6316" y="502"/>
                  </a:lnTo>
                  <a:cubicBezTo>
                    <a:pt x="5840" y="401"/>
                    <a:pt x="5339" y="301"/>
                    <a:pt x="4837" y="226"/>
                  </a:cubicBezTo>
                  <a:cubicBezTo>
                    <a:pt x="4361" y="176"/>
                    <a:pt x="3860" y="126"/>
                    <a:pt x="3359" y="76"/>
                  </a:cubicBezTo>
                  <a:lnTo>
                    <a:pt x="1855" y="0"/>
                  </a:ln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 name="Google Shape;1636;p66"/>
          <p:cNvGrpSpPr/>
          <p:nvPr/>
        </p:nvGrpSpPr>
        <p:grpSpPr>
          <a:xfrm rot="-1873340">
            <a:off x="7459039" y="2451387"/>
            <a:ext cx="185578" cy="614816"/>
            <a:chOff x="1276425" y="1928068"/>
            <a:chExt cx="378577" cy="1391130"/>
          </a:xfrm>
        </p:grpSpPr>
        <p:sp>
          <p:nvSpPr>
            <p:cNvPr id="1637" name="Google Shape;1637;p66"/>
            <p:cNvSpPr/>
            <p:nvPr/>
          </p:nvSpPr>
          <p:spPr>
            <a:xfrm>
              <a:off x="1282125" y="1942105"/>
              <a:ext cx="360053" cy="1366551"/>
            </a:xfrm>
            <a:custGeom>
              <a:rect b="b" l="l" r="r" t="t"/>
              <a:pathLst>
                <a:path extrusionOk="0" h="21906" w="6317">
                  <a:moveTo>
                    <a:pt x="6015" y="1"/>
                  </a:moveTo>
                  <a:cubicBezTo>
                    <a:pt x="4303" y="188"/>
                    <a:pt x="2548" y="354"/>
                    <a:pt x="830" y="354"/>
                  </a:cubicBezTo>
                  <a:cubicBezTo>
                    <a:pt x="712" y="354"/>
                    <a:pt x="594" y="353"/>
                    <a:pt x="477" y="352"/>
                  </a:cubicBezTo>
                  <a:lnTo>
                    <a:pt x="477" y="352"/>
                  </a:lnTo>
                  <a:cubicBezTo>
                    <a:pt x="602" y="7394"/>
                    <a:pt x="0" y="14437"/>
                    <a:pt x="151" y="21505"/>
                  </a:cubicBezTo>
                  <a:cubicBezTo>
                    <a:pt x="1078" y="21505"/>
                    <a:pt x="2005" y="21580"/>
                    <a:pt x="2908" y="21655"/>
                  </a:cubicBezTo>
                  <a:cubicBezTo>
                    <a:pt x="3810" y="21730"/>
                    <a:pt x="4762" y="21730"/>
                    <a:pt x="5639" y="21906"/>
                  </a:cubicBezTo>
                  <a:cubicBezTo>
                    <a:pt x="5840" y="18297"/>
                    <a:pt x="6015" y="14713"/>
                    <a:pt x="6066" y="11104"/>
                  </a:cubicBezTo>
                  <a:cubicBezTo>
                    <a:pt x="6091" y="9174"/>
                    <a:pt x="6091" y="7269"/>
                    <a:pt x="6091" y="5364"/>
                  </a:cubicBezTo>
                  <a:cubicBezTo>
                    <a:pt x="6091" y="4663"/>
                    <a:pt x="6066" y="3961"/>
                    <a:pt x="6066" y="3259"/>
                  </a:cubicBezTo>
                  <a:cubicBezTo>
                    <a:pt x="6066" y="2983"/>
                    <a:pt x="6316" y="452"/>
                    <a:pt x="6316" y="1"/>
                  </a:cubicBezTo>
                  <a:lnTo>
                    <a:pt x="6316" y="1"/>
                  </a:lnTo>
                  <a:cubicBezTo>
                    <a:pt x="6296" y="42"/>
                    <a:pt x="6259" y="83"/>
                    <a:pt x="6218" y="83"/>
                  </a:cubicBezTo>
                  <a:cubicBezTo>
                    <a:pt x="6209" y="83"/>
                    <a:pt x="6200" y="81"/>
                    <a:pt x="6191" y="76"/>
                  </a:cubicBezTo>
                  <a:cubicBezTo>
                    <a:pt x="6141" y="76"/>
                    <a:pt x="6116" y="76"/>
                    <a:pt x="6066" y="51"/>
                  </a:cubicBezTo>
                  <a:cubicBezTo>
                    <a:pt x="6040" y="51"/>
                    <a:pt x="6015" y="26"/>
                    <a:pt x="6015" y="1"/>
                  </a:cubicBezTo>
                  <a:close/>
                </a:path>
              </a:pathLst>
            </a:custGeom>
            <a:solidFill>
              <a:srgbClr val="E0E0E0">
                <a:alpha val="63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6"/>
            <p:cNvSpPr/>
            <p:nvPr/>
          </p:nvSpPr>
          <p:spPr>
            <a:xfrm>
              <a:off x="1276425" y="1928068"/>
              <a:ext cx="378577" cy="1391130"/>
            </a:xfrm>
            <a:custGeom>
              <a:rect b="b" l="l" r="r" t="t"/>
              <a:pathLst>
                <a:path extrusionOk="0" h="22300" w="6642">
                  <a:moveTo>
                    <a:pt x="6248" y="58"/>
                  </a:moveTo>
                  <a:lnTo>
                    <a:pt x="6248" y="58"/>
                  </a:lnTo>
                  <a:cubicBezTo>
                    <a:pt x="6262" y="64"/>
                    <a:pt x="6270" y="73"/>
                    <a:pt x="6268" y="73"/>
                  </a:cubicBezTo>
                  <a:cubicBezTo>
                    <a:pt x="6266" y="73"/>
                    <a:pt x="6260" y="69"/>
                    <a:pt x="6248" y="58"/>
                  </a:cubicBezTo>
                  <a:close/>
                  <a:moveTo>
                    <a:pt x="6046" y="462"/>
                  </a:moveTo>
                  <a:cubicBezTo>
                    <a:pt x="6073" y="478"/>
                    <a:pt x="6105" y="493"/>
                    <a:pt x="6140" y="502"/>
                  </a:cubicBezTo>
                  <a:lnTo>
                    <a:pt x="6090" y="502"/>
                  </a:lnTo>
                  <a:lnTo>
                    <a:pt x="6173" y="518"/>
                  </a:lnTo>
                  <a:lnTo>
                    <a:pt x="6173" y="518"/>
                  </a:lnTo>
                  <a:cubicBezTo>
                    <a:pt x="6120" y="1295"/>
                    <a:pt x="6032" y="2124"/>
                    <a:pt x="5965" y="2933"/>
                  </a:cubicBezTo>
                  <a:lnTo>
                    <a:pt x="5940" y="3284"/>
                  </a:lnTo>
                  <a:lnTo>
                    <a:pt x="5940" y="3484"/>
                  </a:lnTo>
                  <a:lnTo>
                    <a:pt x="5940" y="3659"/>
                  </a:lnTo>
                  <a:lnTo>
                    <a:pt x="5940" y="4336"/>
                  </a:lnTo>
                  <a:lnTo>
                    <a:pt x="5940" y="5715"/>
                  </a:lnTo>
                  <a:cubicBezTo>
                    <a:pt x="5940" y="7519"/>
                    <a:pt x="5890" y="9349"/>
                    <a:pt x="5915" y="11178"/>
                  </a:cubicBezTo>
                  <a:lnTo>
                    <a:pt x="5739" y="16542"/>
                  </a:lnTo>
                  <a:lnTo>
                    <a:pt x="5614" y="21955"/>
                  </a:lnTo>
                  <a:cubicBezTo>
                    <a:pt x="5589" y="21930"/>
                    <a:pt x="5614" y="21905"/>
                    <a:pt x="5589" y="21905"/>
                  </a:cubicBezTo>
                  <a:lnTo>
                    <a:pt x="5439" y="21855"/>
                  </a:lnTo>
                  <a:lnTo>
                    <a:pt x="5088" y="21805"/>
                  </a:lnTo>
                  <a:cubicBezTo>
                    <a:pt x="4837" y="21780"/>
                    <a:pt x="4612" y="21755"/>
                    <a:pt x="4386" y="21755"/>
                  </a:cubicBezTo>
                  <a:lnTo>
                    <a:pt x="3008" y="21655"/>
                  </a:lnTo>
                  <a:lnTo>
                    <a:pt x="471" y="21516"/>
                  </a:lnTo>
                  <a:lnTo>
                    <a:pt x="471" y="21516"/>
                  </a:lnTo>
                  <a:cubicBezTo>
                    <a:pt x="428" y="19833"/>
                    <a:pt x="452" y="18149"/>
                    <a:pt x="476" y="16441"/>
                  </a:cubicBezTo>
                  <a:cubicBezTo>
                    <a:pt x="551" y="14687"/>
                    <a:pt x="426" y="12933"/>
                    <a:pt x="526" y="11153"/>
                  </a:cubicBezTo>
                  <a:lnTo>
                    <a:pt x="752" y="5865"/>
                  </a:lnTo>
                  <a:cubicBezTo>
                    <a:pt x="800" y="4185"/>
                    <a:pt x="825" y="2483"/>
                    <a:pt x="805" y="802"/>
                  </a:cubicBezTo>
                  <a:lnTo>
                    <a:pt x="805" y="802"/>
                  </a:lnTo>
                  <a:cubicBezTo>
                    <a:pt x="2552" y="790"/>
                    <a:pt x="4299" y="649"/>
                    <a:pt x="6046" y="462"/>
                  </a:cubicBezTo>
                  <a:close/>
                  <a:moveTo>
                    <a:pt x="6090" y="0"/>
                  </a:moveTo>
                  <a:cubicBezTo>
                    <a:pt x="4261" y="201"/>
                    <a:pt x="2406" y="376"/>
                    <a:pt x="577" y="376"/>
                  </a:cubicBezTo>
                  <a:cubicBezTo>
                    <a:pt x="451" y="376"/>
                    <a:pt x="376" y="451"/>
                    <a:pt x="376" y="577"/>
                  </a:cubicBezTo>
                  <a:cubicBezTo>
                    <a:pt x="401" y="2331"/>
                    <a:pt x="376" y="4111"/>
                    <a:pt x="351" y="5865"/>
                  </a:cubicBezTo>
                  <a:cubicBezTo>
                    <a:pt x="351" y="7619"/>
                    <a:pt x="301" y="9399"/>
                    <a:pt x="276" y="11153"/>
                  </a:cubicBezTo>
                  <a:cubicBezTo>
                    <a:pt x="251" y="12908"/>
                    <a:pt x="25" y="14662"/>
                    <a:pt x="50" y="16441"/>
                  </a:cubicBezTo>
                  <a:cubicBezTo>
                    <a:pt x="0" y="18196"/>
                    <a:pt x="0" y="19975"/>
                    <a:pt x="25" y="21730"/>
                  </a:cubicBezTo>
                  <a:cubicBezTo>
                    <a:pt x="25" y="21855"/>
                    <a:pt x="125" y="21955"/>
                    <a:pt x="251" y="21955"/>
                  </a:cubicBezTo>
                  <a:lnTo>
                    <a:pt x="2983" y="22106"/>
                  </a:lnTo>
                  <a:lnTo>
                    <a:pt x="4361" y="22181"/>
                  </a:lnTo>
                  <a:cubicBezTo>
                    <a:pt x="4587" y="22181"/>
                    <a:pt x="4812" y="22206"/>
                    <a:pt x="5038" y="22231"/>
                  </a:cubicBezTo>
                  <a:lnTo>
                    <a:pt x="5363" y="22256"/>
                  </a:lnTo>
                  <a:lnTo>
                    <a:pt x="5539" y="22281"/>
                  </a:lnTo>
                  <a:cubicBezTo>
                    <a:pt x="5589" y="22294"/>
                    <a:pt x="5645" y="22300"/>
                    <a:pt x="5702" y="22300"/>
                  </a:cubicBezTo>
                  <a:cubicBezTo>
                    <a:pt x="5758" y="22300"/>
                    <a:pt x="5815" y="22294"/>
                    <a:pt x="5865" y="22281"/>
                  </a:cubicBezTo>
                  <a:cubicBezTo>
                    <a:pt x="6065" y="18622"/>
                    <a:pt x="6266" y="14888"/>
                    <a:pt x="6416" y="11178"/>
                  </a:cubicBezTo>
                  <a:cubicBezTo>
                    <a:pt x="6441" y="9349"/>
                    <a:pt x="6416" y="7519"/>
                    <a:pt x="6441" y="5690"/>
                  </a:cubicBezTo>
                  <a:lnTo>
                    <a:pt x="6416" y="4336"/>
                  </a:lnTo>
                  <a:lnTo>
                    <a:pt x="6416" y="3634"/>
                  </a:lnTo>
                  <a:lnTo>
                    <a:pt x="6416" y="3484"/>
                  </a:lnTo>
                  <a:lnTo>
                    <a:pt x="6416" y="3334"/>
                  </a:lnTo>
                  <a:lnTo>
                    <a:pt x="6441" y="2983"/>
                  </a:lnTo>
                  <a:cubicBezTo>
                    <a:pt x="6514" y="2081"/>
                    <a:pt x="6611" y="1227"/>
                    <a:pt x="6639" y="306"/>
                  </a:cubicBezTo>
                  <a:lnTo>
                    <a:pt x="6639" y="306"/>
                  </a:lnTo>
                  <a:cubicBezTo>
                    <a:pt x="6640" y="304"/>
                    <a:pt x="6641" y="303"/>
                    <a:pt x="6642" y="301"/>
                  </a:cubicBezTo>
                  <a:lnTo>
                    <a:pt x="6640" y="301"/>
                  </a:lnTo>
                  <a:lnTo>
                    <a:pt x="6640" y="301"/>
                  </a:lnTo>
                  <a:cubicBezTo>
                    <a:pt x="6640" y="276"/>
                    <a:pt x="6641" y="251"/>
                    <a:pt x="6642" y="226"/>
                  </a:cubicBezTo>
                  <a:lnTo>
                    <a:pt x="6191" y="176"/>
                  </a:lnTo>
                  <a:cubicBezTo>
                    <a:pt x="6216" y="75"/>
                    <a:pt x="6266" y="75"/>
                    <a:pt x="6316" y="75"/>
                  </a:cubicBezTo>
                  <a:lnTo>
                    <a:pt x="6341" y="75"/>
                  </a:lnTo>
                  <a:lnTo>
                    <a:pt x="6241" y="50"/>
                  </a:lnTo>
                  <a:cubicBezTo>
                    <a:pt x="6216" y="25"/>
                    <a:pt x="6140" y="0"/>
                    <a:pt x="609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66"/>
          <p:cNvGrpSpPr/>
          <p:nvPr/>
        </p:nvGrpSpPr>
        <p:grpSpPr>
          <a:xfrm rot="5400000">
            <a:off x="-67247" y="260862"/>
            <a:ext cx="806657" cy="421744"/>
            <a:chOff x="1822875" y="1377000"/>
            <a:chExt cx="548075" cy="286550"/>
          </a:xfrm>
        </p:grpSpPr>
        <p:sp>
          <p:nvSpPr>
            <p:cNvPr id="1640" name="Google Shape;1640;p66"/>
            <p:cNvSpPr/>
            <p:nvPr/>
          </p:nvSpPr>
          <p:spPr>
            <a:xfrm>
              <a:off x="1822875" y="1402500"/>
              <a:ext cx="163425" cy="251950"/>
            </a:xfrm>
            <a:custGeom>
              <a:rect b="b" l="l" r="r" t="t"/>
              <a:pathLst>
                <a:path extrusionOk="0" h="10078" w="6537">
                  <a:moveTo>
                    <a:pt x="849" y="1"/>
                  </a:moveTo>
                  <a:cubicBezTo>
                    <a:pt x="528" y="1"/>
                    <a:pt x="193" y="83"/>
                    <a:pt x="100" y="361"/>
                  </a:cubicBezTo>
                  <a:cubicBezTo>
                    <a:pt x="86" y="404"/>
                    <a:pt x="72" y="443"/>
                    <a:pt x="58" y="486"/>
                  </a:cubicBezTo>
                  <a:cubicBezTo>
                    <a:pt x="0" y="657"/>
                    <a:pt x="189" y="853"/>
                    <a:pt x="300" y="945"/>
                  </a:cubicBezTo>
                  <a:lnTo>
                    <a:pt x="300" y="949"/>
                  </a:lnTo>
                  <a:cubicBezTo>
                    <a:pt x="553" y="628"/>
                    <a:pt x="1445" y="589"/>
                    <a:pt x="1784" y="585"/>
                  </a:cubicBezTo>
                  <a:lnTo>
                    <a:pt x="1819" y="585"/>
                  </a:lnTo>
                  <a:cubicBezTo>
                    <a:pt x="2019" y="585"/>
                    <a:pt x="2215" y="593"/>
                    <a:pt x="2408" y="611"/>
                  </a:cubicBezTo>
                  <a:cubicBezTo>
                    <a:pt x="2247" y="322"/>
                    <a:pt x="1705" y="165"/>
                    <a:pt x="1466" y="97"/>
                  </a:cubicBezTo>
                  <a:cubicBezTo>
                    <a:pt x="1423" y="86"/>
                    <a:pt x="1381" y="76"/>
                    <a:pt x="1338" y="61"/>
                  </a:cubicBezTo>
                  <a:cubicBezTo>
                    <a:pt x="1213" y="29"/>
                    <a:pt x="1035" y="1"/>
                    <a:pt x="849" y="1"/>
                  </a:cubicBezTo>
                  <a:close/>
                  <a:moveTo>
                    <a:pt x="1160" y="1456"/>
                  </a:moveTo>
                  <a:cubicBezTo>
                    <a:pt x="1310" y="1538"/>
                    <a:pt x="1455" y="1612"/>
                    <a:pt x="1562" y="1684"/>
                  </a:cubicBezTo>
                  <a:cubicBezTo>
                    <a:pt x="2358" y="2190"/>
                    <a:pt x="3556" y="2668"/>
                    <a:pt x="4187" y="3360"/>
                  </a:cubicBezTo>
                  <a:cubicBezTo>
                    <a:pt x="4804" y="4037"/>
                    <a:pt x="4308" y="4405"/>
                    <a:pt x="3862" y="4989"/>
                  </a:cubicBezTo>
                  <a:cubicBezTo>
                    <a:pt x="3517" y="5446"/>
                    <a:pt x="3171" y="5899"/>
                    <a:pt x="2824" y="6351"/>
                  </a:cubicBezTo>
                  <a:cubicBezTo>
                    <a:pt x="2133" y="7260"/>
                    <a:pt x="1441" y="8170"/>
                    <a:pt x="749" y="9075"/>
                  </a:cubicBezTo>
                  <a:cubicBezTo>
                    <a:pt x="375" y="9571"/>
                    <a:pt x="1423" y="10078"/>
                    <a:pt x="2190" y="10078"/>
                  </a:cubicBezTo>
                  <a:cubicBezTo>
                    <a:pt x="2472" y="10078"/>
                    <a:pt x="2714" y="10010"/>
                    <a:pt x="2835" y="9849"/>
                  </a:cubicBezTo>
                  <a:cubicBezTo>
                    <a:pt x="3759" y="8641"/>
                    <a:pt x="4679" y="7428"/>
                    <a:pt x="5602" y="6220"/>
                  </a:cubicBezTo>
                  <a:cubicBezTo>
                    <a:pt x="5838" y="5909"/>
                    <a:pt x="6237" y="5520"/>
                    <a:pt x="6537" y="5107"/>
                  </a:cubicBezTo>
                  <a:lnTo>
                    <a:pt x="6537" y="5107"/>
                  </a:lnTo>
                  <a:cubicBezTo>
                    <a:pt x="6351" y="5278"/>
                    <a:pt x="6166" y="5435"/>
                    <a:pt x="6012" y="5585"/>
                  </a:cubicBezTo>
                  <a:cubicBezTo>
                    <a:pt x="4939" y="6636"/>
                    <a:pt x="4044" y="7828"/>
                    <a:pt x="3263" y="9111"/>
                  </a:cubicBezTo>
                  <a:cubicBezTo>
                    <a:pt x="3078" y="9414"/>
                    <a:pt x="2365" y="9546"/>
                    <a:pt x="1797" y="9546"/>
                  </a:cubicBezTo>
                  <a:cubicBezTo>
                    <a:pt x="1334" y="9546"/>
                    <a:pt x="967" y="9461"/>
                    <a:pt x="1060" y="9307"/>
                  </a:cubicBezTo>
                  <a:cubicBezTo>
                    <a:pt x="2040" y="7692"/>
                    <a:pt x="3217" y="6391"/>
                    <a:pt x="4536" y="5061"/>
                  </a:cubicBezTo>
                  <a:cubicBezTo>
                    <a:pt x="5546" y="4037"/>
                    <a:pt x="4832" y="3460"/>
                    <a:pt x="3912" y="2764"/>
                  </a:cubicBezTo>
                  <a:cubicBezTo>
                    <a:pt x="3081" y="2133"/>
                    <a:pt x="2197" y="1569"/>
                    <a:pt x="1160" y="145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6"/>
            <p:cNvSpPr/>
            <p:nvPr/>
          </p:nvSpPr>
          <p:spPr>
            <a:xfrm>
              <a:off x="1824750" y="1417750"/>
              <a:ext cx="188550" cy="112450"/>
            </a:xfrm>
            <a:custGeom>
              <a:rect b="b" l="l" r="r" t="t"/>
              <a:pathLst>
                <a:path extrusionOk="0" h="4498" w="7542">
                  <a:moveTo>
                    <a:pt x="225" y="339"/>
                  </a:moveTo>
                  <a:cubicBezTo>
                    <a:pt x="215" y="353"/>
                    <a:pt x="203" y="371"/>
                    <a:pt x="193" y="389"/>
                  </a:cubicBezTo>
                  <a:cubicBezTo>
                    <a:pt x="1" y="750"/>
                    <a:pt x="286" y="824"/>
                    <a:pt x="674" y="824"/>
                  </a:cubicBezTo>
                  <a:lnTo>
                    <a:pt x="707" y="824"/>
                  </a:lnTo>
                  <a:cubicBezTo>
                    <a:pt x="835" y="824"/>
                    <a:pt x="960" y="831"/>
                    <a:pt x="1085" y="846"/>
                  </a:cubicBezTo>
                  <a:cubicBezTo>
                    <a:pt x="945" y="767"/>
                    <a:pt x="796" y="685"/>
                    <a:pt x="660" y="592"/>
                  </a:cubicBezTo>
                  <a:cubicBezTo>
                    <a:pt x="521" y="546"/>
                    <a:pt x="404" y="489"/>
                    <a:pt x="321" y="421"/>
                  </a:cubicBezTo>
                  <a:cubicBezTo>
                    <a:pt x="289" y="393"/>
                    <a:pt x="257" y="365"/>
                    <a:pt x="225" y="339"/>
                  </a:cubicBezTo>
                  <a:close/>
                  <a:moveTo>
                    <a:pt x="2333" y="1"/>
                  </a:moveTo>
                  <a:lnTo>
                    <a:pt x="2333" y="1"/>
                  </a:lnTo>
                  <a:cubicBezTo>
                    <a:pt x="2347" y="26"/>
                    <a:pt x="2357" y="54"/>
                    <a:pt x="2364" y="82"/>
                  </a:cubicBezTo>
                  <a:cubicBezTo>
                    <a:pt x="3395" y="739"/>
                    <a:pt x="4426" y="1395"/>
                    <a:pt x="5449" y="2055"/>
                  </a:cubicBezTo>
                  <a:cubicBezTo>
                    <a:pt x="5937" y="2368"/>
                    <a:pt x="6814" y="2786"/>
                    <a:pt x="6865" y="3467"/>
                  </a:cubicBezTo>
                  <a:cubicBezTo>
                    <a:pt x="6886" y="3805"/>
                    <a:pt x="6707" y="4158"/>
                    <a:pt x="6462" y="4497"/>
                  </a:cubicBezTo>
                  <a:cubicBezTo>
                    <a:pt x="7003" y="3997"/>
                    <a:pt x="7542" y="3403"/>
                    <a:pt x="7189" y="2685"/>
                  </a:cubicBezTo>
                  <a:cubicBezTo>
                    <a:pt x="6797" y="1894"/>
                    <a:pt x="5556" y="1209"/>
                    <a:pt x="4821" y="788"/>
                  </a:cubicBezTo>
                  <a:cubicBezTo>
                    <a:pt x="4023" y="329"/>
                    <a:pt x="3210" y="75"/>
                    <a:pt x="2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6"/>
            <p:cNvSpPr/>
            <p:nvPr/>
          </p:nvSpPr>
          <p:spPr>
            <a:xfrm>
              <a:off x="1830350" y="1417125"/>
              <a:ext cx="166575" cy="224050"/>
            </a:xfrm>
            <a:custGeom>
              <a:rect b="b" l="l" r="r" t="t"/>
              <a:pathLst>
                <a:path extrusionOk="0" h="8962" w="6663">
                  <a:moveTo>
                    <a:pt x="1485" y="0"/>
                  </a:moveTo>
                  <a:cubicBezTo>
                    <a:pt x="1146" y="4"/>
                    <a:pt x="254" y="43"/>
                    <a:pt x="1" y="364"/>
                  </a:cubicBezTo>
                  <a:cubicBezTo>
                    <a:pt x="33" y="390"/>
                    <a:pt x="65" y="418"/>
                    <a:pt x="97" y="446"/>
                  </a:cubicBezTo>
                  <a:cubicBezTo>
                    <a:pt x="180" y="514"/>
                    <a:pt x="297" y="571"/>
                    <a:pt x="436" y="617"/>
                  </a:cubicBezTo>
                  <a:cubicBezTo>
                    <a:pt x="572" y="710"/>
                    <a:pt x="721" y="792"/>
                    <a:pt x="861" y="871"/>
                  </a:cubicBezTo>
                  <a:cubicBezTo>
                    <a:pt x="1898" y="984"/>
                    <a:pt x="2782" y="1548"/>
                    <a:pt x="3613" y="2179"/>
                  </a:cubicBezTo>
                  <a:cubicBezTo>
                    <a:pt x="4533" y="2875"/>
                    <a:pt x="5247" y="3452"/>
                    <a:pt x="4237" y="4476"/>
                  </a:cubicBezTo>
                  <a:cubicBezTo>
                    <a:pt x="2918" y="5806"/>
                    <a:pt x="1741" y="7107"/>
                    <a:pt x="761" y="8722"/>
                  </a:cubicBezTo>
                  <a:cubicBezTo>
                    <a:pt x="668" y="8876"/>
                    <a:pt x="1035" y="8961"/>
                    <a:pt x="1498" y="8961"/>
                  </a:cubicBezTo>
                  <a:cubicBezTo>
                    <a:pt x="2066" y="8961"/>
                    <a:pt x="2779" y="8829"/>
                    <a:pt x="2964" y="8526"/>
                  </a:cubicBezTo>
                  <a:cubicBezTo>
                    <a:pt x="3745" y="7243"/>
                    <a:pt x="4640" y="6051"/>
                    <a:pt x="5713" y="5000"/>
                  </a:cubicBezTo>
                  <a:cubicBezTo>
                    <a:pt x="5867" y="4850"/>
                    <a:pt x="6052" y="4693"/>
                    <a:pt x="6238" y="4522"/>
                  </a:cubicBezTo>
                  <a:cubicBezTo>
                    <a:pt x="6483" y="4183"/>
                    <a:pt x="6662" y="3830"/>
                    <a:pt x="6641" y="3492"/>
                  </a:cubicBezTo>
                  <a:cubicBezTo>
                    <a:pt x="6590" y="2811"/>
                    <a:pt x="5713" y="2393"/>
                    <a:pt x="5225" y="2080"/>
                  </a:cubicBezTo>
                  <a:cubicBezTo>
                    <a:pt x="4202" y="1420"/>
                    <a:pt x="3171" y="764"/>
                    <a:pt x="2140" y="107"/>
                  </a:cubicBezTo>
                  <a:cubicBezTo>
                    <a:pt x="2133" y="79"/>
                    <a:pt x="2123" y="51"/>
                    <a:pt x="2109" y="26"/>
                  </a:cubicBezTo>
                  <a:cubicBezTo>
                    <a:pt x="1916" y="8"/>
                    <a:pt x="1720" y="0"/>
                    <a:pt x="1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6"/>
            <p:cNvSpPr/>
            <p:nvPr/>
          </p:nvSpPr>
          <p:spPr>
            <a:xfrm>
              <a:off x="1983600" y="1387975"/>
              <a:ext cx="118150" cy="230725"/>
            </a:xfrm>
            <a:custGeom>
              <a:rect b="b" l="l" r="r" t="t"/>
              <a:pathLst>
                <a:path extrusionOk="0" h="9229" w="4726">
                  <a:moveTo>
                    <a:pt x="425" y="1"/>
                  </a:moveTo>
                  <a:cubicBezTo>
                    <a:pt x="236" y="1"/>
                    <a:pt x="315" y="336"/>
                    <a:pt x="489" y="700"/>
                  </a:cubicBezTo>
                  <a:cubicBezTo>
                    <a:pt x="521" y="478"/>
                    <a:pt x="610" y="282"/>
                    <a:pt x="738" y="144"/>
                  </a:cubicBezTo>
                  <a:cubicBezTo>
                    <a:pt x="596" y="43"/>
                    <a:pt x="493" y="1"/>
                    <a:pt x="425" y="1"/>
                  </a:cubicBezTo>
                  <a:close/>
                  <a:moveTo>
                    <a:pt x="3781" y="4408"/>
                  </a:moveTo>
                  <a:cubicBezTo>
                    <a:pt x="3246" y="4961"/>
                    <a:pt x="2433" y="5588"/>
                    <a:pt x="2236" y="5787"/>
                  </a:cubicBezTo>
                  <a:cubicBezTo>
                    <a:pt x="1534" y="6505"/>
                    <a:pt x="863" y="7247"/>
                    <a:pt x="211" y="8006"/>
                  </a:cubicBezTo>
                  <a:cubicBezTo>
                    <a:pt x="1" y="8248"/>
                    <a:pt x="304" y="8797"/>
                    <a:pt x="685" y="9229"/>
                  </a:cubicBezTo>
                  <a:cubicBezTo>
                    <a:pt x="721" y="9172"/>
                    <a:pt x="764" y="9118"/>
                    <a:pt x="814" y="9065"/>
                  </a:cubicBezTo>
                  <a:cubicBezTo>
                    <a:pt x="1556" y="8316"/>
                    <a:pt x="2297" y="7567"/>
                    <a:pt x="3042" y="6814"/>
                  </a:cubicBezTo>
                  <a:cubicBezTo>
                    <a:pt x="3438" y="6416"/>
                    <a:pt x="4329" y="5792"/>
                    <a:pt x="4726" y="5231"/>
                  </a:cubicBezTo>
                  <a:cubicBezTo>
                    <a:pt x="4469" y="4946"/>
                    <a:pt x="4115" y="4668"/>
                    <a:pt x="3781" y="4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6"/>
            <p:cNvSpPr/>
            <p:nvPr/>
          </p:nvSpPr>
          <p:spPr>
            <a:xfrm>
              <a:off x="1989850" y="1386450"/>
              <a:ext cx="169475" cy="277100"/>
            </a:xfrm>
            <a:custGeom>
              <a:rect b="b" l="l" r="r" t="t"/>
              <a:pathLst>
                <a:path extrusionOk="0" h="11084" w="6779">
                  <a:moveTo>
                    <a:pt x="239" y="761"/>
                  </a:moveTo>
                  <a:lnTo>
                    <a:pt x="239" y="761"/>
                  </a:lnTo>
                  <a:cubicBezTo>
                    <a:pt x="186" y="1142"/>
                    <a:pt x="300" y="1591"/>
                    <a:pt x="660" y="1923"/>
                  </a:cubicBezTo>
                  <a:cubicBezTo>
                    <a:pt x="1377" y="2575"/>
                    <a:pt x="2090" y="3231"/>
                    <a:pt x="2803" y="3884"/>
                  </a:cubicBezTo>
                  <a:cubicBezTo>
                    <a:pt x="2992" y="4059"/>
                    <a:pt x="3256" y="4255"/>
                    <a:pt x="3531" y="4469"/>
                  </a:cubicBezTo>
                  <a:cubicBezTo>
                    <a:pt x="3698" y="4301"/>
                    <a:pt x="3837" y="4137"/>
                    <a:pt x="3926" y="3998"/>
                  </a:cubicBezTo>
                  <a:cubicBezTo>
                    <a:pt x="2927" y="3171"/>
                    <a:pt x="1854" y="2415"/>
                    <a:pt x="842" y="1620"/>
                  </a:cubicBezTo>
                  <a:cubicBezTo>
                    <a:pt x="653" y="1470"/>
                    <a:pt x="403" y="1103"/>
                    <a:pt x="239" y="761"/>
                  </a:cubicBezTo>
                  <a:close/>
                  <a:moveTo>
                    <a:pt x="945" y="1"/>
                  </a:moveTo>
                  <a:cubicBezTo>
                    <a:pt x="767" y="1"/>
                    <a:pt x="610" y="76"/>
                    <a:pt x="488" y="205"/>
                  </a:cubicBezTo>
                  <a:cubicBezTo>
                    <a:pt x="536" y="233"/>
                    <a:pt x="582" y="269"/>
                    <a:pt x="635" y="311"/>
                  </a:cubicBezTo>
                  <a:cubicBezTo>
                    <a:pt x="1737" y="1174"/>
                    <a:pt x="2860" y="2023"/>
                    <a:pt x="3944" y="2907"/>
                  </a:cubicBezTo>
                  <a:cubicBezTo>
                    <a:pt x="4568" y="3417"/>
                    <a:pt x="5413" y="4056"/>
                    <a:pt x="5570" y="4915"/>
                  </a:cubicBezTo>
                  <a:cubicBezTo>
                    <a:pt x="5738" y="5817"/>
                    <a:pt x="4700" y="6373"/>
                    <a:pt x="4126" y="6929"/>
                  </a:cubicBezTo>
                  <a:cubicBezTo>
                    <a:pt x="3167" y="7860"/>
                    <a:pt x="2261" y="8837"/>
                    <a:pt x="1391" y="9849"/>
                  </a:cubicBezTo>
                  <a:cubicBezTo>
                    <a:pt x="1362" y="9882"/>
                    <a:pt x="1327" y="9896"/>
                    <a:pt x="1280" y="9896"/>
                  </a:cubicBezTo>
                  <a:cubicBezTo>
                    <a:pt x="1081" y="9896"/>
                    <a:pt x="735" y="9628"/>
                    <a:pt x="435" y="9290"/>
                  </a:cubicBezTo>
                  <a:lnTo>
                    <a:pt x="435" y="9290"/>
                  </a:lnTo>
                  <a:cubicBezTo>
                    <a:pt x="1" y="10007"/>
                    <a:pt x="792" y="11083"/>
                    <a:pt x="1530" y="11083"/>
                  </a:cubicBezTo>
                  <a:cubicBezTo>
                    <a:pt x="1719" y="11083"/>
                    <a:pt x="1905" y="11016"/>
                    <a:pt x="2065" y="10851"/>
                  </a:cubicBezTo>
                  <a:cubicBezTo>
                    <a:pt x="3056" y="9853"/>
                    <a:pt x="4044" y="8851"/>
                    <a:pt x="5035" y="7853"/>
                  </a:cubicBezTo>
                  <a:cubicBezTo>
                    <a:pt x="5670" y="7207"/>
                    <a:pt x="6778" y="6465"/>
                    <a:pt x="6643" y="5432"/>
                  </a:cubicBezTo>
                  <a:cubicBezTo>
                    <a:pt x="6522" y="4533"/>
                    <a:pt x="5509" y="3891"/>
                    <a:pt x="4903" y="3335"/>
                  </a:cubicBezTo>
                  <a:cubicBezTo>
                    <a:pt x="3801" y="2326"/>
                    <a:pt x="2696" y="1317"/>
                    <a:pt x="1594" y="304"/>
                  </a:cubicBezTo>
                  <a:cubicBezTo>
                    <a:pt x="1359" y="90"/>
                    <a:pt x="1138" y="1"/>
                    <a:pt x="9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6"/>
            <p:cNvSpPr/>
            <p:nvPr/>
          </p:nvSpPr>
          <p:spPr>
            <a:xfrm>
              <a:off x="1995825" y="1391550"/>
              <a:ext cx="137475" cy="242325"/>
            </a:xfrm>
            <a:custGeom>
              <a:rect b="b" l="l" r="r" t="t"/>
              <a:pathLst>
                <a:path extrusionOk="0" h="9693" w="5499">
                  <a:moveTo>
                    <a:pt x="249" y="1"/>
                  </a:moveTo>
                  <a:cubicBezTo>
                    <a:pt x="121" y="139"/>
                    <a:pt x="32" y="335"/>
                    <a:pt x="0" y="557"/>
                  </a:cubicBezTo>
                  <a:cubicBezTo>
                    <a:pt x="164" y="899"/>
                    <a:pt x="414" y="1266"/>
                    <a:pt x="603" y="1416"/>
                  </a:cubicBezTo>
                  <a:cubicBezTo>
                    <a:pt x="1615" y="2211"/>
                    <a:pt x="2688" y="2967"/>
                    <a:pt x="3687" y="3794"/>
                  </a:cubicBezTo>
                  <a:cubicBezTo>
                    <a:pt x="3598" y="3933"/>
                    <a:pt x="3459" y="4097"/>
                    <a:pt x="3292" y="4265"/>
                  </a:cubicBezTo>
                  <a:cubicBezTo>
                    <a:pt x="3626" y="4525"/>
                    <a:pt x="3980" y="4803"/>
                    <a:pt x="4237" y="5088"/>
                  </a:cubicBezTo>
                  <a:cubicBezTo>
                    <a:pt x="3840" y="5649"/>
                    <a:pt x="2949" y="6273"/>
                    <a:pt x="2553" y="6671"/>
                  </a:cubicBezTo>
                  <a:cubicBezTo>
                    <a:pt x="1808" y="7424"/>
                    <a:pt x="1067" y="8173"/>
                    <a:pt x="325" y="8922"/>
                  </a:cubicBezTo>
                  <a:cubicBezTo>
                    <a:pt x="275" y="8975"/>
                    <a:pt x="232" y="9029"/>
                    <a:pt x="196" y="9086"/>
                  </a:cubicBezTo>
                  <a:cubicBezTo>
                    <a:pt x="496" y="9424"/>
                    <a:pt x="842" y="9692"/>
                    <a:pt x="1041" y="9692"/>
                  </a:cubicBezTo>
                  <a:cubicBezTo>
                    <a:pt x="1088" y="9692"/>
                    <a:pt x="1123" y="9678"/>
                    <a:pt x="1152" y="9645"/>
                  </a:cubicBezTo>
                  <a:cubicBezTo>
                    <a:pt x="2022" y="8633"/>
                    <a:pt x="2928" y="7656"/>
                    <a:pt x="3887" y="6725"/>
                  </a:cubicBezTo>
                  <a:cubicBezTo>
                    <a:pt x="4461" y="6169"/>
                    <a:pt x="5499" y="5613"/>
                    <a:pt x="5331" y="4711"/>
                  </a:cubicBezTo>
                  <a:cubicBezTo>
                    <a:pt x="5174" y="3852"/>
                    <a:pt x="4329" y="3213"/>
                    <a:pt x="3705" y="2703"/>
                  </a:cubicBezTo>
                  <a:cubicBezTo>
                    <a:pt x="2621" y="1819"/>
                    <a:pt x="1498" y="970"/>
                    <a:pt x="396" y="107"/>
                  </a:cubicBezTo>
                  <a:cubicBezTo>
                    <a:pt x="343" y="65"/>
                    <a:pt x="297" y="29"/>
                    <a:pt x="2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6"/>
            <p:cNvSpPr/>
            <p:nvPr/>
          </p:nvSpPr>
          <p:spPr>
            <a:xfrm>
              <a:off x="2127325" y="1397150"/>
              <a:ext cx="167675" cy="219250"/>
            </a:xfrm>
            <a:custGeom>
              <a:rect b="b" l="l" r="r" t="t"/>
              <a:pathLst>
                <a:path extrusionOk="0" h="8770" w="6707">
                  <a:moveTo>
                    <a:pt x="374" y="1"/>
                  </a:moveTo>
                  <a:cubicBezTo>
                    <a:pt x="292" y="12"/>
                    <a:pt x="214" y="26"/>
                    <a:pt x="132" y="47"/>
                  </a:cubicBezTo>
                  <a:cubicBezTo>
                    <a:pt x="107" y="68"/>
                    <a:pt x="86" y="90"/>
                    <a:pt x="60" y="111"/>
                  </a:cubicBezTo>
                  <a:cubicBezTo>
                    <a:pt x="0" y="389"/>
                    <a:pt x="50" y="435"/>
                    <a:pt x="217" y="661"/>
                  </a:cubicBezTo>
                  <a:cubicBezTo>
                    <a:pt x="520" y="1070"/>
                    <a:pt x="1337" y="1409"/>
                    <a:pt x="1921" y="1409"/>
                  </a:cubicBezTo>
                  <a:cubicBezTo>
                    <a:pt x="2015" y="1409"/>
                    <a:pt x="2100" y="1403"/>
                    <a:pt x="2178" y="1385"/>
                  </a:cubicBezTo>
                  <a:cubicBezTo>
                    <a:pt x="2225" y="1373"/>
                    <a:pt x="2275" y="1363"/>
                    <a:pt x="2321" y="1352"/>
                  </a:cubicBezTo>
                  <a:cubicBezTo>
                    <a:pt x="2456" y="1320"/>
                    <a:pt x="2424" y="1231"/>
                    <a:pt x="2328" y="1124"/>
                  </a:cubicBezTo>
                  <a:lnTo>
                    <a:pt x="2328" y="1124"/>
                  </a:lnTo>
                  <a:cubicBezTo>
                    <a:pt x="3676" y="1598"/>
                    <a:pt x="5006" y="2251"/>
                    <a:pt x="6318" y="2857"/>
                  </a:cubicBezTo>
                  <a:cubicBezTo>
                    <a:pt x="4863" y="3666"/>
                    <a:pt x="3583" y="4686"/>
                    <a:pt x="2489" y="5906"/>
                  </a:cubicBezTo>
                  <a:cubicBezTo>
                    <a:pt x="3843" y="4768"/>
                    <a:pt x="5245" y="3702"/>
                    <a:pt x="6707" y="2708"/>
                  </a:cubicBezTo>
                  <a:cubicBezTo>
                    <a:pt x="4892" y="1873"/>
                    <a:pt x="3027" y="1153"/>
                    <a:pt x="1123" y="529"/>
                  </a:cubicBezTo>
                  <a:cubicBezTo>
                    <a:pt x="802" y="425"/>
                    <a:pt x="538" y="218"/>
                    <a:pt x="374" y="1"/>
                  </a:cubicBezTo>
                  <a:close/>
                  <a:moveTo>
                    <a:pt x="1761" y="6786"/>
                  </a:moveTo>
                  <a:cubicBezTo>
                    <a:pt x="1519" y="7104"/>
                    <a:pt x="1284" y="7436"/>
                    <a:pt x="1062" y="7774"/>
                  </a:cubicBezTo>
                  <a:cubicBezTo>
                    <a:pt x="905" y="8024"/>
                    <a:pt x="2214" y="8769"/>
                    <a:pt x="2867" y="8769"/>
                  </a:cubicBezTo>
                  <a:cubicBezTo>
                    <a:pt x="3009" y="8769"/>
                    <a:pt x="3124" y="8733"/>
                    <a:pt x="3177" y="8644"/>
                  </a:cubicBezTo>
                  <a:cubicBezTo>
                    <a:pt x="3455" y="8216"/>
                    <a:pt x="3751" y="7806"/>
                    <a:pt x="4068" y="7414"/>
                  </a:cubicBezTo>
                  <a:lnTo>
                    <a:pt x="4068" y="7414"/>
                  </a:lnTo>
                  <a:cubicBezTo>
                    <a:pt x="3932" y="7528"/>
                    <a:pt x="3801" y="7642"/>
                    <a:pt x="3669" y="7757"/>
                  </a:cubicBezTo>
                  <a:cubicBezTo>
                    <a:pt x="3583" y="7831"/>
                    <a:pt x="3462" y="7864"/>
                    <a:pt x="3326" y="7864"/>
                  </a:cubicBezTo>
                  <a:cubicBezTo>
                    <a:pt x="2749" y="7864"/>
                    <a:pt x="1857" y="7275"/>
                    <a:pt x="1761" y="67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6"/>
            <p:cNvSpPr/>
            <p:nvPr/>
          </p:nvSpPr>
          <p:spPr>
            <a:xfrm>
              <a:off x="2129450" y="1377000"/>
              <a:ext cx="241500" cy="205525"/>
            </a:xfrm>
            <a:custGeom>
              <a:rect b="b" l="l" r="r" t="t"/>
              <a:pathLst>
                <a:path extrusionOk="0" h="8221" w="9660">
                  <a:moveTo>
                    <a:pt x="2404" y="6712"/>
                  </a:moveTo>
                  <a:lnTo>
                    <a:pt x="2404" y="6712"/>
                  </a:lnTo>
                  <a:cubicBezTo>
                    <a:pt x="2204" y="6883"/>
                    <a:pt x="2004" y="7051"/>
                    <a:pt x="1808" y="7225"/>
                  </a:cubicBezTo>
                  <a:cubicBezTo>
                    <a:pt x="1687" y="7329"/>
                    <a:pt x="1651" y="7457"/>
                    <a:pt x="1676" y="7592"/>
                  </a:cubicBezTo>
                  <a:cubicBezTo>
                    <a:pt x="1908" y="7289"/>
                    <a:pt x="2150" y="6993"/>
                    <a:pt x="2404" y="6712"/>
                  </a:cubicBezTo>
                  <a:close/>
                  <a:moveTo>
                    <a:pt x="518" y="1"/>
                  </a:moveTo>
                  <a:cubicBezTo>
                    <a:pt x="7" y="1"/>
                    <a:pt x="1" y="422"/>
                    <a:pt x="289" y="807"/>
                  </a:cubicBezTo>
                  <a:cubicBezTo>
                    <a:pt x="381" y="792"/>
                    <a:pt x="475" y="789"/>
                    <a:pt x="567" y="789"/>
                  </a:cubicBezTo>
                  <a:cubicBezTo>
                    <a:pt x="1416" y="789"/>
                    <a:pt x="2243" y="1274"/>
                    <a:pt x="3017" y="1605"/>
                  </a:cubicBezTo>
                  <a:cubicBezTo>
                    <a:pt x="4600" y="2280"/>
                    <a:pt x="6184" y="2957"/>
                    <a:pt x="7767" y="3634"/>
                  </a:cubicBezTo>
                  <a:cubicBezTo>
                    <a:pt x="7827" y="3663"/>
                    <a:pt x="9015" y="4237"/>
                    <a:pt x="8626" y="4437"/>
                  </a:cubicBezTo>
                  <a:cubicBezTo>
                    <a:pt x="6800" y="5378"/>
                    <a:pt x="5246" y="6644"/>
                    <a:pt x="3983" y="8220"/>
                  </a:cubicBezTo>
                  <a:cubicBezTo>
                    <a:pt x="5623" y="6822"/>
                    <a:pt x="7346" y="5535"/>
                    <a:pt x="9150" y="4351"/>
                  </a:cubicBezTo>
                  <a:cubicBezTo>
                    <a:pt x="9660" y="4016"/>
                    <a:pt x="8786" y="3321"/>
                    <a:pt x="8533" y="3196"/>
                  </a:cubicBezTo>
                  <a:cubicBezTo>
                    <a:pt x="6105" y="1983"/>
                    <a:pt x="3616" y="942"/>
                    <a:pt x="1038" y="97"/>
                  </a:cubicBezTo>
                  <a:cubicBezTo>
                    <a:pt x="824" y="30"/>
                    <a:pt x="653" y="1"/>
                    <a:pt x="5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6"/>
            <p:cNvSpPr/>
            <p:nvPr/>
          </p:nvSpPr>
          <p:spPr>
            <a:xfrm>
              <a:off x="2136675" y="1396700"/>
              <a:ext cx="218150" cy="197050"/>
            </a:xfrm>
            <a:custGeom>
              <a:rect b="b" l="l" r="r" t="t"/>
              <a:pathLst>
                <a:path extrusionOk="0" h="7882" w="8726">
                  <a:moveTo>
                    <a:pt x="278" y="1"/>
                  </a:moveTo>
                  <a:cubicBezTo>
                    <a:pt x="186" y="1"/>
                    <a:pt x="92" y="4"/>
                    <a:pt x="0" y="19"/>
                  </a:cubicBezTo>
                  <a:cubicBezTo>
                    <a:pt x="164" y="236"/>
                    <a:pt x="428" y="443"/>
                    <a:pt x="749" y="547"/>
                  </a:cubicBezTo>
                  <a:cubicBezTo>
                    <a:pt x="2653" y="1171"/>
                    <a:pt x="4518" y="1891"/>
                    <a:pt x="6333" y="2726"/>
                  </a:cubicBezTo>
                  <a:cubicBezTo>
                    <a:pt x="4871" y="3720"/>
                    <a:pt x="3469" y="4786"/>
                    <a:pt x="2115" y="5924"/>
                  </a:cubicBezTo>
                  <a:cubicBezTo>
                    <a:pt x="1861" y="6205"/>
                    <a:pt x="1619" y="6501"/>
                    <a:pt x="1387" y="6804"/>
                  </a:cubicBezTo>
                  <a:cubicBezTo>
                    <a:pt x="1483" y="7293"/>
                    <a:pt x="2375" y="7882"/>
                    <a:pt x="2952" y="7882"/>
                  </a:cubicBezTo>
                  <a:cubicBezTo>
                    <a:pt x="3088" y="7882"/>
                    <a:pt x="3209" y="7849"/>
                    <a:pt x="3295" y="7775"/>
                  </a:cubicBezTo>
                  <a:cubicBezTo>
                    <a:pt x="3427" y="7660"/>
                    <a:pt x="3558" y="7546"/>
                    <a:pt x="3694" y="7432"/>
                  </a:cubicBezTo>
                  <a:cubicBezTo>
                    <a:pt x="4957" y="5856"/>
                    <a:pt x="6511" y="4590"/>
                    <a:pt x="8337" y="3649"/>
                  </a:cubicBezTo>
                  <a:cubicBezTo>
                    <a:pt x="8726" y="3449"/>
                    <a:pt x="7538" y="2875"/>
                    <a:pt x="7478" y="2846"/>
                  </a:cubicBezTo>
                  <a:cubicBezTo>
                    <a:pt x="5895" y="2169"/>
                    <a:pt x="4311" y="1492"/>
                    <a:pt x="2728" y="817"/>
                  </a:cubicBezTo>
                  <a:cubicBezTo>
                    <a:pt x="1954" y="486"/>
                    <a:pt x="1127" y="1"/>
                    <a:pt x="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66"/>
          <p:cNvGrpSpPr/>
          <p:nvPr/>
        </p:nvGrpSpPr>
        <p:grpSpPr>
          <a:xfrm rot="469239">
            <a:off x="492673" y="1311234"/>
            <a:ext cx="815623" cy="414776"/>
            <a:chOff x="4345425" y="2175475"/>
            <a:chExt cx="800750" cy="176025"/>
          </a:xfrm>
        </p:grpSpPr>
        <p:sp>
          <p:nvSpPr>
            <p:cNvPr id="1650" name="Google Shape;1650;p66"/>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6"/>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2" name="Google Shape;1652;p66"/>
          <p:cNvSpPr txBox="1"/>
          <p:nvPr>
            <p:ph idx="1" type="subTitle"/>
          </p:nvPr>
        </p:nvSpPr>
        <p:spPr>
          <a:xfrm>
            <a:off x="313500" y="1996525"/>
            <a:ext cx="6082200" cy="855000"/>
          </a:xfrm>
          <a:prstGeom prst="rect">
            <a:avLst/>
          </a:prstGeom>
          <a:noFill/>
          <a:ln>
            <a:noFill/>
          </a:ln>
        </p:spPr>
        <p:txBody>
          <a:bodyPr anchorCtr="0" anchor="ctr" bIns="91425" lIns="91425" spcFirstLastPara="1" rIns="91425" wrap="square" tIns="91425">
            <a:noAutofit/>
          </a:bodyPr>
          <a:lstStyle/>
          <a:p>
            <a:pPr indent="-330200" lvl="0" marL="457200" marR="0" rtl="0" algn="l">
              <a:lnSpc>
                <a:spcPct val="100000"/>
              </a:lnSpc>
              <a:spcBef>
                <a:spcPts val="0"/>
              </a:spcBef>
              <a:spcAft>
                <a:spcPts val="0"/>
              </a:spcAft>
              <a:buClr>
                <a:schemeClr val="dk2"/>
              </a:buClr>
              <a:buSzPts val="1600"/>
              <a:buFont typeface="Muli"/>
              <a:buChar char="❏"/>
            </a:pPr>
            <a:r>
              <a:rPr lang="en" sz="1600">
                <a:solidFill>
                  <a:schemeClr val="dk2"/>
                </a:solidFill>
                <a:latin typeface="Muli"/>
                <a:ea typeface="Muli"/>
                <a:cs typeface="Muli"/>
                <a:sym typeface="Muli"/>
              </a:rPr>
              <a:t>How does a liberal arts education affect the writing practices of college newspaper journalists, compared to those who do not receive a liberal arts education?</a:t>
            </a:r>
            <a:endParaRPr sz="1600">
              <a:solidFill>
                <a:schemeClr val="dk2"/>
              </a:solidFill>
              <a:latin typeface="Muli"/>
              <a:ea typeface="Muli"/>
              <a:cs typeface="Muli"/>
              <a:sym typeface="Muli"/>
            </a:endParaRPr>
          </a:p>
        </p:txBody>
      </p:sp>
      <p:sp>
        <p:nvSpPr>
          <p:cNvPr id="1653" name="Google Shape;1653;p66"/>
          <p:cNvSpPr txBox="1"/>
          <p:nvPr>
            <p:ph idx="2" type="subTitle"/>
          </p:nvPr>
        </p:nvSpPr>
        <p:spPr>
          <a:xfrm>
            <a:off x="313500" y="3537475"/>
            <a:ext cx="7163700" cy="1129800"/>
          </a:xfrm>
          <a:prstGeom prst="rect">
            <a:avLst/>
          </a:prstGeom>
          <a:noFill/>
          <a:ln>
            <a:noFill/>
          </a:ln>
        </p:spPr>
        <p:txBody>
          <a:bodyPr anchorCtr="0" anchor="ctr" bIns="91425" lIns="91425" spcFirstLastPara="1" rIns="91425" wrap="square" tIns="91425">
            <a:noAutofit/>
          </a:bodyPr>
          <a:lstStyle/>
          <a:p>
            <a:pPr indent="-330200" lvl="0" marL="457200" marR="0" rtl="0" algn="l">
              <a:lnSpc>
                <a:spcPct val="100000"/>
              </a:lnSpc>
              <a:spcBef>
                <a:spcPts val="0"/>
              </a:spcBef>
              <a:spcAft>
                <a:spcPts val="0"/>
              </a:spcAft>
              <a:buClr>
                <a:schemeClr val="dk2"/>
              </a:buClr>
              <a:buSzPts val="1600"/>
              <a:buFont typeface="Muli"/>
              <a:buChar char="❏"/>
            </a:pPr>
            <a:r>
              <a:rPr lang="en" sz="1600">
                <a:solidFill>
                  <a:schemeClr val="dk2"/>
                </a:solidFill>
                <a:latin typeface="Muli"/>
                <a:ea typeface="Muli"/>
                <a:cs typeface="Muli"/>
                <a:sym typeface="Muli"/>
              </a:rPr>
              <a:t>Are there any noticeable convergences or divergences in the style or </a:t>
            </a:r>
            <a:r>
              <a:rPr lang="en" sz="1600">
                <a:solidFill>
                  <a:schemeClr val="dk2"/>
                </a:solidFill>
                <a:latin typeface="Muli"/>
                <a:ea typeface="Muli"/>
                <a:cs typeface="Muli"/>
                <a:sym typeface="Muli"/>
              </a:rPr>
              <a:t>content of articles</a:t>
            </a:r>
            <a:r>
              <a:rPr lang="en" sz="1600">
                <a:solidFill>
                  <a:schemeClr val="dk2"/>
                </a:solidFill>
                <a:latin typeface="Muli"/>
                <a:ea typeface="Muli"/>
                <a:cs typeface="Muli"/>
                <a:sym typeface="Muli"/>
              </a:rPr>
              <a:t> in the two countries?</a:t>
            </a:r>
            <a:endParaRPr/>
          </a:p>
        </p:txBody>
      </p:sp>
      <p:grpSp>
        <p:nvGrpSpPr>
          <p:cNvPr id="1654" name="Google Shape;1654;p66"/>
          <p:cNvGrpSpPr/>
          <p:nvPr/>
        </p:nvGrpSpPr>
        <p:grpSpPr>
          <a:xfrm rot="469239">
            <a:off x="492673" y="3122034"/>
            <a:ext cx="815623" cy="414776"/>
            <a:chOff x="4345425" y="2175475"/>
            <a:chExt cx="800750" cy="176025"/>
          </a:xfrm>
        </p:grpSpPr>
        <p:sp>
          <p:nvSpPr>
            <p:cNvPr id="1655" name="Google Shape;1655;p66"/>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6"/>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7" name="Google Shape;1657;p66"/>
          <p:cNvSpPr txBox="1"/>
          <p:nvPr>
            <p:ph idx="3" type="subTitle"/>
          </p:nvPr>
        </p:nvSpPr>
        <p:spPr>
          <a:xfrm>
            <a:off x="199200" y="1283550"/>
            <a:ext cx="6130200" cy="406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2000">
                <a:solidFill>
                  <a:schemeClr val="dk1"/>
                </a:solidFill>
                <a:latin typeface="Itim"/>
                <a:ea typeface="Itim"/>
                <a:cs typeface="Itim"/>
                <a:sym typeface="Itim"/>
              </a:rPr>
              <a:t>RQ1: Comparative Analysis of 2 Education Systems</a:t>
            </a:r>
            <a:endParaRPr b="1" sz="2000">
              <a:solidFill>
                <a:schemeClr val="dk1"/>
              </a:solidFill>
              <a:latin typeface="Itim"/>
              <a:ea typeface="Itim"/>
              <a:cs typeface="Itim"/>
              <a:sym typeface="Itim"/>
            </a:endParaRPr>
          </a:p>
        </p:txBody>
      </p:sp>
      <p:sp>
        <p:nvSpPr>
          <p:cNvPr id="1658" name="Google Shape;1658;p66"/>
          <p:cNvSpPr txBox="1"/>
          <p:nvPr>
            <p:ph idx="4" type="subTitle"/>
          </p:nvPr>
        </p:nvSpPr>
        <p:spPr>
          <a:xfrm>
            <a:off x="199200" y="3068325"/>
            <a:ext cx="6153900" cy="406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sz="2000">
                <a:solidFill>
                  <a:schemeClr val="dk1"/>
                </a:solidFill>
                <a:latin typeface="Itim"/>
                <a:ea typeface="Itim"/>
                <a:cs typeface="Itim"/>
                <a:sym typeface="Itim"/>
              </a:rPr>
              <a:t>    RQ2: Convergence of writing style</a:t>
            </a:r>
            <a:endParaRPr b="1" sz="2000">
              <a:solidFill>
                <a:schemeClr val="dk1"/>
              </a:solidFill>
              <a:latin typeface="Itim"/>
              <a:ea typeface="Itim"/>
              <a:cs typeface="Itim"/>
              <a:sym typeface="Iti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2" name="Shape 1662"/>
        <p:cNvGrpSpPr/>
        <p:nvPr/>
      </p:nvGrpSpPr>
      <p:grpSpPr>
        <a:xfrm>
          <a:off x="0" y="0"/>
          <a:ext cx="0" cy="0"/>
          <a:chOff x="0" y="0"/>
          <a:chExt cx="0" cy="0"/>
        </a:xfrm>
      </p:grpSpPr>
      <p:cxnSp>
        <p:nvCxnSpPr>
          <p:cNvPr id="1663" name="Google Shape;1663;p67"/>
          <p:cNvCxnSpPr/>
          <p:nvPr/>
        </p:nvCxnSpPr>
        <p:spPr>
          <a:xfrm>
            <a:off x="4570800" y="1357700"/>
            <a:ext cx="6000" cy="3533700"/>
          </a:xfrm>
          <a:prstGeom prst="straightConnector1">
            <a:avLst/>
          </a:prstGeom>
          <a:noFill/>
          <a:ln cap="flat" cmpd="sng" w="9525">
            <a:solidFill>
              <a:schemeClr val="dk2"/>
            </a:solidFill>
            <a:prstDash val="solid"/>
            <a:round/>
            <a:headEnd len="med" w="med" type="none"/>
            <a:tailEnd len="med" w="med" type="none"/>
          </a:ln>
        </p:spPr>
      </p:cxnSp>
      <p:grpSp>
        <p:nvGrpSpPr>
          <p:cNvPr id="1664" name="Google Shape;1664;p67"/>
          <p:cNvGrpSpPr/>
          <p:nvPr/>
        </p:nvGrpSpPr>
        <p:grpSpPr>
          <a:xfrm>
            <a:off x="2310362" y="985117"/>
            <a:ext cx="4523277" cy="176025"/>
            <a:chOff x="4345425" y="2175475"/>
            <a:chExt cx="800750" cy="176025"/>
          </a:xfrm>
        </p:grpSpPr>
        <p:sp>
          <p:nvSpPr>
            <p:cNvPr id="1665" name="Google Shape;1665;p67"/>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7"/>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7" name="Google Shape;1667;p67"/>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Importance</a:t>
            </a:r>
            <a:endParaRPr/>
          </a:p>
        </p:txBody>
      </p:sp>
      <p:grpSp>
        <p:nvGrpSpPr>
          <p:cNvPr id="1668" name="Google Shape;1668;p67"/>
          <p:cNvGrpSpPr/>
          <p:nvPr/>
        </p:nvGrpSpPr>
        <p:grpSpPr>
          <a:xfrm rot="5400000">
            <a:off x="-67247" y="260862"/>
            <a:ext cx="806657" cy="421744"/>
            <a:chOff x="1822875" y="1377000"/>
            <a:chExt cx="548075" cy="286550"/>
          </a:xfrm>
        </p:grpSpPr>
        <p:sp>
          <p:nvSpPr>
            <p:cNvPr id="1669" name="Google Shape;1669;p67"/>
            <p:cNvSpPr/>
            <p:nvPr/>
          </p:nvSpPr>
          <p:spPr>
            <a:xfrm>
              <a:off x="1822875" y="1402500"/>
              <a:ext cx="163425" cy="251950"/>
            </a:xfrm>
            <a:custGeom>
              <a:rect b="b" l="l" r="r" t="t"/>
              <a:pathLst>
                <a:path extrusionOk="0" h="10078" w="6537">
                  <a:moveTo>
                    <a:pt x="849" y="1"/>
                  </a:moveTo>
                  <a:cubicBezTo>
                    <a:pt x="528" y="1"/>
                    <a:pt x="193" y="83"/>
                    <a:pt x="100" y="361"/>
                  </a:cubicBezTo>
                  <a:cubicBezTo>
                    <a:pt x="86" y="404"/>
                    <a:pt x="72" y="443"/>
                    <a:pt x="58" y="486"/>
                  </a:cubicBezTo>
                  <a:cubicBezTo>
                    <a:pt x="0" y="657"/>
                    <a:pt x="189" y="853"/>
                    <a:pt x="300" y="945"/>
                  </a:cubicBezTo>
                  <a:lnTo>
                    <a:pt x="300" y="949"/>
                  </a:lnTo>
                  <a:cubicBezTo>
                    <a:pt x="553" y="628"/>
                    <a:pt x="1445" y="589"/>
                    <a:pt x="1784" y="585"/>
                  </a:cubicBezTo>
                  <a:lnTo>
                    <a:pt x="1819" y="585"/>
                  </a:lnTo>
                  <a:cubicBezTo>
                    <a:pt x="2019" y="585"/>
                    <a:pt x="2215" y="593"/>
                    <a:pt x="2408" y="611"/>
                  </a:cubicBezTo>
                  <a:cubicBezTo>
                    <a:pt x="2247" y="322"/>
                    <a:pt x="1705" y="165"/>
                    <a:pt x="1466" y="97"/>
                  </a:cubicBezTo>
                  <a:cubicBezTo>
                    <a:pt x="1423" y="86"/>
                    <a:pt x="1381" y="76"/>
                    <a:pt x="1338" y="61"/>
                  </a:cubicBezTo>
                  <a:cubicBezTo>
                    <a:pt x="1213" y="29"/>
                    <a:pt x="1035" y="1"/>
                    <a:pt x="849" y="1"/>
                  </a:cubicBezTo>
                  <a:close/>
                  <a:moveTo>
                    <a:pt x="1160" y="1456"/>
                  </a:moveTo>
                  <a:cubicBezTo>
                    <a:pt x="1310" y="1538"/>
                    <a:pt x="1455" y="1612"/>
                    <a:pt x="1562" y="1684"/>
                  </a:cubicBezTo>
                  <a:cubicBezTo>
                    <a:pt x="2358" y="2190"/>
                    <a:pt x="3556" y="2668"/>
                    <a:pt x="4187" y="3360"/>
                  </a:cubicBezTo>
                  <a:cubicBezTo>
                    <a:pt x="4804" y="4037"/>
                    <a:pt x="4308" y="4405"/>
                    <a:pt x="3862" y="4989"/>
                  </a:cubicBezTo>
                  <a:cubicBezTo>
                    <a:pt x="3517" y="5446"/>
                    <a:pt x="3171" y="5899"/>
                    <a:pt x="2824" y="6351"/>
                  </a:cubicBezTo>
                  <a:cubicBezTo>
                    <a:pt x="2133" y="7260"/>
                    <a:pt x="1441" y="8170"/>
                    <a:pt x="749" y="9075"/>
                  </a:cubicBezTo>
                  <a:cubicBezTo>
                    <a:pt x="375" y="9571"/>
                    <a:pt x="1423" y="10078"/>
                    <a:pt x="2190" y="10078"/>
                  </a:cubicBezTo>
                  <a:cubicBezTo>
                    <a:pt x="2472" y="10078"/>
                    <a:pt x="2714" y="10010"/>
                    <a:pt x="2835" y="9849"/>
                  </a:cubicBezTo>
                  <a:cubicBezTo>
                    <a:pt x="3759" y="8641"/>
                    <a:pt x="4679" y="7428"/>
                    <a:pt x="5602" y="6220"/>
                  </a:cubicBezTo>
                  <a:cubicBezTo>
                    <a:pt x="5838" y="5909"/>
                    <a:pt x="6237" y="5520"/>
                    <a:pt x="6537" y="5107"/>
                  </a:cubicBezTo>
                  <a:lnTo>
                    <a:pt x="6537" y="5107"/>
                  </a:lnTo>
                  <a:cubicBezTo>
                    <a:pt x="6351" y="5278"/>
                    <a:pt x="6166" y="5435"/>
                    <a:pt x="6012" y="5585"/>
                  </a:cubicBezTo>
                  <a:cubicBezTo>
                    <a:pt x="4939" y="6636"/>
                    <a:pt x="4044" y="7828"/>
                    <a:pt x="3263" y="9111"/>
                  </a:cubicBezTo>
                  <a:cubicBezTo>
                    <a:pt x="3078" y="9414"/>
                    <a:pt x="2365" y="9546"/>
                    <a:pt x="1797" y="9546"/>
                  </a:cubicBezTo>
                  <a:cubicBezTo>
                    <a:pt x="1334" y="9546"/>
                    <a:pt x="967" y="9461"/>
                    <a:pt x="1060" y="9307"/>
                  </a:cubicBezTo>
                  <a:cubicBezTo>
                    <a:pt x="2040" y="7692"/>
                    <a:pt x="3217" y="6391"/>
                    <a:pt x="4536" y="5061"/>
                  </a:cubicBezTo>
                  <a:cubicBezTo>
                    <a:pt x="5546" y="4037"/>
                    <a:pt x="4832" y="3460"/>
                    <a:pt x="3912" y="2764"/>
                  </a:cubicBezTo>
                  <a:cubicBezTo>
                    <a:pt x="3081" y="2133"/>
                    <a:pt x="2197" y="1569"/>
                    <a:pt x="1160" y="145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7"/>
            <p:cNvSpPr/>
            <p:nvPr/>
          </p:nvSpPr>
          <p:spPr>
            <a:xfrm>
              <a:off x="1824750" y="1417750"/>
              <a:ext cx="188550" cy="112450"/>
            </a:xfrm>
            <a:custGeom>
              <a:rect b="b" l="l" r="r" t="t"/>
              <a:pathLst>
                <a:path extrusionOk="0" h="4498" w="7542">
                  <a:moveTo>
                    <a:pt x="225" y="339"/>
                  </a:moveTo>
                  <a:cubicBezTo>
                    <a:pt x="215" y="353"/>
                    <a:pt x="203" y="371"/>
                    <a:pt x="193" y="389"/>
                  </a:cubicBezTo>
                  <a:cubicBezTo>
                    <a:pt x="1" y="750"/>
                    <a:pt x="286" y="824"/>
                    <a:pt x="674" y="824"/>
                  </a:cubicBezTo>
                  <a:lnTo>
                    <a:pt x="707" y="824"/>
                  </a:lnTo>
                  <a:cubicBezTo>
                    <a:pt x="835" y="824"/>
                    <a:pt x="960" y="831"/>
                    <a:pt x="1085" y="846"/>
                  </a:cubicBezTo>
                  <a:cubicBezTo>
                    <a:pt x="945" y="767"/>
                    <a:pt x="796" y="685"/>
                    <a:pt x="660" y="592"/>
                  </a:cubicBezTo>
                  <a:cubicBezTo>
                    <a:pt x="521" y="546"/>
                    <a:pt x="404" y="489"/>
                    <a:pt x="321" y="421"/>
                  </a:cubicBezTo>
                  <a:cubicBezTo>
                    <a:pt x="289" y="393"/>
                    <a:pt x="257" y="365"/>
                    <a:pt x="225" y="339"/>
                  </a:cubicBezTo>
                  <a:close/>
                  <a:moveTo>
                    <a:pt x="2333" y="1"/>
                  </a:moveTo>
                  <a:lnTo>
                    <a:pt x="2333" y="1"/>
                  </a:lnTo>
                  <a:cubicBezTo>
                    <a:pt x="2347" y="26"/>
                    <a:pt x="2357" y="54"/>
                    <a:pt x="2364" y="82"/>
                  </a:cubicBezTo>
                  <a:cubicBezTo>
                    <a:pt x="3395" y="739"/>
                    <a:pt x="4426" y="1395"/>
                    <a:pt x="5449" y="2055"/>
                  </a:cubicBezTo>
                  <a:cubicBezTo>
                    <a:pt x="5937" y="2368"/>
                    <a:pt x="6814" y="2786"/>
                    <a:pt x="6865" y="3467"/>
                  </a:cubicBezTo>
                  <a:cubicBezTo>
                    <a:pt x="6886" y="3805"/>
                    <a:pt x="6707" y="4158"/>
                    <a:pt x="6462" y="4497"/>
                  </a:cubicBezTo>
                  <a:cubicBezTo>
                    <a:pt x="7003" y="3997"/>
                    <a:pt x="7542" y="3403"/>
                    <a:pt x="7189" y="2685"/>
                  </a:cubicBezTo>
                  <a:cubicBezTo>
                    <a:pt x="6797" y="1894"/>
                    <a:pt x="5556" y="1209"/>
                    <a:pt x="4821" y="788"/>
                  </a:cubicBezTo>
                  <a:cubicBezTo>
                    <a:pt x="4023" y="329"/>
                    <a:pt x="3210" y="75"/>
                    <a:pt x="2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7"/>
            <p:cNvSpPr/>
            <p:nvPr/>
          </p:nvSpPr>
          <p:spPr>
            <a:xfrm>
              <a:off x="1830350" y="1417125"/>
              <a:ext cx="166575" cy="224050"/>
            </a:xfrm>
            <a:custGeom>
              <a:rect b="b" l="l" r="r" t="t"/>
              <a:pathLst>
                <a:path extrusionOk="0" h="8962" w="6663">
                  <a:moveTo>
                    <a:pt x="1485" y="0"/>
                  </a:moveTo>
                  <a:cubicBezTo>
                    <a:pt x="1146" y="4"/>
                    <a:pt x="254" y="43"/>
                    <a:pt x="1" y="364"/>
                  </a:cubicBezTo>
                  <a:cubicBezTo>
                    <a:pt x="33" y="390"/>
                    <a:pt x="65" y="418"/>
                    <a:pt x="97" y="446"/>
                  </a:cubicBezTo>
                  <a:cubicBezTo>
                    <a:pt x="180" y="514"/>
                    <a:pt x="297" y="571"/>
                    <a:pt x="436" y="617"/>
                  </a:cubicBezTo>
                  <a:cubicBezTo>
                    <a:pt x="572" y="710"/>
                    <a:pt x="721" y="792"/>
                    <a:pt x="861" y="871"/>
                  </a:cubicBezTo>
                  <a:cubicBezTo>
                    <a:pt x="1898" y="984"/>
                    <a:pt x="2782" y="1548"/>
                    <a:pt x="3613" y="2179"/>
                  </a:cubicBezTo>
                  <a:cubicBezTo>
                    <a:pt x="4533" y="2875"/>
                    <a:pt x="5247" y="3452"/>
                    <a:pt x="4237" y="4476"/>
                  </a:cubicBezTo>
                  <a:cubicBezTo>
                    <a:pt x="2918" y="5806"/>
                    <a:pt x="1741" y="7107"/>
                    <a:pt x="761" y="8722"/>
                  </a:cubicBezTo>
                  <a:cubicBezTo>
                    <a:pt x="668" y="8876"/>
                    <a:pt x="1035" y="8961"/>
                    <a:pt x="1498" y="8961"/>
                  </a:cubicBezTo>
                  <a:cubicBezTo>
                    <a:pt x="2066" y="8961"/>
                    <a:pt x="2779" y="8829"/>
                    <a:pt x="2964" y="8526"/>
                  </a:cubicBezTo>
                  <a:cubicBezTo>
                    <a:pt x="3745" y="7243"/>
                    <a:pt x="4640" y="6051"/>
                    <a:pt x="5713" y="5000"/>
                  </a:cubicBezTo>
                  <a:cubicBezTo>
                    <a:pt x="5867" y="4850"/>
                    <a:pt x="6052" y="4693"/>
                    <a:pt x="6238" y="4522"/>
                  </a:cubicBezTo>
                  <a:cubicBezTo>
                    <a:pt x="6483" y="4183"/>
                    <a:pt x="6662" y="3830"/>
                    <a:pt x="6641" y="3492"/>
                  </a:cubicBezTo>
                  <a:cubicBezTo>
                    <a:pt x="6590" y="2811"/>
                    <a:pt x="5713" y="2393"/>
                    <a:pt x="5225" y="2080"/>
                  </a:cubicBezTo>
                  <a:cubicBezTo>
                    <a:pt x="4202" y="1420"/>
                    <a:pt x="3171" y="764"/>
                    <a:pt x="2140" y="107"/>
                  </a:cubicBezTo>
                  <a:cubicBezTo>
                    <a:pt x="2133" y="79"/>
                    <a:pt x="2123" y="51"/>
                    <a:pt x="2109" y="26"/>
                  </a:cubicBezTo>
                  <a:cubicBezTo>
                    <a:pt x="1916" y="8"/>
                    <a:pt x="1720" y="0"/>
                    <a:pt x="1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7"/>
            <p:cNvSpPr/>
            <p:nvPr/>
          </p:nvSpPr>
          <p:spPr>
            <a:xfrm>
              <a:off x="1983600" y="1387975"/>
              <a:ext cx="118150" cy="230725"/>
            </a:xfrm>
            <a:custGeom>
              <a:rect b="b" l="l" r="r" t="t"/>
              <a:pathLst>
                <a:path extrusionOk="0" h="9229" w="4726">
                  <a:moveTo>
                    <a:pt x="425" y="1"/>
                  </a:moveTo>
                  <a:cubicBezTo>
                    <a:pt x="236" y="1"/>
                    <a:pt x="315" y="336"/>
                    <a:pt x="489" y="700"/>
                  </a:cubicBezTo>
                  <a:cubicBezTo>
                    <a:pt x="521" y="478"/>
                    <a:pt x="610" y="282"/>
                    <a:pt x="738" y="144"/>
                  </a:cubicBezTo>
                  <a:cubicBezTo>
                    <a:pt x="596" y="43"/>
                    <a:pt x="493" y="1"/>
                    <a:pt x="425" y="1"/>
                  </a:cubicBezTo>
                  <a:close/>
                  <a:moveTo>
                    <a:pt x="3781" y="4408"/>
                  </a:moveTo>
                  <a:cubicBezTo>
                    <a:pt x="3246" y="4961"/>
                    <a:pt x="2433" y="5588"/>
                    <a:pt x="2236" y="5787"/>
                  </a:cubicBezTo>
                  <a:cubicBezTo>
                    <a:pt x="1534" y="6505"/>
                    <a:pt x="863" y="7247"/>
                    <a:pt x="211" y="8006"/>
                  </a:cubicBezTo>
                  <a:cubicBezTo>
                    <a:pt x="1" y="8248"/>
                    <a:pt x="304" y="8797"/>
                    <a:pt x="685" y="9229"/>
                  </a:cubicBezTo>
                  <a:cubicBezTo>
                    <a:pt x="721" y="9172"/>
                    <a:pt x="764" y="9118"/>
                    <a:pt x="814" y="9065"/>
                  </a:cubicBezTo>
                  <a:cubicBezTo>
                    <a:pt x="1556" y="8316"/>
                    <a:pt x="2297" y="7567"/>
                    <a:pt x="3042" y="6814"/>
                  </a:cubicBezTo>
                  <a:cubicBezTo>
                    <a:pt x="3438" y="6416"/>
                    <a:pt x="4329" y="5792"/>
                    <a:pt x="4726" y="5231"/>
                  </a:cubicBezTo>
                  <a:cubicBezTo>
                    <a:pt x="4469" y="4946"/>
                    <a:pt x="4115" y="4668"/>
                    <a:pt x="3781" y="4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7"/>
            <p:cNvSpPr/>
            <p:nvPr/>
          </p:nvSpPr>
          <p:spPr>
            <a:xfrm>
              <a:off x="1989850" y="1386450"/>
              <a:ext cx="169475" cy="277100"/>
            </a:xfrm>
            <a:custGeom>
              <a:rect b="b" l="l" r="r" t="t"/>
              <a:pathLst>
                <a:path extrusionOk="0" h="11084" w="6779">
                  <a:moveTo>
                    <a:pt x="239" y="761"/>
                  </a:moveTo>
                  <a:lnTo>
                    <a:pt x="239" y="761"/>
                  </a:lnTo>
                  <a:cubicBezTo>
                    <a:pt x="186" y="1142"/>
                    <a:pt x="300" y="1591"/>
                    <a:pt x="660" y="1923"/>
                  </a:cubicBezTo>
                  <a:cubicBezTo>
                    <a:pt x="1377" y="2575"/>
                    <a:pt x="2090" y="3231"/>
                    <a:pt x="2803" y="3884"/>
                  </a:cubicBezTo>
                  <a:cubicBezTo>
                    <a:pt x="2992" y="4059"/>
                    <a:pt x="3256" y="4255"/>
                    <a:pt x="3531" y="4469"/>
                  </a:cubicBezTo>
                  <a:cubicBezTo>
                    <a:pt x="3698" y="4301"/>
                    <a:pt x="3837" y="4137"/>
                    <a:pt x="3926" y="3998"/>
                  </a:cubicBezTo>
                  <a:cubicBezTo>
                    <a:pt x="2927" y="3171"/>
                    <a:pt x="1854" y="2415"/>
                    <a:pt x="842" y="1620"/>
                  </a:cubicBezTo>
                  <a:cubicBezTo>
                    <a:pt x="653" y="1470"/>
                    <a:pt x="403" y="1103"/>
                    <a:pt x="239" y="761"/>
                  </a:cubicBezTo>
                  <a:close/>
                  <a:moveTo>
                    <a:pt x="945" y="1"/>
                  </a:moveTo>
                  <a:cubicBezTo>
                    <a:pt x="767" y="1"/>
                    <a:pt x="610" y="76"/>
                    <a:pt x="488" y="205"/>
                  </a:cubicBezTo>
                  <a:cubicBezTo>
                    <a:pt x="536" y="233"/>
                    <a:pt x="582" y="269"/>
                    <a:pt x="635" y="311"/>
                  </a:cubicBezTo>
                  <a:cubicBezTo>
                    <a:pt x="1737" y="1174"/>
                    <a:pt x="2860" y="2023"/>
                    <a:pt x="3944" y="2907"/>
                  </a:cubicBezTo>
                  <a:cubicBezTo>
                    <a:pt x="4568" y="3417"/>
                    <a:pt x="5413" y="4056"/>
                    <a:pt x="5570" y="4915"/>
                  </a:cubicBezTo>
                  <a:cubicBezTo>
                    <a:pt x="5738" y="5817"/>
                    <a:pt x="4700" y="6373"/>
                    <a:pt x="4126" y="6929"/>
                  </a:cubicBezTo>
                  <a:cubicBezTo>
                    <a:pt x="3167" y="7860"/>
                    <a:pt x="2261" y="8837"/>
                    <a:pt x="1391" y="9849"/>
                  </a:cubicBezTo>
                  <a:cubicBezTo>
                    <a:pt x="1362" y="9882"/>
                    <a:pt x="1327" y="9896"/>
                    <a:pt x="1280" y="9896"/>
                  </a:cubicBezTo>
                  <a:cubicBezTo>
                    <a:pt x="1081" y="9896"/>
                    <a:pt x="735" y="9628"/>
                    <a:pt x="435" y="9290"/>
                  </a:cubicBezTo>
                  <a:lnTo>
                    <a:pt x="435" y="9290"/>
                  </a:lnTo>
                  <a:cubicBezTo>
                    <a:pt x="1" y="10007"/>
                    <a:pt x="792" y="11083"/>
                    <a:pt x="1530" y="11083"/>
                  </a:cubicBezTo>
                  <a:cubicBezTo>
                    <a:pt x="1719" y="11083"/>
                    <a:pt x="1905" y="11016"/>
                    <a:pt x="2065" y="10851"/>
                  </a:cubicBezTo>
                  <a:cubicBezTo>
                    <a:pt x="3056" y="9853"/>
                    <a:pt x="4044" y="8851"/>
                    <a:pt x="5035" y="7853"/>
                  </a:cubicBezTo>
                  <a:cubicBezTo>
                    <a:pt x="5670" y="7207"/>
                    <a:pt x="6778" y="6465"/>
                    <a:pt x="6643" y="5432"/>
                  </a:cubicBezTo>
                  <a:cubicBezTo>
                    <a:pt x="6522" y="4533"/>
                    <a:pt x="5509" y="3891"/>
                    <a:pt x="4903" y="3335"/>
                  </a:cubicBezTo>
                  <a:cubicBezTo>
                    <a:pt x="3801" y="2326"/>
                    <a:pt x="2696" y="1317"/>
                    <a:pt x="1594" y="304"/>
                  </a:cubicBezTo>
                  <a:cubicBezTo>
                    <a:pt x="1359" y="90"/>
                    <a:pt x="1138" y="1"/>
                    <a:pt x="9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7"/>
            <p:cNvSpPr/>
            <p:nvPr/>
          </p:nvSpPr>
          <p:spPr>
            <a:xfrm>
              <a:off x="1995825" y="1391550"/>
              <a:ext cx="137475" cy="242325"/>
            </a:xfrm>
            <a:custGeom>
              <a:rect b="b" l="l" r="r" t="t"/>
              <a:pathLst>
                <a:path extrusionOk="0" h="9693" w="5499">
                  <a:moveTo>
                    <a:pt x="249" y="1"/>
                  </a:moveTo>
                  <a:cubicBezTo>
                    <a:pt x="121" y="139"/>
                    <a:pt x="32" y="335"/>
                    <a:pt x="0" y="557"/>
                  </a:cubicBezTo>
                  <a:cubicBezTo>
                    <a:pt x="164" y="899"/>
                    <a:pt x="414" y="1266"/>
                    <a:pt x="603" y="1416"/>
                  </a:cubicBezTo>
                  <a:cubicBezTo>
                    <a:pt x="1615" y="2211"/>
                    <a:pt x="2688" y="2967"/>
                    <a:pt x="3687" y="3794"/>
                  </a:cubicBezTo>
                  <a:cubicBezTo>
                    <a:pt x="3598" y="3933"/>
                    <a:pt x="3459" y="4097"/>
                    <a:pt x="3292" y="4265"/>
                  </a:cubicBezTo>
                  <a:cubicBezTo>
                    <a:pt x="3626" y="4525"/>
                    <a:pt x="3980" y="4803"/>
                    <a:pt x="4237" y="5088"/>
                  </a:cubicBezTo>
                  <a:cubicBezTo>
                    <a:pt x="3840" y="5649"/>
                    <a:pt x="2949" y="6273"/>
                    <a:pt x="2553" y="6671"/>
                  </a:cubicBezTo>
                  <a:cubicBezTo>
                    <a:pt x="1808" y="7424"/>
                    <a:pt x="1067" y="8173"/>
                    <a:pt x="325" y="8922"/>
                  </a:cubicBezTo>
                  <a:cubicBezTo>
                    <a:pt x="275" y="8975"/>
                    <a:pt x="232" y="9029"/>
                    <a:pt x="196" y="9086"/>
                  </a:cubicBezTo>
                  <a:cubicBezTo>
                    <a:pt x="496" y="9424"/>
                    <a:pt x="842" y="9692"/>
                    <a:pt x="1041" y="9692"/>
                  </a:cubicBezTo>
                  <a:cubicBezTo>
                    <a:pt x="1088" y="9692"/>
                    <a:pt x="1123" y="9678"/>
                    <a:pt x="1152" y="9645"/>
                  </a:cubicBezTo>
                  <a:cubicBezTo>
                    <a:pt x="2022" y="8633"/>
                    <a:pt x="2928" y="7656"/>
                    <a:pt x="3887" y="6725"/>
                  </a:cubicBezTo>
                  <a:cubicBezTo>
                    <a:pt x="4461" y="6169"/>
                    <a:pt x="5499" y="5613"/>
                    <a:pt x="5331" y="4711"/>
                  </a:cubicBezTo>
                  <a:cubicBezTo>
                    <a:pt x="5174" y="3852"/>
                    <a:pt x="4329" y="3213"/>
                    <a:pt x="3705" y="2703"/>
                  </a:cubicBezTo>
                  <a:cubicBezTo>
                    <a:pt x="2621" y="1819"/>
                    <a:pt x="1498" y="970"/>
                    <a:pt x="396" y="107"/>
                  </a:cubicBezTo>
                  <a:cubicBezTo>
                    <a:pt x="343" y="65"/>
                    <a:pt x="297" y="29"/>
                    <a:pt x="2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7"/>
            <p:cNvSpPr/>
            <p:nvPr/>
          </p:nvSpPr>
          <p:spPr>
            <a:xfrm>
              <a:off x="2127325" y="1397150"/>
              <a:ext cx="167675" cy="219250"/>
            </a:xfrm>
            <a:custGeom>
              <a:rect b="b" l="l" r="r" t="t"/>
              <a:pathLst>
                <a:path extrusionOk="0" h="8770" w="6707">
                  <a:moveTo>
                    <a:pt x="374" y="1"/>
                  </a:moveTo>
                  <a:cubicBezTo>
                    <a:pt x="292" y="12"/>
                    <a:pt x="214" y="26"/>
                    <a:pt x="132" y="47"/>
                  </a:cubicBezTo>
                  <a:cubicBezTo>
                    <a:pt x="107" y="68"/>
                    <a:pt x="86" y="90"/>
                    <a:pt x="60" y="111"/>
                  </a:cubicBezTo>
                  <a:cubicBezTo>
                    <a:pt x="0" y="389"/>
                    <a:pt x="50" y="435"/>
                    <a:pt x="217" y="661"/>
                  </a:cubicBezTo>
                  <a:cubicBezTo>
                    <a:pt x="520" y="1070"/>
                    <a:pt x="1337" y="1409"/>
                    <a:pt x="1921" y="1409"/>
                  </a:cubicBezTo>
                  <a:cubicBezTo>
                    <a:pt x="2015" y="1409"/>
                    <a:pt x="2100" y="1403"/>
                    <a:pt x="2178" y="1385"/>
                  </a:cubicBezTo>
                  <a:cubicBezTo>
                    <a:pt x="2225" y="1373"/>
                    <a:pt x="2275" y="1363"/>
                    <a:pt x="2321" y="1352"/>
                  </a:cubicBezTo>
                  <a:cubicBezTo>
                    <a:pt x="2456" y="1320"/>
                    <a:pt x="2424" y="1231"/>
                    <a:pt x="2328" y="1124"/>
                  </a:cubicBezTo>
                  <a:lnTo>
                    <a:pt x="2328" y="1124"/>
                  </a:lnTo>
                  <a:cubicBezTo>
                    <a:pt x="3676" y="1598"/>
                    <a:pt x="5006" y="2251"/>
                    <a:pt x="6318" y="2857"/>
                  </a:cubicBezTo>
                  <a:cubicBezTo>
                    <a:pt x="4863" y="3666"/>
                    <a:pt x="3583" y="4686"/>
                    <a:pt x="2489" y="5906"/>
                  </a:cubicBezTo>
                  <a:cubicBezTo>
                    <a:pt x="3843" y="4768"/>
                    <a:pt x="5245" y="3702"/>
                    <a:pt x="6707" y="2708"/>
                  </a:cubicBezTo>
                  <a:cubicBezTo>
                    <a:pt x="4892" y="1873"/>
                    <a:pt x="3027" y="1153"/>
                    <a:pt x="1123" y="529"/>
                  </a:cubicBezTo>
                  <a:cubicBezTo>
                    <a:pt x="802" y="425"/>
                    <a:pt x="538" y="218"/>
                    <a:pt x="374" y="1"/>
                  </a:cubicBezTo>
                  <a:close/>
                  <a:moveTo>
                    <a:pt x="1761" y="6786"/>
                  </a:moveTo>
                  <a:cubicBezTo>
                    <a:pt x="1519" y="7104"/>
                    <a:pt x="1284" y="7436"/>
                    <a:pt x="1062" y="7774"/>
                  </a:cubicBezTo>
                  <a:cubicBezTo>
                    <a:pt x="905" y="8024"/>
                    <a:pt x="2214" y="8769"/>
                    <a:pt x="2867" y="8769"/>
                  </a:cubicBezTo>
                  <a:cubicBezTo>
                    <a:pt x="3009" y="8769"/>
                    <a:pt x="3124" y="8733"/>
                    <a:pt x="3177" y="8644"/>
                  </a:cubicBezTo>
                  <a:cubicBezTo>
                    <a:pt x="3455" y="8216"/>
                    <a:pt x="3751" y="7806"/>
                    <a:pt x="4068" y="7414"/>
                  </a:cubicBezTo>
                  <a:lnTo>
                    <a:pt x="4068" y="7414"/>
                  </a:lnTo>
                  <a:cubicBezTo>
                    <a:pt x="3932" y="7528"/>
                    <a:pt x="3801" y="7642"/>
                    <a:pt x="3669" y="7757"/>
                  </a:cubicBezTo>
                  <a:cubicBezTo>
                    <a:pt x="3583" y="7831"/>
                    <a:pt x="3462" y="7864"/>
                    <a:pt x="3326" y="7864"/>
                  </a:cubicBezTo>
                  <a:cubicBezTo>
                    <a:pt x="2749" y="7864"/>
                    <a:pt x="1857" y="7275"/>
                    <a:pt x="1761" y="67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7"/>
            <p:cNvSpPr/>
            <p:nvPr/>
          </p:nvSpPr>
          <p:spPr>
            <a:xfrm>
              <a:off x="2129450" y="1377000"/>
              <a:ext cx="241500" cy="205525"/>
            </a:xfrm>
            <a:custGeom>
              <a:rect b="b" l="l" r="r" t="t"/>
              <a:pathLst>
                <a:path extrusionOk="0" h="8221" w="9660">
                  <a:moveTo>
                    <a:pt x="2404" y="6712"/>
                  </a:moveTo>
                  <a:lnTo>
                    <a:pt x="2404" y="6712"/>
                  </a:lnTo>
                  <a:cubicBezTo>
                    <a:pt x="2204" y="6883"/>
                    <a:pt x="2004" y="7051"/>
                    <a:pt x="1808" y="7225"/>
                  </a:cubicBezTo>
                  <a:cubicBezTo>
                    <a:pt x="1687" y="7329"/>
                    <a:pt x="1651" y="7457"/>
                    <a:pt x="1676" y="7592"/>
                  </a:cubicBezTo>
                  <a:cubicBezTo>
                    <a:pt x="1908" y="7289"/>
                    <a:pt x="2150" y="6993"/>
                    <a:pt x="2404" y="6712"/>
                  </a:cubicBezTo>
                  <a:close/>
                  <a:moveTo>
                    <a:pt x="518" y="1"/>
                  </a:moveTo>
                  <a:cubicBezTo>
                    <a:pt x="7" y="1"/>
                    <a:pt x="1" y="422"/>
                    <a:pt x="289" y="807"/>
                  </a:cubicBezTo>
                  <a:cubicBezTo>
                    <a:pt x="381" y="792"/>
                    <a:pt x="475" y="789"/>
                    <a:pt x="567" y="789"/>
                  </a:cubicBezTo>
                  <a:cubicBezTo>
                    <a:pt x="1416" y="789"/>
                    <a:pt x="2243" y="1274"/>
                    <a:pt x="3017" y="1605"/>
                  </a:cubicBezTo>
                  <a:cubicBezTo>
                    <a:pt x="4600" y="2280"/>
                    <a:pt x="6184" y="2957"/>
                    <a:pt x="7767" y="3634"/>
                  </a:cubicBezTo>
                  <a:cubicBezTo>
                    <a:pt x="7827" y="3663"/>
                    <a:pt x="9015" y="4237"/>
                    <a:pt x="8626" y="4437"/>
                  </a:cubicBezTo>
                  <a:cubicBezTo>
                    <a:pt x="6800" y="5378"/>
                    <a:pt x="5246" y="6644"/>
                    <a:pt x="3983" y="8220"/>
                  </a:cubicBezTo>
                  <a:cubicBezTo>
                    <a:pt x="5623" y="6822"/>
                    <a:pt x="7346" y="5535"/>
                    <a:pt x="9150" y="4351"/>
                  </a:cubicBezTo>
                  <a:cubicBezTo>
                    <a:pt x="9660" y="4016"/>
                    <a:pt x="8786" y="3321"/>
                    <a:pt x="8533" y="3196"/>
                  </a:cubicBezTo>
                  <a:cubicBezTo>
                    <a:pt x="6105" y="1983"/>
                    <a:pt x="3616" y="942"/>
                    <a:pt x="1038" y="97"/>
                  </a:cubicBezTo>
                  <a:cubicBezTo>
                    <a:pt x="824" y="30"/>
                    <a:pt x="653" y="1"/>
                    <a:pt x="5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7"/>
            <p:cNvSpPr/>
            <p:nvPr/>
          </p:nvSpPr>
          <p:spPr>
            <a:xfrm>
              <a:off x="2136675" y="1396700"/>
              <a:ext cx="218150" cy="197050"/>
            </a:xfrm>
            <a:custGeom>
              <a:rect b="b" l="l" r="r" t="t"/>
              <a:pathLst>
                <a:path extrusionOk="0" h="7882" w="8726">
                  <a:moveTo>
                    <a:pt x="278" y="1"/>
                  </a:moveTo>
                  <a:cubicBezTo>
                    <a:pt x="186" y="1"/>
                    <a:pt x="92" y="4"/>
                    <a:pt x="0" y="19"/>
                  </a:cubicBezTo>
                  <a:cubicBezTo>
                    <a:pt x="164" y="236"/>
                    <a:pt x="428" y="443"/>
                    <a:pt x="749" y="547"/>
                  </a:cubicBezTo>
                  <a:cubicBezTo>
                    <a:pt x="2653" y="1171"/>
                    <a:pt x="4518" y="1891"/>
                    <a:pt x="6333" y="2726"/>
                  </a:cubicBezTo>
                  <a:cubicBezTo>
                    <a:pt x="4871" y="3720"/>
                    <a:pt x="3469" y="4786"/>
                    <a:pt x="2115" y="5924"/>
                  </a:cubicBezTo>
                  <a:cubicBezTo>
                    <a:pt x="1861" y="6205"/>
                    <a:pt x="1619" y="6501"/>
                    <a:pt x="1387" y="6804"/>
                  </a:cubicBezTo>
                  <a:cubicBezTo>
                    <a:pt x="1483" y="7293"/>
                    <a:pt x="2375" y="7882"/>
                    <a:pt x="2952" y="7882"/>
                  </a:cubicBezTo>
                  <a:cubicBezTo>
                    <a:pt x="3088" y="7882"/>
                    <a:pt x="3209" y="7849"/>
                    <a:pt x="3295" y="7775"/>
                  </a:cubicBezTo>
                  <a:cubicBezTo>
                    <a:pt x="3427" y="7660"/>
                    <a:pt x="3558" y="7546"/>
                    <a:pt x="3694" y="7432"/>
                  </a:cubicBezTo>
                  <a:cubicBezTo>
                    <a:pt x="4957" y="5856"/>
                    <a:pt x="6511" y="4590"/>
                    <a:pt x="8337" y="3649"/>
                  </a:cubicBezTo>
                  <a:cubicBezTo>
                    <a:pt x="8726" y="3449"/>
                    <a:pt x="7538" y="2875"/>
                    <a:pt x="7478" y="2846"/>
                  </a:cubicBezTo>
                  <a:cubicBezTo>
                    <a:pt x="5895" y="2169"/>
                    <a:pt x="4311" y="1492"/>
                    <a:pt x="2728" y="817"/>
                  </a:cubicBezTo>
                  <a:cubicBezTo>
                    <a:pt x="1954" y="486"/>
                    <a:pt x="1127" y="1"/>
                    <a:pt x="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8" name="Google Shape;1678;p67"/>
          <p:cNvSpPr/>
          <p:nvPr/>
        </p:nvSpPr>
        <p:spPr>
          <a:xfrm>
            <a:off x="573313" y="1471204"/>
            <a:ext cx="3483975" cy="269745"/>
          </a:xfrm>
          <a:custGeom>
            <a:rect b="b" l="l" r="r" t="t"/>
            <a:pathLst>
              <a:path extrusionOk="0" h="15403" w="46331">
                <a:moveTo>
                  <a:pt x="11782" y="1"/>
                </a:moveTo>
                <a:cubicBezTo>
                  <a:pt x="9047" y="1"/>
                  <a:pt x="6345" y="267"/>
                  <a:pt x="3858" y="1354"/>
                </a:cubicBezTo>
                <a:cubicBezTo>
                  <a:pt x="2941" y="1728"/>
                  <a:pt x="2060" y="2253"/>
                  <a:pt x="1424" y="3002"/>
                </a:cubicBezTo>
                <a:cubicBezTo>
                  <a:pt x="0" y="4706"/>
                  <a:pt x="132" y="7197"/>
                  <a:pt x="487" y="9388"/>
                </a:cubicBezTo>
                <a:cubicBezTo>
                  <a:pt x="675" y="10493"/>
                  <a:pt x="899" y="11635"/>
                  <a:pt x="1574" y="12552"/>
                </a:cubicBezTo>
                <a:cubicBezTo>
                  <a:pt x="2884" y="14350"/>
                  <a:pt x="5431" y="14631"/>
                  <a:pt x="7678" y="14762"/>
                </a:cubicBezTo>
                <a:cubicBezTo>
                  <a:pt x="13474" y="15082"/>
                  <a:pt x="19291" y="15403"/>
                  <a:pt x="25095" y="15403"/>
                </a:cubicBezTo>
                <a:cubicBezTo>
                  <a:pt x="30150" y="15403"/>
                  <a:pt x="35194" y="15160"/>
                  <a:pt x="40207" y="14463"/>
                </a:cubicBezTo>
                <a:cubicBezTo>
                  <a:pt x="42529" y="14144"/>
                  <a:pt x="45225" y="13414"/>
                  <a:pt x="46012" y="11204"/>
                </a:cubicBezTo>
                <a:cubicBezTo>
                  <a:pt x="46330" y="10324"/>
                  <a:pt x="46274" y="9331"/>
                  <a:pt x="46180" y="8395"/>
                </a:cubicBezTo>
                <a:cubicBezTo>
                  <a:pt x="46143" y="7871"/>
                  <a:pt x="46087" y="7309"/>
                  <a:pt x="45787" y="6878"/>
                </a:cubicBezTo>
                <a:cubicBezTo>
                  <a:pt x="45300" y="6185"/>
                  <a:pt x="44308" y="6017"/>
                  <a:pt x="43446" y="5961"/>
                </a:cubicBezTo>
                <a:cubicBezTo>
                  <a:pt x="40862" y="5792"/>
                  <a:pt x="38222" y="5455"/>
                  <a:pt x="35862" y="4294"/>
                </a:cubicBezTo>
                <a:cubicBezTo>
                  <a:pt x="35581" y="4182"/>
                  <a:pt x="35338" y="3994"/>
                  <a:pt x="35150" y="3770"/>
                </a:cubicBezTo>
                <a:cubicBezTo>
                  <a:pt x="34870" y="3358"/>
                  <a:pt x="34907" y="2815"/>
                  <a:pt x="34757" y="2328"/>
                </a:cubicBezTo>
                <a:cubicBezTo>
                  <a:pt x="34514" y="1691"/>
                  <a:pt x="34008" y="1167"/>
                  <a:pt x="33371" y="905"/>
                </a:cubicBezTo>
                <a:cubicBezTo>
                  <a:pt x="32735" y="661"/>
                  <a:pt x="32061" y="511"/>
                  <a:pt x="31386" y="474"/>
                </a:cubicBezTo>
                <a:cubicBezTo>
                  <a:pt x="29273" y="261"/>
                  <a:pt x="27153" y="216"/>
                  <a:pt x="25032" y="216"/>
                </a:cubicBezTo>
                <a:cubicBezTo>
                  <a:pt x="23503" y="216"/>
                  <a:pt x="21974" y="239"/>
                  <a:pt x="20447" y="239"/>
                </a:cubicBezTo>
                <a:cubicBezTo>
                  <a:pt x="19248" y="239"/>
                  <a:pt x="18050" y="225"/>
                  <a:pt x="16854" y="174"/>
                </a:cubicBezTo>
                <a:cubicBezTo>
                  <a:pt x="15179" y="103"/>
                  <a:pt x="13474" y="1"/>
                  <a:pt x="1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tim"/>
                <a:ea typeface="Itim"/>
                <a:cs typeface="Itim"/>
                <a:sym typeface="Itim"/>
              </a:rPr>
              <a:t>US Undergraduate Education System</a:t>
            </a:r>
            <a:endParaRPr>
              <a:latin typeface="Itim"/>
              <a:ea typeface="Itim"/>
              <a:cs typeface="Itim"/>
              <a:sym typeface="Itim"/>
            </a:endParaRPr>
          </a:p>
        </p:txBody>
      </p:sp>
      <p:sp>
        <p:nvSpPr>
          <p:cNvPr id="1679" name="Google Shape;1679;p67"/>
          <p:cNvSpPr/>
          <p:nvPr/>
        </p:nvSpPr>
        <p:spPr>
          <a:xfrm>
            <a:off x="515561" y="1457650"/>
            <a:ext cx="3598050" cy="291566"/>
          </a:xfrm>
          <a:custGeom>
            <a:rect b="b" l="l" r="r" t="t"/>
            <a:pathLst>
              <a:path extrusionOk="0" h="16649" w="47848">
                <a:moveTo>
                  <a:pt x="27741" y="452"/>
                </a:moveTo>
                <a:cubicBezTo>
                  <a:pt x="30810" y="452"/>
                  <a:pt x="33884" y="497"/>
                  <a:pt x="36948" y="723"/>
                </a:cubicBezTo>
                <a:cubicBezTo>
                  <a:pt x="38971" y="873"/>
                  <a:pt x="40975" y="1098"/>
                  <a:pt x="42978" y="1360"/>
                </a:cubicBezTo>
                <a:cubicBezTo>
                  <a:pt x="43465" y="1416"/>
                  <a:pt x="43971" y="1473"/>
                  <a:pt x="44458" y="1547"/>
                </a:cubicBezTo>
                <a:cubicBezTo>
                  <a:pt x="44851" y="1585"/>
                  <a:pt x="45226" y="1679"/>
                  <a:pt x="45563" y="1828"/>
                </a:cubicBezTo>
                <a:cubicBezTo>
                  <a:pt x="46424" y="2203"/>
                  <a:pt x="46574" y="3064"/>
                  <a:pt x="46742" y="3907"/>
                </a:cubicBezTo>
                <a:cubicBezTo>
                  <a:pt x="47098" y="5855"/>
                  <a:pt x="47304" y="7840"/>
                  <a:pt x="47323" y="9825"/>
                </a:cubicBezTo>
                <a:cubicBezTo>
                  <a:pt x="47342" y="10817"/>
                  <a:pt x="47304" y="11810"/>
                  <a:pt x="47229" y="12783"/>
                </a:cubicBezTo>
                <a:cubicBezTo>
                  <a:pt x="47173" y="13570"/>
                  <a:pt x="47173" y="14487"/>
                  <a:pt x="46686" y="15124"/>
                </a:cubicBezTo>
                <a:cubicBezTo>
                  <a:pt x="46218" y="15780"/>
                  <a:pt x="45282" y="15855"/>
                  <a:pt x="44533" y="15873"/>
                </a:cubicBezTo>
                <a:cubicBezTo>
                  <a:pt x="44434" y="15880"/>
                  <a:pt x="44370" y="15937"/>
                  <a:pt x="44341" y="16009"/>
                </a:cubicBezTo>
                <a:lnTo>
                  <a:pt x="44341" y="16009"/>
                </a:lnTo>
                <a:cubicBezTo>
                  <a:pt x="40340" y="16100"/>
                  <a:pt x="36323" y="16174"/>
                  <a:pt x="32323" y="16229"/>
                </a:cubicBezTo>
                <a:cubicBezTo>
                  <a:pt x="30075" y="16260"/>
                  <a:pt x="27834" y="16274"/>
                  <a:pt x="25591" y="16274"/>
                </a:cubicBezTo>
                <a:cubicBezTo>
                  <a:pt x="23761" y="16274"/>
                  <a:pt x="21929" y="16265"/>
                  <a:pt x="20094" y="16248"/>
                </a:cubicBezTo>
                <a:cubicBezTo>
                  <a:pt x="16031" y="16210"/>
                  <a:pt x="11986" y="16135"/>
                  <a:pt x="7941" y="16023"/>
                </a:cubicBezTo>
                <a:cubicBezTo>
                  <a:pt x="7198" y="15993"/>
                  <a:pt x="6456" y="15938"/>
                  <a:pt x="5724" y="15938"/>
                </a:cubicBezTo>
                <a:cubicBezTo>
                  <a:pt x="5551" y="15938"/>
                  <a:pt x="5378" y="15941"/>
                  <a:pt x="5207" y="15948"/>
                </a:cubicBezTo>
                <a:cubicBezTo>
                  <a:pt x="4695" y="15998"/>
                  <a:pt x="4183" y="16023"/>
                  <a:pt x="3671" y="16023"/>
                </a:cubicBezTo>
                <a:cubicBezTo>
                  <a:pt x="3415" y="16023"/>
                  <a:pt x="3159" y="16017"/>
                  <a:pt x="2903" y="16004"/>
                </a:cubicBezTo>
                <a:cubicBezTo>
                  <a:pt x="2192" y="15948"/>
                  <a:pt x="1499" y="15723"/>
                  <a:pt x="1068" y="15105"/>
                </a:cubicBezTo>
                <a:cubicBezTo>
                  <a:pt x="637" y="14487"/>
                  <a:pt x="544" y="13776"/>
                  <a:pt x="488" y="13064"/>
                </a:cubicBezTo>
                <a:cubicBezTo>
                  <a:pt x="431" y="12165"/>
                  <a:pt x="431" y="11229"/>
                  <a:pt x="450" y="10330"/>
                </a:cubicBezTo>
                <a:cubicBezTo>
                  <a:pt x="469" y="9300"/>
                  <a:pt x="506" y="8289"/>
                  <a:pt x="562" y="7278"/>
                </a:cubicBezTo>
                <a:cubicBezTo>
                  <a:pt x="637" y="6267"/>
                  <a:pt x="712" y="5311"/>
                  <a:pt x="843" y="4338"/>
                </a:cubicBezTo>
                <a:cubicBezTo>
                  <a:pt x="937" y="3514"/>
                  <a:pt x="1012" y="2559"/>
                  <a:pt x="1705" y="1997"/>
                </a:cubicBezTo>
                <a:cubicBezTo>
                  <a:pt x="2342" y="1473"/>
                  <a:pt x="3297" y="1304"/>
                  <a:pt x="4083" y="1173"/>
                </a:cubicBezTo>
                <a:cubicBezTo>
                  <a:pt x="5001" y="1023"/>
                  <a:pt x="5937" y="948"/>
                  <a:pt x="6873" y="929"/>
                </a:cubicBezTo>
                <a:cubicBezTo>
                  <a:pt x="8765" y="892"/>
                  <a:pt x="10675" y="817"/>
                  <a:pt x="12566" y="742"/>
                </a:cubicBezTo>
                <a:cubicBezTo>
                  <a:pt x="16649" y="574"/>
                  <a:pt x="20712" y="480"/>
                  <a:pt x="24795" y="461"/>
                </a:cubicBezTo>
                <a:cubicBezTo>
                  <a:pt x="25776" y="457"/>
                  <a:pt x="26758" y="452"/>
                  <a:pt x="27741" y="452"/>
                </a:cubicBezTo>
                <a:close/>
                <a:moveTo>
                  <a:pt x="26128" y="0"/>
                </a:moveTo>
                <a:cubicBezTo>
                  <a:pt x="22775" y="0"/>
                  <a:pt x="19421" y="57"/>
                  <a:pt x="16068" y="162"/>
                </a:cubicBezTo>
                <a:cubicBezTo>
                  <a:pt x="13952" y="218"/>
                  <a:pt x="11836" y="293"/>
                  <a:pt x="9720" y="386"/>
                </a:cubicBezTo>
                <a:cubicBezTo>
                  <a:pt x="7847" y="480"/>
                  <a:pt x="5974" y="386"/>
                  <a:pt x="4139" y="686"/>
                </a:cubicBezTo>
                <a:cubicBezTo>
                  <a:pt x="3278" y="817"/>
                  <a:pt x="2342" y="1004"/>
                  <a:pt x="1611" y="1473"/>
                </a:cubicBezTo>
                <a:cubicBezTo>
                  <a:pt x="881" y="1959"/>
                  <a:pt x="619" y="2727"/>
                  <a:pt x="488" y="3551"/>
                </a:cubicBezTo>
                <a:cubicBezTo>
                  <a:pt x="207" y="5574"/>
                  <a:pt x="38" y="7596"/>
                  <a:pt x="19" y="9656"/>
                </a:cubicBezTo>
                <a:cubicBezTo>
                  <a:pt x="1" y="10649"/>
                  <a:pt x="1" y="11660"/>
                  <a:pt x="38" y="12671"/>
                </a:cubicBezTo>
                <a:cubicBezTo>
                  <a:pt x="38" y="13420"/>
                  <a:pt x="169" y="14150"/>
                  <a:pt x="450" y="14843"/>
                </a:cubicBezTo>
                <a:cubicBezTo>
                  <a:pt x="712" y="15499"/>
                  <a:pt x="1255" y="16004"/>
                  <a:pt x="1930" y="16248"/>
                </a:cubicBezTo>
                <a:cubicBezTo>
                  <a:pt x="2424" y="16413"/>
                  <a:pt x="2962" y="16457"/>
                  <a:pt x="3496" y="16457"/>
                </a:cubicBezTo>
                <a:cubicBezTo>
                  <a:pt x="3750" y="16457"/>
                  <a:pt x="4004" y="16447"/>
                  <a:pt x="4252" y="16435"/>
                </a:cubicBezTo>
                <a:cubicBezTo>
                  <a:pt x="4786" y="16399"/>
                  <a:pt x="5313" y="16386"/>
                  <a:pt x="5837" y="16386"/>
                </a:cubicBezTo>
                <a:cubicBezTo>
                  <a:pt x="6139" y="16386"/>
                  <a:pt x="6441" y="16391"/>
                  <a:pt x="6742" y="16398"/>
                </a:cubicBezTo>
                <a:cubicBezTo>
                  <a:pt x="7810" y="16435"/>
                  <a:pt x="8858" y="16473"/>
                  <a:pt x="9907" y="16491"/>
                </a:cubicBezTo>
                <a:cubicBezTo>
                  <a:pt x="12004" y="16547"/>
                  <a:pt x="14083" y="16585"/>
                  <a:pt x="16181" y="16604"/>
                </a:cubicBezTo>
                <a:cubicBezTo>
                  <a:pt x="18500" y="16635"/>
                  <a:pt x="20820" y="16648"/>
                  <a:pt x="23136" y="16648"/>
                </a:cubicBezTo>
                <a:cubicBezTo>
                  <a:pt x="25027" y="16648"/>
                  <a:pt x="26917" y="16639"/>
                  <a:pt x="28802" y="16622"/>
                </a:cubicBezTo>
                <a:cubicBezTo>
                  <a:pt x="33016" y="16585"/>
                  <a:pt x="37229" y="16473"/>
                  <a:pt x="41443" y="16323"/>
                </a:cubicBezTo>
                <a:cubicBezTo>
                  <a:pt x="42401" y="16288"/>
                  <a:pt x="43375" y="16237"/>
                  <a:pt x="44335" y="16185"/>
                </a:cubicBezTo>
                <a:lnTo>
                  <a:pt x="44335" y="16185"/>
                </a:lnTo>
                <a:cubicBezTo>
                  <a:pt x="44361" y="16262"/>
                  <a:pt x="44427" y="16323"/>
                  <a:pt x="44533" y="16323"/>
                </a:cubicBezTo>
                <a:cubicBezTo>
                  <a:pt x="45338" y="16285"/>
                  <a:pt x="46199" y="16229"/>
                  <a:pt x="46817" y="15667"/>
                </a:cubicBezTo>
                <a:cubicBezTo>
                  <a:pt x="47435" y="15105"/>
                  <a:pt x="47566" y="14281"/>
                  <a:pt x="47641" y="13532"/>
                </a:cubicBezTo>
                <a:cubicBezTo>
                  <a:pt x="47829" y="11491"/>
                  <a:pt x="47847" y="9431"/>
                  <a:pt x="47679" y="7409"/>
                </a:cubicBezTo>
                <a:cubicBezTo>
                  <a:pt x="47585" y="6398"/>
                  <a:pt x="47454" y="5386"/>
                  <a:pt x="47304" y="4394"/>
                </a:cubicBezTo>
                <a:cubicBezTo>
                  <a:pt x="47154" y="3570"/>
                  <a:pt x="47079" y="2521"/>
                  <a:pt x="46462" y="1885"/>
                </a:cubicBezTo>
                <a:cubicBezTo>
                  <a:pt x="45918" y="1285"/>
                  <a:pt x="45057" y="1154"/>
                  <a:pt x="44289" y="1061"/>
                </a:cubicBezTo>
                <a:cubicBezTo>
                  <a:pt x="43278" y="911"/>
                  <a:pt x="42248" y="780"/>
                  <a:pt x="41237" y="667"/>
                </a:cubicBezTo>
                <a:cubicBezTo>
                  <a:pt x="39139" y="443"/>
                  <a:pt x="37061" y="237"/>
                  <a:pt x="34963" y="143"/>
                </a:cubicBezTo>
                <a:cubicBezTo>
                  <a:pt x="32866" y="31"/>
                  <a:pt x="30787" y="12"/>
                  <a:pt x="28709" y="12"/>
                </a:cubicBezTo>
                <a:cubicBezTo>
                  <a:pt x="27848" y="4"/>
                  <a:pt x="26988" y="0"/>
                  <a:pt x="26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7"/>
          <p:cNvSpPr/>
          <p:nvPr/>
        </p:nvSpPr>
        <p:spPr>
          <a:xfrm>
            <a:off x="5078311" y="1478743"/>
            <a:ext cx="3485329" cy="269315"/>
          </a:xfrm>
          <a:custGeom>
            <a:rect b="b" l="l" r="r" t="t"/>
            <a:pathLst>
              <a:path extrusionOk="0" h="15396" w="46349">
                <a:moveTo>
                  <a:pt x="11760" y="0"/>
                </a:moveTo>
                <a:cubicBezTo>
                  <a:pt x="9030" y="0"/>
                  <a:pt x="6337" y="263"/>
                  <a:pt x="3858" y="1336"/>
                </a:cubicBezTo>
                <a:cubicBezTo>
                  <a:pt x="2959" y="1729"/>
                  <a:pt x="2060" y="2253"/>
                  <a:pt x="1442" y="3002"/>
                </a:cubicBezTo>
                <a:cubicBezTo>
                  <a:pt x="0" y="4706"/>
                  <a:pt x="150" y="7197"/>
                  <a:pt x="506" y="9388"/>
                </a:cubicBezTo>
                <a:cubicBezTo>
                  <a:pt x="675" y="10493"/>
                  <a:pt x="918" y="11635"/>
                  <a:pt x="1573" y="12553"/>
                </a:cubicBezTo>
                <a:cubicBezTo>
                  <a:pt x="2903" y="14351"/>
                  <a:pt x="5450" y="14631"/>
                  <a:pt x="7678" y="14763"/>
                </a:cubicBezTo>
                <a:cubicBezTo>
                  <a:pt x="13465" y="15082"/>
                  <a:pt x="19267" y="15396"/>
                  <a:pt x="25054" y="15396"/>
                </a:cubicBezTo>
                <a:cubicBezTo>
                  <a:pt x="30130" y="15396"/>
                  <a:pt x="35194" y="15154"/>
                  <a:pt x="40225" y="14463"/>
                </a:cubicBezTo>
                <a:cubicBezTo>
                  <a:pt x="42547" y="14145"/>
                  <a:pt x="45244" y="13414"/>
                  <a:pt x="46031" y="11204"/>
                </a:cubicBezTo>
                <a:cubicBezTo>
                  <a:pt x="46349" y="10324"/>
                  <a:pt x="46255" y="9332"/>
                  <a:pt x="46199" y="8396"/>
                </a:cubicBezTo>
                <a:cubicBezTo>
                  <a:pt x="46162" y="7871"/>
                  <a:pt x="46105" y="7309"/>
                  <a:pt x="45806" y="6879"/>
                </a:cubicBezTo>
                <a:cubicBezTo>
                  <a:pt x="45300" y="6167"/>
                  <a:pt x="44326" y="6017"/>
                  <a:pt x="43465" y="5961"/>
                </a:cubicBezTo>
                <a:cubicBezTo>
                  <a:pt x="40862" y="5793"/>
                  <a:pt x="38240" y="5455"/>
                  <a:pt x="35862" y="4294"/>
                </a:cubicBezTo>
                <a:cubicBezTo>
                  <a:pt x="35600" y="4163"/>
                  <a:pt x="35356" y="3995"/>
                  <a:pt x="35169" y="3770"/>
                </a:cubicBezTo>
                <a:cubicBezTo>
                  <a:pt x="34869" y="3358"/>
                  <a:pt x="34907" y="2815"/>
                  <a:pt x="34757" y="2328"/>
                </a:cubicBezTo>
                <a:cubicBezTo>
                  <a:pt x="34532" y="1673"/>
                  <a:pt x="34027" y="1167"/>
                  <a:pt x="33390" y="905"/>
                </a:cubicBezTo>
                <a:cubicBezTo>
                  <a:pt x="32753" y="661"/>
                  <a:pt x="32079" y="512"/>
                  <a:pt x="31386" y="474"/>
                </a:cubicBezTo>
                <a:cubicBezTo>
                  <a:pt x="29305" y="256"/>
                  <a:pt x="27217" y="209"/>
                  <a:pt x="25129" y="209"/>
                </a:cubicBezTo>
                <a:cubicBezTo>
                  <a:pt x="23512" y="209"/>
                  <a:pt x="21896" y="237"/>
                  <a:pt x="20284" y="237"/>
                </a:cubicBezTo>
                <a:cubicBezTo>
                  <a:pt x="19145" y="237"/>
                  <a:pt x="18007" y="223"/>
                  <a:pt x="16873" y="175"/>
                </a:cubicBezTo>
                <a:cubicBezTo>
                  <a:pt x="15182" y="103"/>
                  <a:pt x="13464" y="0"/>
                  <a:pt x="117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2"/>
              </a:buClr>
              <a:buSzPts val="1100"/>
              <a:buFont typeface="Arial"/>
              <a:buNone/>
            </a:pPr>
            <a:r>
              <a:rPr lang="en">
                <a:solidFill>
                  <a:schemeClr val="dk2"/>
                </a:solidFill>
                <a:latin typeface="Itim"/>
                <a:ea typeface="Itim"/>
                <a:cs typeface="Itim"/>
                <a:sym typeface="Itim"/>
              </a:rPr>
              <a:t>UK Undergraduate Education System</a:t>
            </a:r>
            <a:endParaRPr>
              <a:solidFill>
                <a:schemeClr val="dk2"/>
              </a:solidFill>
              <a:latin typeface="Itim"/>
              <a:ea typeface="Itim"/>
              <a:cs typeface="Itim"/>
              <a:sym typeface="Itim"/>
            </a:endParaRPr>
          </a:p>
        </p:txBody>
      </p:sp>
      <p:sp>
        <p:nvSpPr>
          <p:cNvPr id="1681" name="Google Shape;1681;p67"/>
          <p:cNvSpPr/>
          <p:nvPr/>
        </p:nvSpPr>
        <p:spPr>
          <a:xfrm>
            <a:off x="5030411" y="1460287"/>
            <a:ext cx="3598050" cy="291565"/>
          </a:xfrm>
          <a:custGeom>
            <a:rect b="b" l="l" r="r" t="t"/>
            <a:pathLst>
              <a:path extrusionOk="0" h="16668" w="47848">
                <a:moveTo>
                  <a:pt x="26144" y="462"/>
                </a:moveTo>
                <a:cubicBezTo>
                  <a:pt x="29743" y="462"/>
                  <a:pt x="33353" y="476"/>
                  <a:pt x="36948" y="743"/>
                </a:cubicBezTo>
                <a:cubicBezTo>
                  <a:pt x="38971" y="892"/>
                  <a:pt x="40975" y="1098"/>
                  <a:pt x="42978" y="1361"/>
                </a:cubicBezTo>
                <a:cubicBezTo>
                  <a:pt x="43465" y="1417"/>
                  <a:pt x="43971" y="1473"/>
                  <a:pt x="44458" y="1548"/>
                </a:cubicBezTo>
                <a:cubicBezTo>
                  <a:pt x="44851" y="1604"/>
                  <a:pt x="45207" y="1698"/>
                  <a:pt x="45563" y="1829"/>
                </a:cubicBezTo>
                <a:cubicBezTo>
                  <a:pt x="46424" y="2222"/>
                  <a:pt x="46574" y="3065"/>
                  <a:pt x="46742" y="3907"/>
                </a:cubicBezTo>
                <a:cubicBezTo>
                  <a:pt x="47098" y="5855"/>
                  <a:pt x="47304" y="7840"/>
                  <a:pt x="47323" y="9825"/>
                </a:cubicBezTo>
                <a:cubicBezTo>
                  <a:pt x="47342" y="10818"/>
                  <a:pt x="47304" y="11810"/>
                  <a:pt x="47229" y="12803"/>
                </a:cubicBezTo>
                <a:cubicBezTo>
                  <a:pt x="47173" y="13570"/>
                  <a:pt x="47173" y="14488"/>
                  <a:pt x="46686" y="15143"/>
                </a:cubicBezTo>
                <a:cubicBezTo>
                  <a:pt x="46218" y="15780"/>
                  <a:pt x="45282" y="15855"/>
                  <a:pt x="44533" y="15874"/>
                </a:cubicBezTo>
                <a:cubicBezTo>
                  <a:pt x="44436" y="15880"/>
                  <a:pt x="44373" y="15937"/>
                  <a:pt x="44343" y="16009"/>
                </a:cubicBezTo>
                <a:lnTo>
                  <a:pt x="44343" y="16009"/>
                </a:lnTo>
                <a:cubicBezTo>
                  <a:pt x="40342" y="16101"/>
                  <a:pt x="36323" y="16175"/>
                  <a:pt x="32323" y="16248"/>
                </a:cubicBezTo>
                <a:cubicBezTo>
                  <a:pt x="30282" y="16276"/>
                  <a:pt x="28240" y="16290"/>
                  <a:pt x="26202" y="16290"/>
                </a:cubicBezTo>
                <a:cubicBezTo>
                  <a:pt x="24163" y="16290"/>
                  <a:pt x="22126" y="16276"/>
                  <a:pt x="20094" y="16248"/>
                </a:cubicBezTo>
                <a:cubicBezTo>
                  <a:pt x="16049" y="16211"/>
                  <a:pt x="11986" y="16136"/>
                  <a:pt x="7941" y="16024"/>
                </a:cubicBezTo>
                <a:cubicBezTo>
                  <a:pt x="7236" y="15995"/>
                  <a:pt x="6532" y="15955"/>
                  <a:pt x="5836" y="15955"/>
                </a:cubicBezTo>
                <a:cubicBezTo>
                  <a:pt x="5626" y="15955"/>
                  <a:pt x="5416" y="15959"/>
                  <a:pt x="5207" y="15967"/>
                </a:cubicBezTo>
                <a:cubicBezTo>
                  <a:pt x="4711" y="16004"/>
                  <a:pt x="4215" y="16024"/>
                  <a:pt x="3719" y="16024"/>
                </a:cubicBezTo>
                <a:cubicBezTo>
                  <a:pt x="3447" y="16024"/>
                  <a:pt x="3175" y="16018"/>
                  <a:pt x="2903" y="16005"/>
                </a:cubicBezTo>
                <a:cubicBezTo>
                  <a:pt x="2192" y="15949"/>
                  <a:pt x="1499" y="15724"/>
                  <a:pt x="1068" y="15106"/>
                </a:cubicBezTo>
                <a:cubicBezTo>
                  <a:pt x="637" y="14488"/>
                  <a:pt x="544" y="13776"/>
                  <a:pt x="488" y="13083"/>
                </a:cubicBezTo>
                <a:cubicBezTo>
                  <a:pt x="431" y="12166"/>
                  <a:pt x="431" y="11248"/>
                  <a:pt x="450" y="10331"/>
                </a:cubicBezTo>
                <a:cubicBezTo>
                  <a:pt x="469" y="9319"/>
                  <a:pt x="506" y="8289"/>
                  <a:pt x="562" y="7278"/>
                </a:cubicBezTo>
                <a:cubicBezTo>
                  <a:pt x="637" y="6304"/>
                  <a:pt x="731" y="5312"/>
                  <a:pt x="843" y="4338"/>
                </a:cubicBezTo>
                <a:cubicBezTo>
                  <a:pt x="937" y="3533"/>
                  <a:pt x="1012" y="2559"/>
                  <a:pt x="1705" y="1997"/>
                </a:cubicBezTo>
                <a:cubicBezTo>
                  <a:pt x="2342" y="1473"/>
                  <a:pt x="3297" y="1304"/>
                  <a:pt x="4083" y="1173"/>
                </a:cubicBezTo>
                <a:cubicBezTo>
                  <a:pt x="5001" y="1024"/>
                  <a:pt x="5937" y="949"/>
                  <a:pt x="6873" y="949"/>
                </a:cubicBezTo>
                <a:cubicBezTo>
                  <a:pt x="8765" y="892"/>
                  <a:pt x="10675" y="818"/>
                  <a:pt x="12566" y="743"/>
                </a:cubicBezTo>
                <a:cubicBezTo>
                  <a:pt x="16649" y="574"/>
                  <a:pt x="20712" y="480"/>
                  <a:pt x="24795" y="462"/>
                </a:cubicBezTo>
                <a:cubicBezTo>
                  <a:pt x="25244" y="462"/>
                  <a:pt x="25694" y="462"/>
                  <a:pt x="26144" y="462"/>
                </a:cubicBezTo>
                <a:close/>
                <a:moveTo>
                  <a:pt x="26128" y="1"/>
                </a:moveTo>
                <a:cubicBezTo>
                  <a:pt x="22775" y="1"/>
                  <a:pt x="19421" y="58"/>
                  <a:pt x="16068" y="162"/>
                </a:cubicBezTo>
                <a:cubicBezTo>
                  <a:pt x="13952" y="218"/>
                  <a:pt x="11836" y="293"/>
                  <a:pt x="9720" y="387"/>
                </a:cubicBezTo>
                <a:cubicBezTo>
                  <a:pt x="7847" y="480"/>
                  <a:pt x="5974" y="387"/>
                  <a:pt x="4139" y="686"/>
                </a:cubicBezTo>
                <a:cubicBezTo>
                  <a:pt x="3278" y="818"/>
                  <a:pt x="2342" y="1005"/>
                  <a:pt x="1611" y="1492"/>
                </a:cubicBezTo>
                <a:cubicBezTo>
                  <a:pt x="881" y="1960"/>
                  <a:pt x="619" y="2728"/>
                  <a:pt x="488" y="3552"/>
                </a:cubicBezTo>
                <a:cubicBezTo>
                  <a:pt x="207" y="5574"/>
                  <a:pt x="38" y="7615"/>
                  <a:pt x="19" y="9656"/>
                </a:cubicBezTo>
                <a:cubicBezTo>
                  <a:pt x="1" y="10668"/>
                  <a:pt x="1" y="11679"/>
                  <a:pt x="38" y="12690"/>
                </a:cubicBezTo>
                <a:cubicBezTo>
                  <a:pt x="38" y="13421"/>
                  <a:pt x="169" y="14151"/>
                  <a:pt x="450" y="14844"/>
                </a:cubicBezTo>
                <a:cubicBezTo>
                  <a:pt x="712" y="15518"/>
                  <a:pt x="1255" y="16024"/>
                  <a:pt x="1930" y="16267"/>
                </a:cubicBezTo>
                <a:cubicBezTo>
                  <a:pt x="2397" y="16423"/>
                  <a:pt x="2902" y="16471"/>
                  <a:pt x="3407" y="16471"/>
                </a:cubicBezTo>
                <a:cubicBezTo>
                  <a:pt x="3691" y="16471"/>
                  <a:pt x="3975" y="16456"/>
                  <a:pt x="4252" y="16436"/>
                </a:cubicBezTo>
                <a:cubicBezTo>
                  <a:pt x="4745" y="16414"/>
                  <a:pt x="5232" y="16404"/>
                  <a:pt x="5717" y="16404"/>
                </a:cubicBezTo>
                <a:cubicBezTo>
                  <a:pt x="6060" y="16404"/>
                  <a:pt x="6401" y="16409"/>
                  <a:pt x="6742" y="16417"/>
                </a:cubicBezTo>
                <a:cubicBezTo>
                  <a:pt x="7810" y="16454"/>
                  <a:pt x="8858" y="16492"/>
                  <a:pt x="9907" y="16510"/>
                </a:cubicBezTo>
                <a:cubicBezTo>
                  <a:pt x="12004" y="16567"/>
                  <a:pt x="14083" y="16604"/>
                  <a:pt x="16181" y="16623"/>
                </a:cubicBezTo>
                <a:cubicBezTo>
                  <a:pt x="18500" y="16654"/>
                  <a:pt x="20820" y="16668"/>
                  <a:pt x="23136" y="16668"/>
                </a:cubicBezTo>
                <a:cubicBezTo>
                  <a:pt x="25027" y="16668"/>
                  <a:pt x="26917" y="16658"/>
                  <a:pt x="28802" y="16642"/>
                </a:cubicBezTo>
                <a:cubicBezTo>
                  <a:pt x="33016" y="16585"/>
                  <a:pt x="37229" y="16492"/>
                  <a:pt x="41443" y="16342"/>
                </a:cubicBezTo>
                <a:cubicBezTo>
                  <a:pt x="42403" y="16290"/>
                  <a:pt x="43363" y="16253"/>
                  <a:pt x="44338" y="16203"/>
                </a:cubicBezTo>
                <a:lnTo>
                  <a:pt x="44338" y="16203"/>
                </a:lnTo>
                <a:cubicBezTo>
                  <a:pt x="44365" y="16272"/>
                  <a:pt x="44424" y="16324"/>
                  <a:pt x="44516" y="16324"/>
                </a:cubicBezTo>
                <a:cubicBezTo>
                  <a:pt x="44521" y="16324"/>
                  <a:pt x="44527" y="16324"/>
                  <a:pt x="44533" y="16323"/>
                </a:cubicBezTo>
                <a:cubicBezTo>
                  <a:pt x="45338" y="16286"/>
                  <a:pt x="46199" y="16230"/>
                  <a:pt x="46817" y="15686"/>
                </a:cubicBezTo>
                <a:cubicBezTo>
                  <a:pt x="47435" y="15125"/>
                  <a:pt x="47566" y="14282"/>
                  <a:pt x="47641" y="13533"/>
                </a:cubicBezTo>
                <a:cubicBezTo>
                  <a:pt x="47829" y="11492"/>
                  <a:pt x="47847" y="9451"/>
                  <a:pt x="47679" y="7409"/>
                </a:cubicBezTo>
                <a:cubicBezTo>
                  <a:pt x="47585" y="6398"/>
                  <a:pt x="47454" y="5406"/>
                  <a:pt x="47304" y="4413"/>
                </a:cubicBezTo>
                <a:cubicBezTo>
                  <a:pt x="47154" y="3570"/>
                  <a:pt x="47079" y="2540"/>
                  <a:pt x="46462" y="1885"/>
                </a:cubicBezTo>
                <a:cubicBezTo>
                  <a:pt x="45918" y="1304"/>
                  <a:pt x="45057" y="1155"/>
                  <a:pt x="44289" y="1061"/>
                </a:cubicBezTo>
                <a:cubicBezTo>
                  <a:pt x="43278" y="930"/>
                  <a:pt x="42248" y="799"/>
                  <a:pt x="41237" y="668"/>
                </a:cubicBezTo>
                <a:cubicBezTo>
                  <a:pt x="39139" y="443"/>
                  <a:pt x="37061" y="256"/>
                  <a:pt x="34963" y="143"/>
                </a:cubicBezTo>
                <a:cubicBezTo>
                  <a:pt x="32866" y="31"/>
                  <a:pt x="30787" y="31"/>
                  <a:pt x="28709" y="12"/>
                </a:cubicBezTo>
                <a:cubicBezTo>
                  <a:pt x="27848" y="5"/>
                  <a:pt x="26988" y="1"/>
                  <a:pt x="261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82" name="Google Shape;1682;p67"/>
          <p:cNvPicPr preferRelativeResize="0"/>
          <p:nvPr/>
        </p:nvPicPr>
        <p:blipFill>
          <a:blip r:embed="rId3">
            <a:alphaModFix/>
          </a:blip>
          <a:stretch>
            <a:fillRect/>
          </a:stretch>
        </p:blipFill>
        <p:spPr>
          <a:xfrm>
            <a:off x="433425" y="1944549"/>
            <a:ext cx="3762301" cy="2506594"/>
          </a:xfrm>
          <a:prstGeom prst="rect">
            <a:avLst/>
          </a:prstGeom>
          <a:noFill/>
          <a:ln>
            <a:noFill/>
          </a:ln>
        </p:spPr>
      </p:pic>
      <p:sp>
        <p:nvSpPr>
          <p:cNvPr id="1683" name="Google Shape;1683;p67"/>
          <p:cNvSpPr txBox="1"/>
          <p:nvPr/>
        </p:nvSpPr>
        <p:spPr>
          <a:xfrm>
            <a:off x="546950" y="4505250"/>
            <a:ext cx="3566700" cy="400200"/>
          </a:xfrm>
          <a:prstGeom prst="rect">
            <a:avLst/>
          </a:prstGeom>
          <a:noFill/>
          <a:ln cap="flat"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tim"/>
                <a:ea typeface="Itim"/>
                <a:cs typeface="Itim"/>
                <a:sym typeface="Itim"/>
              </a:rPr>
              <a:t>Liberal Arts Education</a:t>
            </a:r>
            <a:endParaRPr>
              <a:latin typeface="Itim"/>
              <a:ea typeface="Itim"/>
              <a:cs typeface="Itim"/>
              <a:sym typeface="Itim"/>
            </a:endParaRPr>
          </a:p>
          <a:p>
            <a:pPr indent="0" lvl="0" marL="0" rtl="0" algn="ctr">
              <a:spcBef>
                <a:spcPts val="0"/>
              </a:spcBef>
              <a:spcAft>
                <a:spcPts val="0"/>
              </a:spcAft>
              <a:buNone/>
            </a:pPr>
            <a:r>
              <a:rPr lang="en" sz="800">
                <a:latin typeface="Muli"/>
                <a:ea typeface="Muli"/>
                <a:cs typeface="Muli"/>
                <a:sym typeface="Muli"/>
              </a:rPr>
              <a:t>a well-rounded foundation for future careers or graduate studies</a:t>
            </a:r>
            <a:endParaRPr sz="800">
              <a:latin typeface="Muli"/>
              <a:ea typeface="Muli"/>
              <a:cs typeface="Muli"/>
              <a:sym typeface="Muli"/>
            </a:endParaRPr>
          </a:p>
        </p:txBody>
      </p:sp>
      <p:sp>
        <p:nvSpPr>
          <p:cNvPr id="1684" name="Google Shape;1684;p67"/>
          <p:cNvSpPr/>
          <p:nvPr/>
        </p:nvSpPr>
        <p:spPr>
          <a:xfrm>
            <a:off x="4384522" y="4691176"/>
            <a:ext cx="282822" cy="214274"/>
          </a:xfrm>
          <a:custGeom>
            <a:rect b="b" l="l" r="r" t="t"/>
            <a:pathLst>
              <a:path extrusionOk="0" h="6503" w="7004">
                <a:moveTo>
                  <a:pt x="4975" y="0"/>
                </a:moveTo>
                <a:cubicBezTo>
                  <a:pt x="3832" y="0"/>
                  <a:pt x="2712" y="311"/>
                  <a:pt x="1776" y="1057"/>
                </a:cubicBezTo>
                <a:cubicBezTo>
                  <a:pt x="0" y="2465"/>
                  <a:pt x="50" y="4442"/>
                  <a:pt x="369" y="6503"/>
                </a:cubicBezTo>
                <a:lnTo>
                  <a:pt x="1542" y="6486"/>
                </a:lnTo>
                <a:cubicBezTo>
                  <a:pt x="804" y="4743"/>
                  <a:pt x="1340" y="2716"/>
                  <a:pt x="2848" y="1560"/>
                </a:cubicBezTo>
                <a:cubicBezTo>
                  <a:pt x="3580" y="1035"/>
                  <a:pt x="4478" y="737"/>
                  <a:pt x="5385" y="737"/>
                </a:cubicBezTo>
                <a:cubicBezTo>
                  <a:pt x="5433" y="737"/>
                  <a:pt x="5481" y="737"/>
                  <a:pt x="5529" y="739"/>
                </a:cubicBezTo>
                <a:cubicBezTo>
                  <a:pt x="5898" y="756"/>
                  <a:pt x="6618" y="756"/>
                  <a:pt x="6953" y="1057"/>
                </a:cubicBezTo>
                <a:cubicBezTo>
                  <a:pt x="6970" y="806"/>
                  <a:pt x="6987" y="555"/>
                  <a:pt x="7004" y="303"/>
                </a:cubicBezTo>
                <a:cubicBezTo>
                  <a:pt x="6342" y="110"/>
                  <a:pt x="5654" y="0"/>
                  <a:pt x="49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7"/>
          <p:cNvSpPr/>
          <p:nvPr/>
        </p:nvSpPr>
        <p:spPr>
          <a:xfrm>
            <a:off x="4435929" y="4726137"/>
            <a:ext cx="228712" cy="178754"/>
          </a:xfrm>
          <a:custGeom>
            <a:rect b="b" l="l" r="r" t="t"/>
            <a:pathLst>
              <a:path extrusionOk="0" h="5425" w="5664">
                <a:moveTo>
                  <a:pt x="4091" y="0"/>
                </a:moveTo>
                <a:cubicBezTo>
                  <a:pt x="3816" y="0"/>
                  <a:pt x="3537" y="31"/>
                  <a:pt x="3268" y="80"/>
                </a:cubicBezTo>
                <a:cubicBezTo>
                  <a:pt x="2581" y="231"/>
                  <a:pt x="1944" y="566"/>
                  <a:pt x="1425" y="1035"/>
                </a:cubicBezTo>
                <a:cubicBezTo>
                  <a:pt x="252" y="2158"/>
                  <a:pt x="0" y="3833"/>
                  <a:pt x="453" y="5341"/>
                </a:cubicBezTo>
                <a:cubicBezTo>
                  <a:pt x="470" y="5375"/>
                  <a:pt x="470" y="5391"/>
                  <a:pt x="453" y="5425"/>
                </a:cubicBezTo>
                <a:lnTo>
                  <a:pt x="1575" y="5408"/>
                </a:lnTo>
                <a:cubicBezTo>
                  <a:pt x="325" y="3287"/>
                  <a:pt x="2161" y="824"/>
                  <a:pt x="4337" y="824"/>
                </a:cubicBezTo>
                <a:cubicBezTo>
                  <a:pt x="4756" y="824"/>
                  <a:pt x="5188" y="916"/>
                  <a:pt x="5613" y="1119"/>
                </a:cubicBezTo>
                <a:cubicBezTo>
                  <a:pt x="5630" y="884"/>
                  <a:pt x="5647" y="633"/>
                  <a:pt x="5664" y="399"/>
                </a:cubicBezTo>
                <a:lnTo>
                  <a:pt x="5664" y="399"/>
                </a:lnTo>
                <a:cubicBezTo>
                  <a:pt x="5641" y="408"/>
                  <a:pt x="5619" y="412"/>
                  <a:pt x="5597" y="412"/>
                </a:cubicBezTo>
                <a:cubicBezTo>
                  <a:pt x="5537" y="412"/>
                  <a:pt x="5482" y="381"/>
                  <a:pt x="5446" y="332"/>
                </a:cubicBezTo>
                <a:lnTo>
                  <a:pt x="5429" y="281"/>
                </a:lnTo>
                <a:cubicBezTo>
                  <a:pt x="5395" y="231"/>
                  <a:pt x="5395" y="164"/>
                  <a:pt x="5446" y="114"/>
                </a:cubicBezTo>
                <a:cubicBezTo>
                  <a:pt x="5094" y="80"/>
                  <a:pt x="4474" y="13"/>
                  <a:pt x="4390" y="13"/>
                </a:cubicBezTo>
                <a:cubicBezTo>
                  <a:pt x="4291" y="4"/>
                  <a:pt x="4191" y="0"/>
                  <a:pt x="40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7"/>
          <p:cNvSpPr/>
          <p:nvPr/>
        </p:nvSpPr>
        <p:spPr>
          <a:xfrm>
            <a:off x="4488021" y="4765086"/>
            <a:ext cx="173917" cy="138719"/>
          </a:xfrm>
          <a:custGeom>
            <a:rect b="b" l="l" r="r" t="t"/>
            <a:pathLst>
              <a:path extrusionOk="0" h="4210" w="4307">
                <a:moveTo>
                  <a:pt x="2937" y="1"/>
                </a:moveTo>
                <a:cubicBezTo>
                  <a:pt x="2280" y="1"/>
                  <a:pt x="1638" y="201"/>
                  <a:pt x="1106" y="674"/>
                </a:cubicBezTo>
                <a:cubicBezTo>
                  <a:pt x="101" y="1596"/>
                  <a:pt x="1" y="3020"/>
                  <a:pt x="520" y="4209"/>
                </a:cubicBezTo>
                <a:lnTo>
                  <a:pt x="1710" y="4209"/>
                </a:lnTo>
                <a:cubicBezTo>
                  <a:pt x="1106" y="3506"/>
                  <a:pt x="1090" y="2484"/>
                  <a:pt x="1659" y="1763"/>
                </a:cubicBezTo>
                <a:cubicBezTo>
                  <a:pt x="2063" y="1318"/>
                  <a:pt x="2627" y="1077"/>
                  <a:pt x="3197" y="1077"/>
                </a:cubicBezTo>
                <a:cubicBezTo>
                  <a:pt x="3549" y="1077"/>
                  <a:pt x="3903" y="1169"/>
                  <a:pt x="4223" y="1361"/>
                </a:cubicBezTo>
                <a:cubicBezTo>
                  <a:pt x="4239" y="993"/>
                  <a:pt x="4273" y="624"/>
                  <a:pt x="4306" y="272"/>
                </a:cubicBezTo>
                <a:cubicBezTo>
                  <a:pt x="3865" y="99"/>
                  <a:pt x="3397" y="1"/>
                  <a:pt x="29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7"/>
          <p:cNvSpPr txBox="1"/>
          <p:nvPr/>
        </p:nvSpPr>
        <p:spPr>
          <a:xfrm>
            <a:off x="5030400" y="4505250"/>
            <a:ext cx="3566700" cy="400200"/>
          </a:xfrm>
          <a:prstGeom prst="rect">
            <a:avLst/>
          </a:prstGeom>
          <a:noFill/>
          <a:ln cap="flat" cmpd="sng" w="9525">
            <a:solidFill>
              <a:schemeClr val="accent2"/>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Itim"/>
                <a:ea typeface="Itim"/>
                <a:cs typeface="Itim"/>
                <a:sym typeface="Itim"/>
              </a:rPr>
              <a:t>Specialized University System</a:t>
            </a:r>
            <a:endParaRPr>
              <a:latin typeface="Itim"/>
              <a:ea typeface="Itim"/>
              <a:cs typeface="Itim"/>
              <a:sym typeface="Itim"/>
            </a:endParaRPr>
          </a:p>
          <a:p>
            <a:pPr indent="0" lvl="0" marL="0" rtl="0" algn="ctr">
              <a:spcBef>
                <a:spcPts val="0"/>
              </a:spcBef>
              <a:spcAft>
                <a:spcPts val="0"/>
              </a:spcAft>
              <a:buNone/>
            </a:pPr>
            <a:r>
              <a:rPr lang="en" sz="800">
                <a:latin typeface="Muli"/>
                <a:ea typeface="Muli"/>
                <a:cs typeface="Muli"/>
                <a:sym typeface="Muli"/>
              </a:rPr>
              <a:t> more focused and targeted towards specific career paths</a:t>
            </a:r>
            <a:endParaRPr sz="800">
              <a:latin typeface="Muli"/>
              <a:ea typeface="Muli"/>
              <a:cs typeface="Muli"/>
              <a:sym typeface="Muli"/>
            </a:endParaRPr>
          </a:p>
        </p:txBody>
      </p:sp>
      <p:pic>
        <p:nvPicPr>
          <p:cNvPr id="1688" name="Google Shape;1688;p67"/>
          <p:cNvPicPr preferRelativeResize="0"/>
          <p:nvPr/>
        </p:nvPicPr>
        <p:blipFill>
          <a:blip r:embed="rId4">
            <a:alphaModFix/>
          </a:blip>
          <a:stretch>
            <a:fillRect/>
          </a:stretch>
        </p:blipFill>
        <p:spPr>
          <a:xfrm>
            <a:off x="4718850" y="1922400"/>
            <a:ext cx="2078549" cy="2138500"/>
          </a:xfrm>
          <a:prstGeom prst="rect">
            <a:avLst/>
          </a:prstGeom>
          <a:noFill/>
          <a:ln>
            <a:noFill/>
          </a:ln>
        </p:spPr>
      </p:pic>
      <p:pic>
        <p:nvPicPr>
          <p:cNvPr id="1689" name="Google Shape;1689;p67"/>
          <p:cNvPicPr preferRelativeResize="0"/>
          <p:nvPr/>
        </p:nvPicPr>
        <p:blipFill>
          <a:blip r:embed="rId5">
            <a:alphaModFix/>
          </a:blip>
          <a:stretch>
            <a:fillRect/>
          </a:stretch>
        </p:blipFill>
        <p:spPr>
          <a:xfrm>
            <a:off x="6825426" y="1902352"/>
            <a:ext cx="2114567" cy="2448599"/>
          </a:xfrm>
          <a:prstGeom prst="rect">
            <a:avLst/>
          </a:prstGeom>
          <a:noFill/>
          <a:ln>
            <a:noFill/>
          </a:ln>
        </p:spPr>
      </p:pic>
      <p:sp>
        <p:nvSpPr>
          <p:cNvPr id="1690" name="Google Shape;1690;p67"/>
          <p:cNvSpPr/>
          <p:nvPr/>
        </p:nvSpPr>
        <p:spPr>
          <a:xfrm>
            <a:off x="4757750" y="2326800"/>
            <a:ext cx="228600" cy="17340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7"/>
          <p:cNvSpPr/>
          <p:nvPr/>
        </p:nvSpPr>
        <p:spPr>
          <a:xfrm>
            <a:off x="6867525" y="2326800"/>
            <a:ext cx="228600" cy="20022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pic>
        <p:nvPicPr>
          <p:cNvPr id="1696" name="Google Shape;1696;p68"/>
          <p:cNvPicPr preferRelativeResize="0"/>
          <p:nvPr/>
        </p:nvPicPr>
        <p:blipFill rotWithShape="1">
          <a:blip r:embed="rId3">
            <a:alphaModFix/>
          </a:blip>
          <a:srcRect b="0" l="0" r="0" t="48148"/>
          <a:stretch/>
        </p:blipFill>
        <p:spPr>
          <a:xfrm>
            <a:off x="2235680" y="3137388"/>
            <a:ext cx="2164870" cy="1085363"/>
          </a:xfrm>
          <a:prstGeom prst="rect">
            <a:avLst/>
          </a:prstGeom>
          <a:noFill/>
          <a:ln>
            <a:noFill/>
          </a:ln>
        </p:spPr>
      </p:pic>
      <p:grpSp>
        <p:nvGrpSpPr>
          <p:cNvPr id="1697" name="Google Shape;1697;p68"/>
          <p:cNvGrpSpPr/>
          <p:nvPr/>
        </p:nvGrpSpPr>
        <p:grpSpPr>
          <a:xfrm>
            <a:off x="2310362" y="985117"/>
            <a:ext cx="4523277" cy="176025"/>
            <a:chOff x="4345425" y="2175475"/>
            <a:chExt cx="800750" cy="176025"/>
          </a:xfrm>
        </p:grpSpPr>
        <p:sp>
          <p:nvSpPr>
            <p:cNvPr id="1698" name="Google Shape;1698;p68"/>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8"/>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0" name="Google Shape;1700;p68"/>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Data (</a:t>
            </a:r>
            <a:r>
              <a:rPr lang="en"/>
              <a:t>1/3</a:t>
            </a:r>
            <a:r>
              <a:rPr lang="en"/>
              <a:t>)</a:t>
            </a:r>
            <a:endParaRPr/>
          </a:p>
        </p:txBody>
      </p:sp>
      <p:grpSp>
        <p:nvGrpSpPr>
          <p:cNvPr id="1701" name="Google Shape;1701;p68"/>
          <p:cNvGrpSpPr/>
          <p:nvPr/>
        </p:nvGrpSpPr>
        <p:grpSpPr>
          <a:xfrm rot="5400000">
            <a:off x="-67247" y="260862"/>
            <a:ext cx="806657" cy="421744"/>
            <a:chOff x="1822875" y="1377000"/>
            <a:chExt cx="548075" cy="286550"/>
          </a:xfrm>
        </p:grpSpPr>
        <p:sp>
          <p:nvSpPr>
            <p:cNvPr id="1702" name="Google Shape;1702;p68"/>
            <p:cNvSpPr/>
            <p:nvPr/>
          </p:nvSpPr>
          <p:spPr>
            <a:xfrm>
              <a:off x="1822875" y="1402500"/>
              <a:ext cx="163425" cy="251950"/>
            </a:xfrm>
            <a:custGeom>
              <a:rect b="b" l="l" r="r" t="t"/>
              <a:pathLst>
                <a:path extrusionOk="0" h="10078" w="6537">
                  <a:moveTo>
                    <a:pt x="849" y="1"/>
                  </a:moveTo>
                  <a:cubicBezTo>
                    <a:pt x="528" y="1"/>
                    <a:pt x="193" y="83"/>
                    <a:pt x="100" y="361"/>
                  </a:cubicBezTo>
                  <a:cubicBezTo>
                    <a:pt x="86" y="404"/>
                    <a:pt x="72" y="443"/>
                    <a:pt x="58" y="486"/>
                  </a:cubicBezTo>
                  <a:cubicBezTo>
                    <a:pt x="0" y="657"/>
                    <a:pt x="189" y="853"/>
                    <a:pt x="300" y="945"/>
                  </a:cubicBezTo>
                  <a:lnTo>
                    <a:pt x="300" y="949"/>
                  </a:lnTo>
                  <a:cubicBezTo>
                    <a:pt x="553" y="628"/>
                    <a:pt x="1445" y="589"/>
                    <a:pt x="1784" y="585"/>
                  </a:cubicBezTo>
                  <a:lnTo>
                    <a:pt x="1819" y="585"/>
                  </a:lnTo>
                  <a:cubicBezTo>
                    <a:pt x="2019" y="585"/>
                    <a:pt x="2215" y="593"/>
                    <a:pt x="2408" y="611"/>
                  </a:cubicBezTo>
                  <a:cubicBezTo>
                    <a:pt x="2247" y="322"/>
                    <a:pt x="1705" y="165"/>
                    <a:pt x="1466" y="97"/>
                  </a:cubicBezTo>
                  <a:cubicBezTo>
                    <a:pt x="1423" y="86"/>
                    <a:pt x="1381" y="76"/>
                    <a:pt x="1338" y="61"/>
                  </a:cubicBezTo>
                  <a:cubicBezTo>
                    <a:pt x="1213" y="29"/>
                    <a:pt x="1035" y="1"/>
                    <a:pt x="849" y="1"/>
                  </a:cubicBezTo>
                  <a:close/>
                  <a:moveTo>
                    <a:pt x="1160" y="1456"/>
                  </a:moveTo>
                  <a:cubicBezTo>
                    <a:pt x="1310" y="1538"/>
                    <a:pt x="1455" y="1612"/>
                    <a:pt x="1562" y="1684"/>
                  </a:cubicBezTo>
                  <a:cubicBezTo>
                    <a:pt x="2358" y="2190"/>
                    <a:pt x="3556" y="2668"/>
                    <a:pt x="4187" y="3360"/>
                  </a:cubicBezTo>
                  <a:cubicBezTo>
                    <a:pt x="4804" y="4037"/>
                    <a:pt x="4308" y="4405"/>
                    <a:pt x="3862" y="4989"/>
                  </a:cubicBezTo>
                  <a:cubicBezTo>
                    <a:pt x="3517" y="5446"/>
                    <a:pt x="3171" y="5899"/>
                    <a:pt x="2824" y="6351"/>
                  </a:cubicBezTo>
                  <a:cubicBezTo>
                    <a:pt x="2133" y="7260"/>
                    <a:pt x="1441" y="8170"/>
                    <a:pt x="749" y="9075"/>
                  </a:cubicBezTo>
                  <a:cubicBezTo>
                    <a:pt x="375" y="9571"/>
                    <a:pt x="1423" y="10078"/>
                    <a:pt x="2190" y="10078"/>
                  </a:cubicBezTo>
                  <a:cubicBezTo>
                    <a:pt x="2472" y="10078"/>
                    <a:pt x="2714" y="10010"/>
                    <a:pt x="2835" y="9849"/>
                  </a:cubicBezTo>
                  <a:cubicBezTo>
                    <a:pt x="3759" y="8641"/>
                    <a:pt x="4679" y="7428"/>
                    <a:pt x="5602" y="6220"/>
                  </a:cubicBezTo>
                  <a:cubicBezTo>
                    <a:pt x="5838" y="5909"/>
                    <a:pt x="6237" y="5520"/>
                    <a:pt x="6537" y="5107"/>
                  </a:cubicBezTo>
                  <a:lnTo>
                    <a:pt x="6537" y="5107"/>
                  </a:lnTo>
                  <a:cubicBezTo>
                    <a:pt x="6351" y="5278"/>
                    <a:pt x="6166" y="5435"/>
                    <a:pt x="6012" y="5585"/>
                  </a:cubicBezTo>
                  <a:cubicBezTo>
                    <a:pt x="4939" y="6636"/>
                    <a:pt x="4044" y="7828"/>
                    <a:pt x="3263" y="9111"/>
                  </a:cubicBezTo>
                  <a:cubicBezTo>
                    <a:pt x="3078" y="9414"/>
                    <a:pt x="2365" y="9546"/>
                    <a:pt x="1797" y="9546"/>
                  </a:cubicBezTo>
                  <a:cubicBezTo>
                    <a:pt x="1334" y="9546"/>
                    <a:pt x="967" y="9461"/>
                    <a:pt x="1060" y="9307"/>
                  </a:cubicBezTo>
                  <a:cubicBezTo>
                    <a:pt x="2040" y="7692"/>
                    <a:pt x="3217" y="6391"/>
                    <a:pt x="4536" y="5061"/>
                  </a:cubicBezTo>
                  <a:cubicBezTo>
                    <a:pt x="5546" y="4037"/>
                    <a:pt x="4832" y="3460"/>
                    <a:pt x="3912" y="2764"/>
                  </a:cubicBezTo>
                  <a:cubicBezTo>
                    <a:pt x="3081" y="2133"/>
                    <a:pt x="2197" y="1569"/>
                    <a:pt x="1160" y="145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8"/>
            <p:cNvSpPr/>
            <p:nvPr/>
          </p:nvSpPr>
          <p:spPr>
            <a:xfrm>
              <a:off x="1824750" y="1417750"/>
              <a:ext cx="188550" cy="112450"/>
            </a:xfrm>
            <a:custGeom>
              <a:rect b="b" l="l" r="r" t="t"/>
              <a:pathLst>
                <a:path extrusionOk="0" h="4498" w="7542">
                  <a:moveTo>
                    <a:pt x="225" y="339"/>
                  </a:moveTo>
                  <a:cubicBezTo>
                    <a:pt x="215" y="353"/>
                    <a:pt x="203" y="371"/>
                    <a:pt x="193" y="389"/>
                  </a:cubicBezTo>
                  <a:cubicBezTo>
                    <a:pt x="1" y="750"/>
                    <a:pt x="286" y="824"/>
                    <a:pt x="674" y="824"/>
                  </a:cubicBezTo>
                  <a:lnTo>
                    <a:pt x="707" y="824"/>
                  </a:lnTo>
                  <a:cubicBezTo>
                    <a:pt x="835" y="824"/>
                    <a:pt x="960" y="831"/>
                    <a:pt x="1085" y="846"/>
                  </a:cubicBezTo>
                  <a:cubicBezTo>
                    <a:pt x="945" y="767"/>
                    <a:pt x="796" y="685"/>
                    <a:pt x="660" y="592"/>
                  </a:cubicBezTo>
                  <a:cubicBezTo>
                    <a:pt x="521" y="546"/>
                    <a:pt x="404" y="489"/>
                    <a:pt x="321" y="421"/>
                  </a:cubicBezTo>
                  <a:cubicBezTo>
                    <a:pt x="289" y="393"/>
                    <a:pt x="257" y="365"/>
                    <a:pt x="225" y="339"/>
                  </a:cubicBezTo>
                  <a:close/>
                  <a:moveTo>
                    <a:pt x="2333" y="1"/>
                  </a:moveTo>
                  <a:lnTo>
                    <a:pt x="2333" y="1"/>
                  </a:lnTo>
                  <a:cubicBezTo>
                    <a:pt x="2347" y="26"/>
                    <a:pt x="2357" y="54"/>
                    <a:pt x="2364" y="82"/>
                  </a:cubicBezTo>
                  <a:cubicBezTo>
                    <a:pt x="3395" y="739"/>
                    <a:pt x="4426" y="1395"/>
                    <a:pt x="5449" y="2055"/>
                  </a:cubicBezTo>
                  <a:cubicBezTo>
                    <a:pt x="5937" y="2368"/>
                    <a:pt x="6814" y="2786"/>
                    <a:pt x="6865" y="3467"/>
                  </a:cubicBezTo>
                  <a:cubicBezTo>
                    <a:pt x="6886" y="3805"/>
                    <a:pt x="6707" y="4158"/>
                    <a:pt x="6462" y="4497"/>
                  </a:cubicBezTo>
                  <a:cubicBezTo>
                    <a:pt x="7003" y="3997"/>
                    <a:pt x="7542" y="3403"/>
                    <a:pt x="7189" y="2685"/>
                  </a:cubicBezTo>
                  <a:cubicBezTo>
                    <a:pt x="6797" y="1894"/>
                    <a:pt x="5556" y="1209"/>
                    <a:pt x="4821" y="788"/>
                  </a:cubicBezTo>
                  <a:cubicBezTo>
                    <a:pt x="4023" y="329"/>
                    <a:pt x="3210" y="75"/>
                    <a:pt x="2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8"/>
            <p:cNvSpPr/>
            <p:nvPr/>
          </p:nvSpPr>
          <p:spPr>
            <a:xfrm>
              <a:off x="1830350" y="1417125"/>
              <a:ext cx="166575" cy="224050"/>
            </a:xfrm>
            <a:custGeom>
              <a:rect b="b" l="l" r="r" t="t"/>
              <a:pathLst>
                <a:path extrusionOk="0" h="8962" w="6663">
                  <a:moveTo>
                    <a:pt x="1485" y="0"/>
                  </a:moveTo>
                  <a:cubicBezTo>
                    <a:pt x="1146" y="4"/>
                    <a:pt x="254" y="43"/>
                    <a:pt x="1" y="364"/>
                  </a:cubicBezTo>
                  <a:cubicBezTo>
                    <a:pt x="33" y="390"/>
                    <a:pt x="65" y="418"/>
                    <a:pt x="97" y="446"/>
                  </a:cubicBezTo>
                  <a:cubicBezTo>
                    <a:pt x="180" y="514"/>
                    <a:pt x="297" y="571"/>
                    <a:pt x="436" y="617"/>
                  </a:cubicBezTo>
                  <a:cubicBezTo>
                    <a:pt x="572" y="710"/>
                    <a:pt x="721" y="792"/>
                    <a:pt x="861" y="871"/>
                  </a:cubicBezTo>
                  <a:cubicBezTo>
                    <a:pt x="1898" y="984"/>
                    <a:pt x="2782" y="1548"/>
                    <a:pt x="3613" y="2179"/>
                  </a:cubicBezTo>
                  <a:cubicBezTo>
                    <a:pt x="4533" y="2875"/>
                    <a:pt x="5247" y="3452"/>
                    <a:pt x="4237" y="4476"/>
                  </a:cubicBezTo>
                  <a:cubicBezTo>
                    <a:pt x="2918" y="5806"/>
                    <a:pt x="1741" y="7107"/>
                    <a:pt x="761" y="8722"/>
                  </a:cubicBezTo>
                  <a:cubicBezTo>
                    <a:pt x="668" y="8876"/>
                    <a:pt x="1035" y="8961"/>
                    <a:pt x="1498" y="8961"/>
                  </a:cubicBezTo>
                  <a:cubicBezTo>
                    <a:pt x="2066" y="8961"/>
                    <a:pt x="2779" y="8829"/>
                    <a:pt x="2964" y="8526"/>
                  </a:cubicBezTo>
                  <a:cubicBezTo>
                    <a:pt x="3745" y="7243"/>
                    <a:pt x="4640" y="6051"/>
                    <a:pt x="5713" y="5000"/>
                  </a:cubicBezTo>
                  <a:cubicBezTo>
                    <a:pt x="5867" y="4850"/>
                    <a:pt x="6052" y="4693"/>
                    <a:pt x="6238" y="4522"/>
                  </a:cubicBezTo>
                  <a:cubicBezTo>
                    <a:pt x="6483" y="4183"/>
                    <a:pt x="6662" y="3830"/>
                    <a:pt x="6641" y="3492"/>
                  </a:cubicBezTo>
                  <a:cubicBezTo>
                    <a:pt x="6590" y="2811"/>
                    <a:pt x="5713" y="2393"/>
                    <a:pt x="5225" y="2080"/>
                  </a:cubicBezTo>
                  <a:cubicBezTo>
                    <a:pt x="4202" y="1420"/>
                    <a:pt x="3171" y="764"/>
                    <a:pt x="2140" y="107"/>
                  </a:cubicBezTo>
                  <a:cubicBezTo>
                    <a:pt x="2133" y="79"/>
                    <a:pt x="2123" y="51"/>
                    <a:pt x="2109" y="26"/>
                  </a:cubicBezTo>
                  <a:cubicBezTo>
                    <a:pt x="1916" y="8"/>
                    <a:pt x="1720" y="0"/>
                    <a:pt x="1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8"/>
            <p:cNvSpPr/>
            <p:nvPr/>
          </p:nvSpPr>
          <p:spPr>
            <a:xfrm>
              <a:off x="1983600" y="1387975"/>
              <a:ext cx="118150" cy="230725"/>
            </a:xfrm>
            <a:custGeom>
              <a:rect b="b" l="l" r="r" t="t"/>
              <a:pathLst>
                <a:path extrusionOk="0" h="9229" w="4726">
                  <a:moveTo>
                    <a:pt x="425" y="1"/>
                  </a:moveTo>
                  <a:cubicBezTo>
                    <a:pt x="236" y="1"/>
                    <a:pt x="315" y="336"/>
                    <a:pt x="489" y="700"/>
                  </a:cubicBezTo>
                  <a:cubicBezTo>
                    <a:pt x="521" y="478"/>
                    <a:pt x="610" y="282"/>
                    <a:pt x="738" y="144"/>
                  </a:cubicBezTo>
                  <a:cubicBezTo>
                    <a:pt x="596" y="43"/>
                    <a:pt x="493" y="1"/>
                    <a:pt x="425" y="1"/>
                  </a:cubicBezTo>
                  <a:close/>
                  <a:moveTo>
                    <a:pt x="3781" y="4408"/>
                  </a:moveTo>
                  <a:cubicBezTo>
                    <a:pt x="3246" y="4961"/>
                    <a:pt x="2433" y="5588"/>
                    <a:pt x="2236" y="5787"/>
                  </a:cubicBezTo>
                  <a:cubicBezTo>
                    <a:pt x="1534" y="6505"/>
                    <a:pt x="863" y="7247"/>
                    <a:pt x="211" y="8006"/>
                  </a:cubicBezTo>
                  <a:cubicBezTo>
                    <a:pt x="1" y="8248"/>
                    <a:pt x="304" y="8797"/>
                    <a:pt x="685" y="9229"/>
                  </a:cubicBezTo>
                  <a:cubicBezTo>
                    <a:pt x="721" y="9172"/>
                    <a:pt x="764" y="9118"/>
                    <a:pt x="814" y="9065"/>
                  </a:cubicBezTo>
                  <a:cubicBezTo>
                    <a:pt x="1556" y="8316"/>
                    <a:pt x="2297" y="7567"/>
                    <a:pt x="3042" y="6814"/>
                  </a:cubicBezTo>
                  <a:cubicBezTo>
                    <a:pt x="3438" y="6416"/>
                    <a:pt x="4329" y="5792"/>
                    <a:pt x="4726" y="5231"/>
                  </a:cubicBezTo>
                  <a:cubicBezTo>
                    <a:pt x="4469" y="4946"/>
                    <a:pt x="4115" y="4668"/>
                    <a:pt x="3781" y="4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8"/>
            <p:cNvSpPr/>
            <p:nvPr/>
          </p:nvSpPr>
          <p:spPr>
            <a:xfrm>
              <a:off x="1989850" y="1386450"/>
              <a:ext cx="169475" cy="277100"/>
            </a:xfrm>
            <a:custGeom>
              <a:rect b="b" l="l" r="r" t="t"/>
              <a:pathLst>
                <a:path extrusionOk="0" h="11084" w="6779">
                  <a:moveTo>
                    <a:pt x="239" y="761"/>
                  </a:moveTo>
                  <a:lnTo>
                    <a:pt x="239" y="761"/>
                  </a:lnTo>
                  <a:cubicBezTo>
                    <a:pt x="186" y="1142"/>
                    <a:pt x="300" y="1591"/>
                    <a:pt x="660" y="1923"/>
                  </a:cubicBezTo>
                  <a:cubicBezTo>
                    <a:pt x="1377" y="2575"/>
                    <a:pt x="2090" y="3231"/>
                    <a:pt x="2803" y="3884"/>
                  </a:cubicBezTo>
                  <a:cubicBezTo>
                    <a:pt x="2992" y="4059"/>
                    <a:pt x="3256" y="4255"/>
                    <a:pt x="3531" y="4469"/>
                  </a:cubicBezTo>
                  <a:cubicBezTo>
                    <a:pt x="3698" y="4301"/>
                    <a:pt x="3837" y="4137"/>
                    <a:pt x="3926" y="3998"/>
                  </a:cubicBezTo>
                  <a:cubicBezTo>
                    <a:pt x="2927" y="3171"/>
                    <a:pt x="1854" y="2415"/>
                    <a:pt x="842" y="1620"/>
                  </a:cubicBezTo>
                  <a:cubicBezTo>
                    <a:pt x="653" y="1470"/>
                    <a:pt x="403" y="1103"/>
                    <a:pt x="239" y="761"/>
                  </a:cubicBezTo>
                  <a:close/>
                  <a:moveTo>
                    <a:pt x="945" y="1"/>
                  </a:moveTo>
                  <a:cubicBezTo>
                    <a:pt x="767" y="1"/>
                    <a:pt x="610" y="76"/>
                    <a:pt x="488" y="205"/>
                  </a:cubicBezTo>
                  <a:cubicBezTo>
                    <a:pt x="536" y="233"/>
                    <a:pt x="582" y="269"/>
                    <a:pt x="635" y="311"/>
                  </a:cubicBezTo>
                  <a:cubicBezTo>
                    <a:pt x="1737" y="1174"/>
                    <a:pt x="2860" y="2023"/>
                    <a:pt x="3944" y="2907"/>
                  </a:cubicBezTo>
                  <a:cubicBezTo>
                    <a:pt x="4568" y="3417"/>
                    <a:pt x="5413" y="4056"/>
                    <a:pt x="5570" y="4915"/>
                  </a:cubicBezTo>
                  <a:cubicBezTo>
                    <a:pt x="5738" y="5817"/>
                    <a:pt x="4700" y="6373"/>
                    <a:pt x="4126" y="6929"/>
                  </a:cubicBezTo>
                  <a:cubicBezTo>
                    <a:pt x="3167" y="7860"/>
                    <a:pt x="2261" y="8837"/>
                    <a:pt x="1391" y="9849"/>
                  </a:cubicBezTo>
                  <a:cubicBezTo>
                    <a:pt x="1362" y="9882"/>
                    <a:pt x="1327" y="9896"/>
                    <a:pt x="1280" y="9896"/>
                  </a:cubicBezTo>
                  <a:cubicBezTo>
                    <a:pt x="1081" y="9896"/>
                    <a:pt x="735" y="9628"/>
                    <a:pt x="435" y="9290"/>
                  </a:cubicBezTo>
                  <a:lnTo>
                    <a:pt x="435" y="9290"/>
                  </a:lnTo>
                  <a:cubicBezTo>
                    <a:pt x="1" y="10007"/>
                    <a:pt x="792" y="11083"/>
                    <a:pt x="1530" y="11083"/>
                  </a:cubicBezTo>
                  <a:cubicBezTo>
                    <a:pt x="1719" y="11083"/>
                    <a:pt x="1905" y="11016"/>
                    <a:pt x="2065" y="10851"/>
                  </a:cubicBezTo>
                  <a:cubicBezTo>
                    <a:pt x="3056" y="9853"/>
                    <a:pt x="4044" y="8851"/>
                    <a:pt x="5035" y="7853"/>
                  </a:cubicBezTo>
                  <a:cubicBezTo>
                    <a:pt x="5670" y="7207"/>
                    <a:pt x="6778" y="6465"/>
                    <a:pt x="6643" y="5432"/>
                  </a:cubicBezTo>
                  <a:cubicBezTo>
                    <a:pt x="6522" y="4533"/>
                    <a:pt x="5509" y="3891"/>
                    <a:pt x="4903" y="3335"/>
                  </a:cubicBezTo>
                  <a:cubicBezTo>
                    <a:pt x="3801" y="2326"/>
                    <a:pt x="2696" y="1317"/>
                    <a:pt x="1594" y="304"/>
                  </a:cubicBezTo>
                  <a:cubicBezTo>
                    <a:pt x="1359" y="90"/>
                    <a:pt x="1138" y="1"/>
                    <a:pt x="9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8"/>
            <p:cNvSpPr/>
            <p:nvPr/>
          </p:nvSpPr>
          <p:spPr>
            <a:xfrm>
              <a:off x="1995825" y="1391550"/>
              <a:ext cx="137475" cy="242325"/>
            </a:xfrm>
            <a:custGeom>
              <a:rect b="b" l="l" r="r" t="t"/>
              <a:pathLst>
                <a:path extrusionOk="0" h="9693" w="5499">
                  <a:moveTo>
                    <a:pt x="249" y="1"/>
                  </a:moveTo>
                  <a:cubicBezTo>
                    <a:pt x="121" y="139"/>
                    <a:pt x="32" y="335"/>
                    <a:pt x="0" y="557"/>
                  </a:cubicBezTo>
                  <a:cubicBezTo>
                    <a:pt x="164" y="899"/>
                    <a:pt x="414" y="1266"/>
                    <a:pt x="603" y="1416"/>
                  </a:cubicBezTo>
                  <a:cubicBezTo>
                    <a:pt x="1615" y="2211"/>
                    <a:pt x="2688" y="2967"/>
                    <a:pt x="3687" y="3794"/>
                  </a:cubicBezTo>
                  <a:cubicBezTo>
                    <a:pt x="3598" y="3933"/>
                    <a:pt x="3459" y="4097"/>
                    <a:pt x="3292" y="4265"/>
                  </a:cubicBezTo>
                  <a:cubicBezTo>
                    <a:pt x="3626" y="4525"/>
                    <a:pt x="3980" y="4803"/>
                    <a:pt x="4237" y="5088"/>
                  </a:cubicBezTo>
                  <a:cubicBezTo>
                    <a:pt x="3840" y="5649"/>
                    <a:pt x="2949" y="6273"/>
                    <a:pt x="2553" y="6671"/>
                  </a:cubicBezTo>
                  <a:cubicBezTo>
                    <a:pt x="1808" y="7424"/>
                    <a:pt x="1067" y="8173"/>
                    <a:pt x="325" y="8922"/>
                  </a:cubicBezTo>
                  <a:cubicBezTo>
                    <a:pt x="275" y="8975"/>
                    <a:pt x="232" y="9029"/>
                    <a:pt x="196" y="9086"/>
                  </a:cubicBezTo>
                  <a:cubicBezTo>
                    <a:pt x="496" y="9424"/>
                    <a:pt x="842" y="9692"/>
                    <a:pt x="1041" y="9692"/>
                  </a:cubicBezTo>
                  <a:cubicBezTo>
                    <a:pt x="1088" y="9692"/>
                    <a:pt x="1123" y="9678"/>
                    <a:pt x="1152" y="9645"/>
                  </a:cubicBezTo>
                  <a:cubicBezTo>
                    <a:pt x="2022" y="8633"/>
                    <a:pt x="2928" y="7656"/>
                    <a:pt x="3887" y="6725"/>
                  </a:cubicBezTo>
                  <a:cubicBezTo>
                    <a:pt x="4461" y="6169"/>
                    <a:pt x="5499" y="5613"/>
                    <a:pt x="5331" y="4711"/>
                  </a:cubicBezTo>
                  <a:cubicBezTo>
                    <a:pt x="5174" y="3852"/>
                    <a:pt x="4329" y="3213"/>
                    <a:pt x="3705" y="2703"/>
                  </a:cubicBezTo>
                  <a:cubicBezTo>
                    <a:pt x="2621" y="1819"/>
                    <a:pt x="1498" y="970"/>
                    <a:pt x="396" y="107"/>
                  </a:cubicBezTo>
                  <a:cubicBezTo>
                    <a:pt x="343" y="65"/>
                    <a:pt x="297" y="29"/>
                    <a:pt x="2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8"/>
            <p:cNvSpPr/>
            <p:nvPr/>
          </p:nvSpPr>
          <p:spPr>
            <a:xfrm>
              <a:off x="2127325" y="1397150"/>
              <a:ext cx="167675" cy="219250"/>
            </a:xfrm>
            <a:custGeom>
              <a:rect b="b" l="l" r="r" t="t"/>
              <a:pathLst>
                <a:path extrusionOk="0" h="8770" w="6707">
                  <a:moveTo>
                    <a:pt x="374" y="1"/>
                  </a:moveTo>
                  <a:cubicBezTo>
                    <a:pt x="292" y="12"/>
                    <a:pt x="214" y="26"/>
                    <a:pt x="132" y="47"/>
                  </a:cubicBezTo>
                  <a:cubicBezTo>
                    <a:pt x="107" y="68"/>
                    <a:pt x="86" y="90"/>
                    <a:pt x="60" y="111"/>
                  </a:cubicBezTo>
                  <a:cubicBezTo>
                    <a:pt x="0" y="389"/>
                    <a:pt x="50" y="435"/>
                    <a:pt x="217" y="661"/>
                  </a:cubicBezTo>
                  <a:cubicBezTo>
                    <a:pt x="520" y="1070"/>
                    <a:pt x="1337" y="1409"/>
                    <a:pt x="1921" y="1409"/>
                  </a:cubicBezTo>
                  <a:cubicBezTo>
                    <a:pt x="2015" y="1409"/>
                    <a:pt x="2100" y="1403"/>
                    <a:pt x="2178" y="1385"/>
                  </a:cubicBezTo>
                  <a:cubicBezTo>
                    <a:pt x="2225" y="1373"/>
                    <a:pt x="2275" y="1363"/>
                    <a:pt x="2321" y="1352"/>
                  </a:cubicBezTo>
                  <a:cubicBezTo>
                    <a:pt x="2456" y="1320"/>
                    <a:pt x="2424" y="1231"/>
                    <a:pt x="2328" y="1124"/>
                  </a:cubicBezTo>
                  <a:lnTo>
                    <a:pt x="2328" y="1124"/>
                  </a:lnTo>
                  <a:cubicBezTo>
                    <a:pt x="3676" y="1598"/>
                    <a:pt x="5006" y="2251"/>
                    <a:pt x="6318" y="2857"/>
                  </a:cubicBezTo>
                  <a:cubicBezTo>
                    <a:pt x="4863" y="3666"/>
                    <a:pt x="3583" y="4686"/>
                    <a:pt x="2489" y="5906"/>
                  </a:cubicBezTo>
                  <a:cubicBezTo>
                    <a:pt x="3843" y="4768"/>
                    <a:pt x="5245" y="3702"/>
                    <a:pt x="6707" y="2708"/>
                  </a:cubicBezTo>
                  <a:cubicBezTo>
                    <a:pt x="4892" y="1873"/>
                    <a:pt x="3027" y="1153"/>
                    <a:pt x="1123" y="529"/>
                  </a:cubicBezTo>
                  <a:cubicBezTo>
                    <a:pt x="802" y="425"/>
                    <a:pt x="538" y="218"/>
                    <a:pt x="374" y="1"/>
                  </a:cubicBezTo>
                  <a:close/>
                  <a:moveTo>
                    <a:pt x="1761" y="6786"/>
                  </a:moveTo>
                  <a:cubicBezTo>
                    <a:pt x="1519" y="7104"/>
                    <a:pt x="1284" y="7436"/>
                    <a:pt x="1062" y="7774"/>
                  </a:cubicBezTo>
                  <a:cubicBezTo>
                    <a:pt x="905" y="8024"/>
                    <a:pt x="2214" y="8769"/>
                    <a:pt x="2867" y="8769"/>
                  </a:cubicBezTo>
                  <a:cubicBezTo>
                    <a:pt x="3009" y="8769"/>
                    <a:pt x="3124" y="8733"/>
                    <a:pt x="3177" y="8644"/>
                  </a:cubicBezTo>
                  <a:cubicBezTo>
                    <a:pt x="3455" y="8216"/>
                    <a:pt x="3751" y="7806"/>
                    <a:pt x="4068" y="7414"/>
                  </a:cubicBezTo>
                  <a:lnTo>
                    <a:pt x="4068" y="7414"/>
                  </a:lnTo>
                  <a:cubicBezTo>
                    <a:pt x="3932" y="7528"/>
                    <a:pt x="3801" y="7642"/>
                    <a:pt x="3669" y="7757"/>
                  </a:cubicBezTo>
                  <a:cubicBezTo>
                    <a:pt x="3583" y="7831"/>
                    <a:pt x="3462" y="7864"/>
                    <a:pt x="3326" y="7864"/>
                  </a:cubicBezTo>
                  <a:cubicBezTo>
                    <a:pt x="2749" y="7864"/>
                    <a:pt x="1857" y="7275"/>
                    <a:pt x="1761" y="67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8"/>
            <p:cNvSpPr/>
            <p:nvPr/>
          </p:nvSpPr>
          <p:spPr>
            <a:xfrm>
              <a:off x="2129450" y="1377000"/>
              <a:ext cx="241500" cy="205525"/>
            </a:xfrm>
            <a:custGeom>
              <a:rect b="b" l="l" r="r" t="t"/>
              <a:pathLst>
                <a:path extrusionOk="0" h="8221" w="9660">
                  <a:moveTo>
                    <a:pt x="2404" y="6712"/>
                  </a:moveTo>
                  <a:lnTo>
                    <a:pt x="2404" y="6712"/>
                  </a:lnTo>
                  <a:cubicBezTo>
                    <a:pt x="2204" y="6883"/>
                    <a:pt x="2004" y="7051"/>
                    <a:pt x="1808" y="7225"/>
                  </a:cubicBezTo>
                  <a:cubicBezTo>
                    <a:pt x="1687" y="7329"/>
                    <a:pt x="1651" y="7457"/>
                    <a:pt x="1676" y="7592"/>
                  </a:cubicBezTo>
                  <a:cubicBezTo>
                    <a:pt x="1908" y="7289"/>
                    <a:pt x="2150" y="6993"/>
                    <a:pt x="2404" y="6712"/>
                  </a:cubicBezTo>
                  <a:close/>
                  <a:moveTo>
                    <a:pt x="518" y="1"/>
                  </a:moveTo>
                  <a:cubicBezTo>
                    <a:pt x="7" y="1"/>
                    <a:pt x="1" y="422"/>
                    <a:pt x="289" y="807"/>
                  </a:cubicBezTo>
                  <a:cubicBezTo>
                    <a:pt x="381" y="792"/>
                    <a:pt x="475" y="789"/>
                    <a:pt x="567" y="789"/>
                  </a:cubicBezTo>
                  <a:cubicBezTo>
                    <a:pt x="1416" y="789"/>
                    <a:pt x="2243" y="1274"/>
                    <a:pt x="3017" y="1605"/>
                  </a:cubicBezTo>
                  <a:cubicBezTo>
                    <a:pt x="4600" y="2280"/>
                    <a:pt x="6184" y="2957"/>
                    <a:pt x="7767" y="3634"/>
                  </a:cubicBezTo>
                  <a:cubicBezTo>
                    <a:pt x="7827" y="3663"/>
                    <a:pt x="9015" y="4237"/>
                    <a:pt x="8626" y="4437"/>
                  </a:cubicBezTo>
                  <a:cubicBezTo>
                    <a:pt x="6800" y="5378"/>
                    <a:pt x="5246" y="6644"/>
                    <a:pt x="3983" y="8220"/>
                  </a:cubicBezTo>
                  <a:cubicBezTo>
                    <a:pt x="5623" y="6822"/>
                    <a:pt x="7346" y="5535"/>
                    <a:pt x="9150" y="4351"/>
                  </a:cubicBezTo>
                  <a:cubicBezTo>
                    <a:pt x="9660" y="4016"/>
                    <a:pt x="8786" y="3321"/>
                    <a:pt x="8533" y="3196"/>
                  </a:cubicBezTo>
                  <a:cubicBezTo>
                    <a:pt x="6105" y="1983"/>
                    <a:pt x="3616" y="942"/>
                    <a:pt x="1038" y="97"/>
                  </a:cubicBezTo>
                  <a:cubicBezTo>
                    <a:pt x="824" y="30"/>
                    <a:pt x="653" y="1"/>
                    <a:pt x="5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8"/>
            <p:cNvSpPr/>
            <p:nvPr/>
          </p:nvSpPr>
          <p:spPr>
            <a:xfrm>
              <a:off x="2136675" y="1396700"/>
              <a:ext cx="218150" cy="197050"/>
            </a:xfrm>
            <a:custGeom>
              <a:rect b="b" l="l" r="r" t="t"/>
              <a:pathLst>
                <a:path extrusionOk="0" h="7882" w="8726">
                  <a:moveTo>
                    <a:pt x="278" y="1"/>
                  </a:moveTo>
                  <a:cubicBezTo>
                    <a:pt x="186" y="1"/>
                    <a:pt x="92" y="4"/>
                    <a:pt x="0" y="19"/>
                  </a:cubicBezTo>
                  <a:cubicBezTo>
                    <a:pt x="164" y="236"/>
                    <a:pt x="428" y="443"/>
                    <a:pt x="749" y="547"/>
                  </a:cubicBezTo>
                  <a:cubicBezTo>
                    <a:pt x="2653" y="1171"/>
                    <a:pt x="4518" y="1891"/>
                    <a:pt x="6333" y="2726"/>
                  </a:cubicBezTo>
                  <a:cubicBezTo>
                    <a:pt x="4871" y="3720"/>
                    <a:pt x="3469" y="4786"/>
                    <a:pt x="2115" y="5924"/>
                  </a:cubicBezTo>
                  <a:cubicBezTo>
                    <a:pt x="1861" y="6205"/>
                    <a:pt x="1619" y="6501"/>
                    <a:pt x="1387" y="6804"/>
                  </a:cubicBezTo>
                  <a:cubicBezTo>
                    <a:pt x="1483" y="7293"/>
                    <a:pt x="2375" y="7882"/>
                    <a:pt x="2952" y="7882"/>
                  </a:cubicBezTo>
                  <a:cubicBezTo>
                    <a:pt x="3088" y="7882"/>
                    <a:pt x="3209" y="7849"/>
                    <a:pt x="3295" y="7775"/>
                  </a:cubicBezTo>
                  <a:cubicBezTo>
                    <a:pt x="3427" y="7660"/>
                    <a:pt x="3558" y="7546"/>
                    <a:pt x="3694" y="7432"/>
                  </a:cubicBezTo>
                  <a:cubicBezTo>
                    <a:pt x="4957" y="5856"/>
                    <a:pt x="6511" y="4590"/>
                    <a:pt x="8337" y="3649"/>
                  </a:cubicBezTo>
                  <a:cubicBezTo>
                    <a:pt x="8726" y="3449"/>
                    <a:pt x="7538" y="2875"/>
                    <a:pt x="7478" y="2846"/>
                  </a:cubicBezTo>
                  <a:cubicBezTo>
                    <a:pt x="5895" y="2169"/>
                    <a:pt x="4311" y="1492"/>
                    <a:pt x="2728" y="817"/>
                  </a:cubicBezTo>
                  <a:cubicBezTo>
                    <a:pt x="1954" y="486"/>
                    <a:pt x="1127" y="1"/>
                    <a:pt x="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68"/>
          <p:cNvGrpSpPr/>
          <p:nvPr/>
        </p:nvGrpSpPr>
        <p:grpSpPr>
          <a:xfrm rot="687707">
            <a:off x="8358662" y="100328"/>
            <a:ext cx="712177" cy="591408"/>
            <a:chOff x="1857000" y="3245400"/>
            <a:chExt cx="1233825" cy="1186575"/>
          </a:xfrm>
        </p:grpSpPr>
        <p:sp>
          <p:nvSpPr>
            <p:cNvPr id="1712" name="Google Shape;1712;p68"/>
            <p:cNvSpPr/>
            <p:nvPr/>
          </p:nvSpPr>
          <p:spPr>
            <a:xfrm>
              <a:off x="2513000" y="4148825"/>
              <a:ext cx="463125" cy="272250"/>
            </a:xfrm>
            <a:custGeom>
              <a:rect b="b" l="l" r="r" t="t"/>
              <a:pathLst>
                <a:path extrusionOk="0" h="10890" w="18525">
                  <a:moveTo>
                    <a:pt x="12728" y="1"/>
                  </a:moveTo>
                  <a:cubicBezTo>
                    <a:pt x="12377" y="28"/>
                    <a:pt x="11899" y="1641"/>
                    <a:pt x="11664" y="2065"/>
                  </a:cubicBezTo>
                  <a:cubicBezTo>
                    <a:pt x="10979" y="3318"/>
                    <a:pt x="10015" y="4435"/>
                    <a:pt x="9005" y="5418"/>
                  </a:cubicBezTo>
                  <a:cubicBezTo>
                    <a:pt x="6527" y="7843"/>
                    <a:pt x="3263" y="9754"/>
                    <a:pt x="0" y="10889"/>
                  </a:cubicBezTo>
                  <a:cubicBezTo>
                    <a:pt x="5192" y="10331"/>
                    <a:pt x="10556" y="9114"/>
                    <a:pt x="15144" y="6626"/>
                  </a:cubicBezTo>
                  <a:cubicBezTo>
                    <a:pt x="16685" y="5788"/>
                    <a:pt x="17578" y="5409"/>
                    <a:pt x="18524" y="4066"/>
                  </a:cubicBezTo>
                  <a:cubicBezTo>
                    <a:pt x="17623" y="3976"/>
                    <a:pt x="17064" y="3038"/>
                    <a:pt x="16189" y="2651"/>
                  </a:cubicBezTo>
                  <a:cubicBezTo>
                    <a:pt x="15928" y="2543"/>
                    <a:pt x="12728" y="1"/>
                    <a:pt x="127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8"/>
            <p:cNvSpPr/>
            <p:nvPr/>
          </p:nvSpPr>
          <p:spPr>
            <a:xfrm>
              <a:off x="2508725" y="4143800"/>
              <a:ext cx="474150" cy="281125"/>
            </a:xfrm>
            <a:custGeom>
              <a:rect b="b" l="l" r="r" t="t"/>
              <a:pathLst>
                <a:path extrusionOk="0" h="11245" w="18966">
                  <a:moveTo>
                    <a:pt x="12884" y="443"/>
                  </a:moveTo>
                  <a:lnTo>
                    <a:pt x="14486" y="1707"/>
                  </a:lnTo>
                  <a:lnTo>
                    <a:pt x="15351" y="2383"/>
                  </a:lnTo>
                  <a:lnTo>
                    <a:pt x="15793" y="2716"/>
                  </a:lnTo>
                  <a:lnTo>
                    <a:pt x="16018" y="2879"/>
                  </a:lnTo>
                  <a:lnTo>
                    <a:pt x="16135" y="2960"/>
                  </a:lnTo>
                  <a:lnTo>
                    <a:pt x="16198" y="2996"/>
                  </a:lnTo>
                  <a:lnTo>
                    <a:pt x="16225" y="3023"/>
                  </a:lnTo>
                  <a:lnTo>
                    <a:pt x="16279" y="3050"/>
                  </a:lnTo>
                  <a:cubicBezTo>
                    <a:pt x="16469" y="3131"/>
                    <a:pt x="16649" y="3248"/>
                    <a:pt x="16820" y="3393"/>
                  </a:cubicBezTo>
                  <a:cubicBezTo>
                    <a:pt x="16991" y="3528"/>
                    <a:pt x="17163" y="3681"/>
                    <a:pt x="17334" y="3834"/>
                  </a:cubicBezTo>
                  <a:cubicBezTo>
                    <a:pt x="17514" y="3987"/>
                    <a:pt x="17703" y="4141"/>
                    <a:pt x="17920" y="4267"/>
                  </a:cubicBezTo>
                  <a:cubicBezTo>
                    <a:pt x="18030" y="4333"/>
                    <a:pt x="18147" y="4389"/>
                    <a:pt x="18270" y="4431"/>
                  </a:cubicBezTo>
                  <a:lnTo>
                    <a:pt x="18270" y="4431"/>
                  </a:lnTo>
                  <a:cubicBezTo>
                    <a:pt x="18099" y="4651"/>
                    <a:pt x="17917" y="4859"/>
                    <a:pt x="17713" y="5051"/>
                  </a:cubicBezTo>
                  <a:cubicBezTo>
                    <a:pt x="17424" y="5321"/>
                    <a:pt x="17100" y="5565"/>
                    <a:pt x="16757" y="5790"/>
                  </a:cubicBezTo>
                  <a:cubicBezTo>
                    <a:pt x="16415" y="6007"/>
                    <a:pt x="16045" y="6214"/>
                    <a:pt x="15684" y="6412"/>
                  </a:cubicBezTo>
                  <a:cubicBezTo>
                    <a:pt x="15315" y="6619"/>
                    <a:pt x="14945" y="6818"/>
                    <a:pt x="14585" y="7016"/>
                  </a:cubicBezTo>
                  <a:cubicBezTo>
                    <a:pt x="13106" y="7791"/>
                    <a:pt x="11547" y="8413"/>
                    <a:pt x="9961" y="8927"/>
                  </a:cubicBezTo>
                  <a:cubicBezTo>
                    <a:pt x="8374" y="9450"/>
                    <a:pt x="6752" y="9846"/>
                    <a:pt x="5111" y="10180"/>
                  </a:cubicBezTo>
                  <a:cubicBezTo>
                    <a:pt x="3896" y="10420"/>
                    <a:pt x="2671" y="10616"/>
                    <a:pt x="1444" y="10775"/>
                  </a:cubicBezTo>
                  <a:lnTo>
                    <a:pt x="1444" y="10775"/>
                  </a:lnTo>
                  <a:cubicBezTo>
                    <a:pt x="2382" y="10395"/>
                    <a:pt x="3302" y="9962"/>
                    <a:pt x="4192" y="9477"/>
                  </a:cubicBezTo>
                  <a:cubicBezTo>
                    <a:pt x="5463" y="8783"/>
                    <a:pt x="6670" y="7981"/>
                    <a:pt x="7806" y="7070"/>
                  </a:cubicBezTo>
                  <a:cubicBezTo>
                    <a:pt x="8933" y="6160"/>
                    <a:pt x="9979" y="5150"/>
                    <a:pt x="10898" y="4005"/>
                  </a:cubicBezTo>
                  <a:cubicBezTo>
                    <a:pt x="11123" y="3726"/>
                    <a:pt x="11340" y="3429"/>
                    <a:pt x="11538" y="3122"/>
                  </a:cubicBezTo>
                  <a:cubicBezTo>
                    <a:pt x="11646" y="2969"/>
                    <a:pt x="11736" y="2816"/>
                    <a:pt x="11835" y="2662"/>
                  </a:cubicBezTo>
                  <a:cubicBezTo>
                    <a:pt x="11881" y="2581"/>
                    <a:pt x="11926" y="2500"/>
                    <a:pt x="11971" y="2419"/>
                  </a:cubicBezTo>
                  <a:lnTo>
                    <a:pt x="12007" y="2356"/>
                  </a:lnTo>
                  <a:lnTo>
                    <a:pt x="12043" y="2293"/>
                  </a:lnTo>
                  <a:cubicBezTo>
                    <a:pt x="12061" y="2248"/>
                    <a:pt x="12079" y="2203"/>
                    <a:pt x="12097" y="2158"/>
                  </a:cubicBezTo>
                  <a:cubicBezTo>
                    <a:pt x="12241" y="1824"/>
                    <a:pt x="12367" y="1482"/>
                    <a:pt x="12502" y="1157"/>
                  </a:cubicBezTo>
                  <a:cubicBezTo>
                    <a:pt x="12575" y="995"/>
                    <a:pt x="12647" y="833"/>
                    <a:pt x="12728" y="688"/>
                  </a:cubicBezTo>
                  <a:cubicBezTo>
                    <a:pt x="12764" y="616"/>
                    <a:pt x="12809" y="544"/>
                    <a:pt x="12854" y="481"/>
                  </a:cubicBezTo>
                  <a:cubicBezTo>
                    <a:pt x="12863" y="468"/>
                    <a:pt x="12874" y="455"/>
                    <a:pt x="12884" y="443"/>
                  </a:cubicBezTo>
                  <a:close/>
                  <a:moveTo>
                    <a:pt x="12906" y="1"/>
                  </a:moveTo>
                  <a:cubicBezTo>
                    <a:pt x="12897" y="1"/>
                    <a:pt x="12889" y="2"/>
                    <a:pt x="12881" y="3"/>
                  </a:cubicBezTo>
                  <a:cubicBezTo>
                    <a:pt x="12755" y="21"/>
                    <a:pt x="12701" y="75"/>
                    <a:pt x="12647" y="120"/>
                  </a:cubicBezTo>
                  <a:cubicBezTo>
                    <a:pt x="12602" y="157"/>
                    <a:pt x="12566" y="202"/>
                    <a:pt x="12539" y="247"/>
                  </a:cubicBezTo>
                  <a:cubicBezTo>
                    <a:pt x="12475" y="337"/>
                    <a:pt x="12421" y="418"/>
                    <a:pt x="12376" y="499"/>
                  </a:cubicBezTo>
                  <a:cubicBezTo>
                    <a:pt x="12286" y="670"/>
                    <a:pt x="12214" y="842"/>
                    <a:pt x="12142" y="1004"/>
                  </a:cubicBezTo>
                  <a:cubicBezTo>
                    <a:pt x="12007" y="1346"/>
                    <a:pt x="11881" y="1689"/>
                    <a:pt x="11745" y="2013"/>
                  </a:cubicBezTo>
                  <a:lnTo>
                    <a:pt x="11691" y="2122"/>
                  </a:lnTo>
                  <a:lnTo>
                    <a:pt x="11673" y="2176"/>
                  </a:lnTo>
                  <a:lnTo>
                    <a:pt x="11637" y="2239"/>
                  </a:lnTo>
                  <a:cubicBezTo>
                    <a:pt x="11592" y="2311"/>
                    <a:pt x="11556" y="2392"/>
                    <a:pt x="11502" y="2464"/>
                  </a:cubicBezTo>
                  <a:cubicBezTo>
                    <a:pt x="11421" y="2617"/>
                    <a:pt x="11322" y="2771"/>
                    <a:pt x="11222" y="2915"/>
                  </a:cubicBezTo>
                  <a:cubicBezTo>
                    <a:pt x="11033" y="3212"/>
                    <a:pt x="10826" y="3501"/>
                    <a:pt x="10601" y="3780"/>
                  </a:cubicBezTo>
                  <a:cubicBezTo>
                    <a:pt x="9717" y="4889"/>
                    <a:pt x="8690" y="5898"/>
                    <a:pt x="7590" y="6800"/>
                  </a:cubicBezTo>
                  <a:cubicBezTo>
                    <a:pt x="6472" y="7701"/>
                    <a:pt x="5282" y="8503"/>
                    <a:pt x="4029" y="9188"/>
                  </a:cubicBezTo>
                  <a:cubicBezTo>
                    <a:pt x="2776" y="9883"/>
                    <a:pt x="1469" y="10459"/>
                    <a:pt x="117" y="10937"/>
                  </a:cubicBezTo>
                  <a:cubicBezTo>
                    <a:pt x="45" y="10964"/>
                    <a:pt x="0" y="11027"/>
                    <a:pt x="9" y="11108"/>
                  </a:cubicBezTo>
                  <a:cubicBezTo>
                    <a:pt x="18" y="11184"/>
                    <a:pt x="89" y="11244"/>
                    <a:pt x="172" y="11244"/>
                  </a:cubicBezTo>
                  <a:cubicBezTo>
                    <a:pt x="178" y="11244"/>
                    <a:pt x="184" y="11244"/>
                    <a:pt x="189" y="11244"/>
                  </a:cubicBezTo>
                  <a:cubicBezTo>
                    <a:pt x="1857" y="11063"/>
                    <a:pt x="3525" y="10820"/>
                    <a:pt x="5174" y="10486"/>
                  </a:cubicBezTo>
                  <a:cubicBezTo>
                    <a:pt x="6824" y="10153"/>
                    <a:pt x="8455" y="9747"/>
                    <a:pt x="10060" y="9225"/>
                  </a:cubicBezTo>
                  <a:cubicBezTo>
                    <a:pt x="10456" y="9089"/>
                    <a:pt x="10862" y="8963"/>
                    <a:pt x="11250" y="8810"/>
                  </a:cubicBezTo>
                  <a:lnTo>
                    <a:pt x="11844" y="8594"/>
                  </a:lnTo>
                  <a:lnTo>
                    <a:pt x="12430" y="8359"/>
                  </a:lnTo>
                  <a:cubicBezTo>
                    <a:pt x="12818" y="8206"/>
                    <a:pt x="13206" y="8026"/>
                    <a:pt x="13593" y="7863"/>
                  </a:cubicBezTo>
                  <a:lnTo>
                    <a:pt x="14170" y="7593"/>
                  </a:lnTo>
                  <a:cubicBezTo>
                    <a:pt x="14359" y="7503"/>
                    <a:pt x="14549" y="7422"/>
                    <a:pt x="14738" y="7323"/>
                  </a:cubicBezTo>
                  <a:cubicBezTo>
                    <a:pt x="15117" y="7133"/>
                    <a:pt x="15495" y="6944"/>
                    <a:pt x="15865" y="6755"/>
                  </a:cubicBezTo>
                  <a:cubicBezTo>
                    <a:pt x="16234" y="6556"/>
                    <a:pt x="16613" y="6367"/>
                    <a:pt x="16982" y="6151"/>
                  </a:cubicBezTo>
                  <a:cubicBezTo>
                    <a:pt x="17352" y="5934"/>
                    <a:pt x="17713" y="5691"/>
                    <a:pt x="18037" y="5394"/>
                  </a:cubicBezTo>
                  <a:cubicBezTo>
                    <a:pt x="18362" y="5096"/>
                    <a:pt x="18650" y="4763"/>
                    <a:pt x="18902" y="4420"/>
                  </a:cubicBezTo>
                  <a:cubicBezTo>
                    <a:pt x="18929" y="4384"/>
                    <a:pt x="18947" y="4339"/>
                    <a:pt x="18947" y="4303"/>
                  </a:cubicBezTo>
                  <a:cubicBezTo>
                    <a:pt x="18965" y="4159"/>
                    <a:pt x="18866" y="4042"/>
                    <a:pt x="18731" y="4023"/>
                  </a:cubicBezTo>
                  <a:lnTo>
                    <a:pt x="18722" y="4023"/>
                  </a:lnTo>
                  <a:cubicBezTo>
                    <a:pt x="18533" y="3996"/>
                    <a:pt x="18352" y="3924"/>
                    <a:pt x="18172" y="3825"/>
                  </a:cubicBezTo>
                  <a:cubicBezTo>
                    <a:pt x="18001" y="3726"/>
                    <a:pt x="17821" y="3600"/>
                    <a:pt x="17640" y="3456"/>
                  </a:cubicBezTo>
                  <a:cubicBezTo>
                    <a:pt x="17460" y="3320"/>
                    <a:pt x="17280" y="3176"/>
                    <a:pt x="17082" y="3032"/>
                  </a:cubicBezTo>
                  <a:cubicBezTo>
                    <a:pt x="16892" y="2897"/>
                    <a:pt x="16685" y="2762"/>
                    <a:pt x="16451" y="2662"/>
                  </a:cubicBezTo>
                  <a:lnTo>
                    <a:pt x="16415" y="2644"/>
                  </a:lnTo>
                  <a:lnTo>
                    <a:pt x="16360" y="2608"/>
                  </a:lnTo>
                  <a:lnTo>
                    <a:pt x="16261" y="2536"/>
                  </a:lnTo>
                  <a:lnTo>
                    <a:pt x="16036" y="2374"/>
                  </a:lnTo>
                  <a:lnTo>
                    <a:pt x="15603" y="2049"/>
                  </a:lnTo>
                  <a:lnTo>
                    <a:pt x="14738" y="1391"/>
                  </a:lnTo>
                  <a:lnTo>
                    <a:pt x="13025" y="48"/>
                  </a:lnTo>
                  <a:lnTo>
                    <a:pt x="13016" y="39"/>
                  </a:lnTo>
                  <a:cubicBezTo>
                    <a:pt x="12987" y="17"/>
                    <a:pt x="12945" y="1"/>
                    <a:pt x="12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8"/>
            <p:cNvSpPr/>
            <p:nvPr/>
          </p:nvSpPr>
          <p:spPr>
            <a:xfrm>
              <a:off x="1867600" y="3249925"/>
              <a:ext cx="1223225" cy="1178125"/>
            </a:xfrm>
            <a:custGeom>
              <a:rect b="b" l="l" r="r" t="t"/>
              <a:pathLst>
                <a:path extrusionOk="0" h="47125" w="48929">
                  <a:moveTo>
                    <a:pt x="2615" y="0"/>
                  </a:moveTo>
                  <a:cubicBezTo>
                    <a:pt x="1335" y="7617"/>
                    <a:pt x="541" y="15315"/>
                    <a:pt x="316" y="23049"/>
                  </a:cubicBezTo>
                  <a:cubicBezTo>
                    <a:pt x="82" y="30638"/>
                    <a:pt x="803" y="38291"/>
                    <a:pt x="100" y="45863"/>
                  </a:cubicBezTo>
                  <a:cubicBezTo>
                    <a:pt x="100" y="45944"/>
                    <a:pt x="55" y="45998"/>
                    <a:pt x="1" y="46025"/>
                  </a:cubicBezTo>
                  <a:cubicBezTo>
                    <a:pt x="5231" y="46886"/>
                    <a:pt x="10526" y="47124"/>
                    <a:pt x="15820" y="47124"/>
                  </a:cubicBezTo>
                  <a:cubicBezTo>
                    <a:pt x="17678" y="47124"/>
                    <a:pt x="19536" y="47095"/>
                    <a:pt x="21391" y="47053"/>
                  </a:cubicBezTo>
                  <a:cubicBezTo>
                    <a:pt x="22815" y="47017"/>
                    <a:pt x="24257" y="46963"/>
                    <a:pt x="25708" y="46863"/>
                  </a:cubicBezTo>
                  <a:cubicBezTo>
                    <a:pt x="31351" y="45601"/>
                    <a:pt x="37354" y="42402"/>
                    <a:pt x="38589" y="36633"/>
                  </a:cubicBezTo>
                  <a:cubicBezTo>
                    <a:pt x="38618" y="36502"/>
                    <a:pt x="38725" y="36441"/>
                    <a:pt x="38838" y="36441"/>
                  </a:cubicBezTo>
                  <a:cubicBezTo>
                    <a:pt x="38935" y="36441"/>
                    <a:pt x="39036" y="36486"/>
                    <a:pt x="39094" y="36570"/>
                  </a:cubicBezTo>
                  <a:cubicBezTo>
                    <a:pt x="40374" y="38517"/>
                    <a:pt x="42222" y="39634"/>
                    <a:pt x="44502" y="39941"/>
                  </a:cubicBezTo>
                  <a:cubicBezTo>
                    <a:pt x="47396" y="35452"/>
                    <a:pt x="47197" y="28520"/>
                    <a:pt x="47585" y="23599"/>
                  </a:cubicBezTo>
                  <a:cubicBezTo>
                    <a:pt x="48135" y="16631"/>
                    <a:pt x="48928" y="9645"/>
                    <a:pt x="48468" y="2668"/>
                  </a:cubicBezTo>
                  <a:cubicBezTo>
                    <a:pt x="33280" y="54"/>
                    <a:pt x="17929" y="1352"/>
                    <a:pt x="2642" y="9"/>
                  </a:cubicBezTo>
                  <a:cubicBezTo>
                    <a:pt x="2633" y="0"/>
                    <a:pt x="2624" y="0"/>
                    <a:pt x="2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8"/>
            <p:cNvSpPr/>
            <p:nvPr/>
          </p:nvSpPr>
          <p:spPr>
            <a:xfrm>
              <a:off x="1857000" y="3245400"/>
              <a:ext cx="1232000" cy="1186575"/>
            </a:xfrm>
            <a:custGeom>
              <a:rect b="b" l="l" r="r" t="t"/>
              <a:pathLst>
                <a:path extrusionOk="0" h="47463" w="49280">
                  <a:moveTo>
                    <a:pt x="3133" y="33"/>
                  </a:moveTo>
                  <a:lnTo>
                    <a:pt x="3147" y="37"/>
                  </a:lnTo>
                  <a:cubicBezTo>
                    <a:pt x="3142" y="37"/>
                    <a:pt x="3138" y="35"/>
                    <a:pt x="3133" y="33"/>
                  </a:cubicBezTo>
                  <a:close/>
                  <a:moveTo>
                    <a:pt x="3174" y="372"/>
                  </a:moveTo>
                  <a:cubicBezTo>
                    <a:pt x="10770" y="1029"/>
                    <a:pt x="18401" y="1047"/>
                    <a:pt x="26015" y="1227"/>
                  </a:cubicBezTo>
                  <a:cubicBezTo>
                    <a:pt x="29837" y="1317"/>
                    <a:pt x="33668" y="1443"/>
                    <a:pt x="37481" y="1714"/>
                  </a:cubicBezTo>
                  <a:lnTo>
                    <a:pt x="40338" y="1948"/>
                  </a:lnTo>
                  <a:lnTo>
                    <a:pt x="43187" y="2245"/>
                  </a:lnTo>
                  <a:lnTo>
                    <a:pt x="46026" y="2606"/>
                  </a:lnTo>
                  <a:cubicBezTo>
                    <a:pt x="46927" y="2750"/>
                    <a:pt x="47829" y="2867"/>
                    <a:pt x="48739" y="2985"/>
                  </a:cubicBezTo>
                  <a:cubicBezTo>
                    <a:pt x="48730" y="3354"/>
                    <a:pt x="48730" y="3697"/>
                    <a:pt x="48739" y="4048"/>
                  </a:cubicBezTo>
                  <a:lnTo>
                    <a:pt x="48766" y="5211"/>
                  </a:lnTo>
                  <a:cubicBezTo>
                    <a:pt x="48784" y="5995"/>
                    <a:pt x="48793" y="6779"/>
                    <a:pt x="48784" y="7564"/>
                  </a:cubicBezTo>
                  <a:cubicBezTo>
                    <a:pt x="48766" y="9132"/>
                    <a:pt x="48721" y="10700"/>
                    <a:pt x="48631" y="12269"/>
                  </a:cubicBezTo>
                  <a:cubicBezTo>
                    <a:pt x="48478" y="15415"/>
                    <a:pt x="48207" y="18542"/>
                    <a:pt x="47955" y="21688"/>
                  </a:cubicBezTo>
                  <a:cubicBezTo>
                    <a:pt x="47892" y="22473"/>
                    <a:pt x="47829" y="23257"/>
                    <a:pt x="47775" y="24041"/>
                  </a:cubicBezTo>
                  <a:cubicBezTo>
                    <a:pt x="47721" y="24834"/>
                    <a:pt x="47676" y="25618"/>
                    <a:pt x="47639" y="26403"/>
                  </a:cubicBezTo>
                  <a:cubicBezTo>
                    <a:pt x="47558" y="27980"/>
                    <a:pt x="47486" y="29548"/>
                    <a:pt x="47333" y="31108"/>
                  </a:cubicBezTo>
                  <a:cubicBezTo>
                    <a:pt x="47180" y="32667"/>
                    <a:pt x="46954" y="34218"/>
                    <a:pt x="46567" y="35732"/>
                  </a:cubicBezTo>
                  <a:cubicBezTo>
                    <a:pt x="46188" y="37213"/>
                    <a:pt x="45645" y="38651"/>
                    <a:pt x="44846" y="39944"/>
                  </a:cubicBezTo>
                  <a:lnTo>
                    <a:pt x="44846" y="39944"/>
                  </a:lnTo>
                  <a:cubicBezTo>
                    <a:pt x="43883" y="39803"/>
                    <a:pt x="42948" y="39509"/>
                    <a:pt x="42105" y="39022"/>
                  </a:cubicBezTo>
                  <a:cubicBezTo>
                    <a:pt x="41240" y="38526"/>
                    <a:pt x="40482" y="37832"/>
                    <a:pt x="39887" y="37021"/>
                  </a:cubicBezTo>
                  <a:lnTo>
                    <a:pt x="39671" y="36714"/>
                  </a:lnTo>
                  <a:lnTo>
                    <a:pt x="39644" y="36669"/>
                  </a:lnTo>
                  <a:cubicBezTo>
                    <a:pt x="39635" y="36660"/>
                    <a:pt x="39617" y="36633"/>
                    <a:pt x="39608" y="36615"/>
                  </a:cubicBezTo>
                  <a:cubicBezTo>
                    <a:pt x="39572" y="36579"/>
                    <a:pt x="39527" y="36552"/>
                    <a:pt x="39491" y="36525"/>
                  </a:cubicBezTo>
                  <a:cubicBezTo>
                    <a:pt x="39416" y="36488"/>
                    <a:pt x="39341" y="36469"/>
                    <a:pt x="39260" y="36469"/>
                  </a:cubicBezTo>
                  <a:cubicBezTo>
                    <a:pt x="39244" y="36469"/>
                    <a:pt x="39228" y="36470"/>
                    <a:pt x="39211" y="36471"/>
                  </a:cubicBezTo>
                  <a:cubicBezTo>
                    <a:pt x="39112" y="36480"/>
                    <a:pt x="39013" y="36534"/>
                    <a:pt x="38941" y="36615"/>
                  </a:cubicBezTo>
                  <a:cubicBezTo>
                    <a:pt x="38905" y="36660"/>
                    <a:pt x="38887" y="36705"/>
                    <a:pt x="38869" y="36760"/>
                  </a:cubicBezTo>
                  <a:cubicBezTo>
                    <a:pt x="38860" y="36787"/>
                    <a:pt x="38860" y="36796"/>
                    <a:pt x="38860" y="36814"/>
                  </a:cubicBezTo>
                  <a:lnTo>
                    <a:pt x="38842" y="36859"/>
                  </a:lnTo>
                  <a:lnTo>
                    <a:pt x="38761" y="37228"/>
                  </a:lnTo>
                  <a:cubicBezTo>
                    <a:pt x="38626" y="37715"/>
                    <a:pt x="38463" y="38193"/>
                    <a:pt x="38256" y="38652"/>
                  </a:cubicBezTo>
                  <a:cubicBezTo>
                    <a:pt x="38058" y="39112"/>
                    <a:pt x="37823" y="39563"/>
                    <a:pt x="37544" y="39987"/>
                  </a:cubicBezTo>
                  <a:cubicBezTo>
                    <a:pt x="37273" y="40410"/>
                    <a:pt x="36976" y="40825"/>
                    <a:pt x="36652" y="41203"/>
                  </a:cubicBezTo>
                  <a:cubicBezTo>
                    <a:pt x="35344" y="42754"/>
                    <a:pt x="33650" y="43953"/>
                    <a:pt x="31838" y="44872"/>
                  </a:cubicBezTo>
                  <a:cubicBezTo>
                    <a:pt x="30026" y="45782"/>
                    <a:pt x="28079" y="46449"/>
                    <a:pt x="26096" y="46891"/>
                  </a:cubicBezTo>
                  <a:lnTo>
                    <a:pt x="26123" y="46891"/>
                  </a:lnTo>
                  <a:cubicBezTo>
                    <a:pt x="23978" y="46972"/>
                    <a:pt x="21842" y="47098"/>
                    <a:pt x="19687" y="47117"/>
                  </a:cubicBezTo>
                  <a:cubicBezTo>
                    <a:pt x="18556" y="47136"/>
                    <a:pt x="17424" y="47147"/>
                    <a:pt x="16292" y="47147"/>
                  </a:cubicBezTo>
                  <a:cubicBezTo>
                    <a:pt x="15279" y="47147"/>
                    <a:pt x="14265" y="47138"/>
                    <a:pt x="13251" y="47117"/>
                  </a:cubicBezTo>
                  <a:cubicBezTo>
                    <a:pt x="11106" y="47071"/>
                    <a:pt x="8970" y="46981"/>
                    <a:pt x="6833" y="46810"/>
                  </a:cubicBezTo>
                  <a:cubicBezTo>
                    <a:pt x="4777" y="46645"/>
                    <a:pt x="2720" y="46413"/>
                    <a:pt x="687" y="46091"/>
                  </a:cubicBezTo>
                  <a:lnTo>
                    <a:pt x="687" y="46091"/>
                  </a:lnTo>
                  <a:cubicBezTo>
                    <a:pt x="694" y="46042"/>
                    <a:pt x="686" y="46024"/>
                    <a:pt x="695" y="45990"/>
                  </a:cubicBezTo>
                  <a:lnTo>
                    <a:pt x="704" y="45900"/>
                  </a:lnTo>
                  <a:lnTo>
                    <a:pt x="731" y="45539"/>
                  </a:lnTo>
                  <a:lnTo>
                    <a:pt x="785" y="44818"/>
                  </a:lnTo>
                  <a:cubicBezTo>
                    <a:pt x="830" y="44340"/>
                    <a:pt x="848" y="43853"/>
                    <a:pt x="884" y="43376"/>
                  </a:cubicBezTo>
                  <a:cubicBezTo>
                    <a:pt x="902" y="42898"/>
                    <a:pt x="920" y="42411"/>
                    <a:pt x="947" y="41934"/>
                  </a:cubicBezTo>
                  <a:lnTo>
                    <a:pt x="983" y="40482"/>
                  </a:lnTo>
                  <a:cubicBezTo>
                    <a:pt x="1020" y="38553"/>
                    <a:pt x="1001" y="36624"/>
                    <a:pt x="974" y="34704"/>
                  </a:cubicBezTo>
                  <a:cubicBezTo>
                    <a:pt x="911" y="30846"/>
                    <a:pt x="785" y="26998"/>
                    <a:pt x="902" y="23158"/>
                  </a:cubicBezTo>
                  <a:cubicBezTo>
                    <a:pt x="1135" y="15524"/>
                    <a:pt x="1919" y="7908"/>
                    <a:pt x="3174" y="372"/>
                  </a:cubicBezTo>
                  <a:close/>
                  <a:moveTo>
                    <a:pt x="2894" y="1"/>
                  </a:moveTo>
                  <a:lnTo>
                    <a:pt x="2867" y="145"/>
                  </a:lnTo>
                  <a:cubicBezTo>
                    <a:pt x="1587" y="7753"/>
                    <a:pt x="803" y="15442"/>
                    <a:pt x="569" y="23149"/>
                  </a:cubicBezTo>
                  <a:cubicBezTo>
                    <a:pt x="452" y="27007"/>
                    <a:pt x="578" y="30855"/>
                    <a:pt x="641" y="34704"/>
                  </a:cubicBezTo>
                  <a:cubicBezTo>
                    <a:pt x="677" y="36633"/>
                    <a:pt x="695" y="38553"/>
                    <a:pt x="659" y="40473"/>
                  </a:cubicBezTo>
                  <a:lnTo>
                    <a:pt x="614" y="41916"/>
                  </a:lnTo>
                  <a:cubicBezTo>
                    <a:pt x="596" y="42402"/>
                    <a:pt x="578" y="42880"/>
                    <a:pt x="551" y="43358"/>
                  </a:cubicBezTo>
                  <a:cubicBezTo>
                    <a:pt x="524" y="43835"/>
                    <a:pt x="506" y="44313"/>
                    <a:pt x="461" y="44800"/>
                  </a:cubicBezTo>
                  <a:lnTo>
                    <a:pt x="407" y="45512"/>
                  </a:lnTo>
                  <a:lnTo>
                    <a:pt x="380" y="45873"/>
                  </a:lnTo>
                  <a:lnTo>
                    <a:pt x="361" y="46035"/>
                  </a:lnTo>
                  <a:cubicBezTo>
                    <a:pt x="361" y="46053"/>
                    <a:pt x="361" y="46062"/>
                    <a:pt x="334" y="46071"/>
                  </a:cubicBezTo>
                  <a:lnTo>
                    <a:pt x="1" y="46305"/>
                  </a:lnTo>
                  <a:lnTo>
                    <a:pt x="398" y="46368"/>
                  </a:lnTo>
                  <a:cubicBezTo>
                    <a:pt x="2525" y="46711"/>
                    <a:pt x="4661" y="46963"/>
                    <a:pt x="6806" y="47135"/>
                  </a:cubicBezTo>
                  <a:cubicBezTo>
                    <a:pt x="8952" y="47306"/>
                    <a:pt x="11097" y="47387"/>
                    <a:pt x="13251" y="47432"/>
                  </a:cubicBezTo>
                  <a:cubicBezTo>
                    <a:pt x="14265" y="47453"/>
                    <a:pt x="15281" y="47463"/>
                    <a:pt x="16296" y="47463"/>
                  </a:cubicBezTo>
                  <a:cubicBezTo>
                    <a:pt x="17430" y="47463"/>
                    <a:pt x="18565" y="47451"/>
                    <a:pt x="19696" y="47432"/>
                  </a:cubicBezTo>
                  <a:cubicBezTo>
                    <a:pt x="21842" y="47414"/>
                    <a:pt x="23996" y="47288"/>
                    <a:pt x="26141" y="47207"/>
                  </a:cubicBezTo>
                  <a:lnTo>
                    <a:pt x="26150" y="47207"/>
                  </a:lnTo>
                  <a:lnTo>
                    <a:pt x="26168" y="47198"/>
                  </a:lnTo>
                  <a:cubicBezTo>
                    <a:pt x="28178" y="46747"/>
                    <a:pt x="30143" y="46080"/>
                    <a:pt x="31982" y="45151"/>
                  </a:cubicBezTo>
                  <a:cubicBezTo>
                    <a:pt x="33821" y="44214"/>
                    <a:pt x="35543" y="42997"/>
                    <a:pt x="36886" y="41411"/>
                  </a:cubicBezTo>
                  <a:cubicBezTo>
                    <a:pt x="37228" y="41014"/>
                    <a:pt x="37535" y="40590"/>
                    <a:pt x="37805" y="40149"/>
                  </a:cubicBezTo>
                  <a:cubicBezTo>
                    <a:pt x="38094" y="39716"/>
                    <a:pt x="38328" y="39247"/>
                    <a:pt x="38544" y="38779"/>
                  </a:cubicBezTo>
                  <a:cubicBezTo>
                    <a:pt x="38761" y="38301"/>
                    <a:pt x="38914" y="37805"/>
                    <a:pt x="39058" y="37300"/>
                  </a:cubicBezTo>
                  <a:lnTo>
                    <a:pt x="39148" y="36922"/>
                  </a:lnTo>
                  <a:lnTo>
                    <a:pt x="39157" y="36877"/>
                  </a:lnTo>
                  <a:cubicBezTo>
                    <a:pt x="39166" y="36868"/>
                    <a:pt x="39166" y="36841"/>
                    <a:pt x="39166" y="36841"/>
                  </a:cubicBezTo>
                  <a:cubicBezTo>
                    <a:pt x="39175" y="36832"/>
                    <a:pt x="39175" y="36814"/>
                    <a:pt x="39184" y="36814"/>
                  </a:cubicBezTo>
                  <a:cubicBezTo>
                    <a:pt x="39193" y="36796"/>
                    <a:pt x="39220" y="36787"/>
                    <a:pt x="39248" y="36778"/>
                  </a:cubicBezTo>
                  <a:cubicBezTo>
                    <a:pt x="39275" y="36778"/>
                    <a:pt x="39311" y="36787"/>
                    <a:pt x="39338" y="36796"/>
                  </a:cubicBezTo>
                  <a:cubicBezTo>
                    <a:pt x="39356" y="36805"/>
                    <a:pt x="39365" y="36814"/>
                    <a:pt x="39374" y="36823"/>
                  </a:cubicBezTo>
                  <a:lnTo>
                    <a:pt x="39392" y="36841"/>
                  </a:lnTo>
                  <a:lnTo>
                    <a:pt x="39419" y="36886"/>
                  </a:lnTo>
                  <a:lnTo>
                    <a:pt x="39644" y="37201"/>
                  </a:lnTo>
                  <a:cubicBezTo>
                    <a:pt x="40266" y="38040"/>
                    <a:pt x="41041" y="38770"/>
                    <a:pt x="41952" y="39292"/>
                  </a:cubicBezTo>
                  <a:cubicBezTo>
                    <a:pt x="42862" y="39824"/>
                    <a:pt x="43872" y="40140"/>
                    <a:pt x="44908" y="40284"/>
                  </a:cubicBezTo>
                  <a:lnTo>
                    <a:pt x="45007" y="40293"/>
                  </a:lnTo>
                  <a:lnTo>
                    <a:pt x="45061" y="40212"/>
                  </a:lnTo>
                  <a:cubicBezTo>
                    <a:pt x="45927" y="38860"/>
                    <a:pt x="46495" y="37354"/>
                    <a:pt x="46900" y="35822"/>
                  </a:cubicBezTo>
                  <a:cubicBezTo>
                    <a:pt x="47297" y="34281"/>
                    <a:pt x="47540" y="32712"/>
                    <a:pt x="47712" y="31144"/>
                  </a:cubicBezTo>
                  <a:cubicBezTo>
                    <a:pt x="47874" y="29575"/>
                    <a:pt x="47964" y="27998"/>
                    <a:pt x="48054" y="26430"/>
                  </a:cubicBezTo>
                  <a:cubicBezTo>
                    <a:pt x="48099" y="25636"/>
                    <a:pt x="48144" y="24852"/>
                    <a:pt x="48207" y="24077"/>
                  </a:cubicBezTo>
                  <a:cubicBezTo>
                    <a:pt x="48261" y="23293"/>
                    <a:pt x="48334" y="22509"/>
                    <a:pt x="48406" y="21724"/>
                  </a:cubicBezTo>
                  <a:cubicBezTo>
                    <a:pt x="48667" y="18588"/>
                    <a:pt x="48965" y="15451"/>
                    <a:pt x="49145" y="12296"/>
                  </a:cubicBezTo>
                  <a:cubicBezTo>
                    <a:pt x="49217" y="10727"/>
                    <a:pt x="49280" y="9141"/>
                    <a:pt x="49280" y="7564"/>
                  </a:cubicBezTo>
                  <a:cubicBezTo>
                    <a:pt x="49280" y="6779"/>
                    <a:pt x="49262" y="5986"/>
                    <a:pt x="49235" y="5193"/>
                  </a:cubicBezTo>
                  <a:lnTo>
                    <a:pt x="49208" y="4607"/>
                  </a:lnTo>
                  <a:lnTo>
                    <a:pt x="49199" y="4310"/>
                  </a:lnTo>
                  <a:lnTo>
                    <a:pt x="49190" y="4165"/>
                  </a:lnTo>
                  <a:lnTo>
                    <a:pt x="49181" y="4003"/>
                  </a:lnTo>
                  <a:cubicBezTo>
                    <a:pt x="49154" y="3561"/>
                    <a:pt x="49109" y="3120"/>
                    <a:pt x="49055" y="2705"/>
                  </a:cubicBezTo>
                  <a:cubicBezTo>
                    <a:pt x="48081" y="2525"/>
                    <a:pt x="47081" y="2345"/>
                    <a:pt x="46089" y="2200"/>
                  </a:cubicBezTo>
                  <a:lnTo>
                    <a:pt x="43232" y="1840"/>
                  </a:lnTo>
                  <a:lnTo>
                    <a:pt x="40374" y="1551"/>
                  </a:lnTo>
                  <a:lnTo>
                    <a:pt x="37508" y="1317"/>
                  </a:lnTo>
                  <a:cubicBezTo>
                    <a:pt x="33686" y="1056"/>
                    <a:pt x="29855" y="938"/>
                    <a:pt x="26024" y="857"/>
                  </a:cubicBezTo>
                  <a:cubicBezTo>
                    <a:pt x="22193" y="776"/>
                    <a:pt x="18362" y="731"/>
                    <a:pt x="14540" y="632"/>
                  </a:cubicBezTo>
                  <a:cubicBezTo>
                    <a:pt x="10726" y="524"/>
                    <a:pt x="6903" y="353"/>
                    <a:pt x="3107" y="21"/>
                  </a:cubicBezTo>
                  <a:lnTo>
                    <a:pt x="3107" y="21"/>
                  </a:lnTo>
                  <a:cubicBezTo>
                    <a:pt x="3091" y="15"/>
                    <a:pt x="3070" y="10"/>
                    <a:pt x="3039" y="10"/>
                  </a:cubicBezTo>
                  <a:lnTo>
                    <a:pt x="28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8"/>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A67A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8"/>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68"/>
          <p:cNvGrpSpPr/>
          <p:nvPr/>
        </p:nvGrpSpPr>
        <p:grpSpPr>
          <a:xfrm rot="2276836">
            <a:off x="8547988" y="151745"/>
            <a:ext cx="307047" cy="518888"/>
            <a:chOff x="2946668" y="3613769"/>
            <a:chExt cx="640047" cy="1096481"/>
          </a:xfrm>
        </p:grpSpPr>
        <p:sp>
          <p:nvSpPr>
            <p:cNvPr id="1719" name="Google Shape;1719;p68"/>
            <p:cNvSpPr/>
            <p:nvPr/>
          </p:nvSpPr>
          <p:spPr>
            <a:xfrm rot="1150281">
              <a:off x="3079389" y="3651109"/>
              <a:ext cx="374604" cy="871569"/>
            </a:xfrm>
            <a:custGeom>
              <a:rect b="b" l="l" r="r" t="t"/>
              <a:pathLst>
                <a:path extrusionOk="0" h="26989" w="11600">
                  <a:moveTo>
                    <a:pt x="7894" y="394"/>
                  </a:moveTo>
                  <a:cubicBezTo>
                    <a:pt x="7952" y="394"/>
                    <a:pt x="8012" y="398"/>
                    <a:pt x="8072" y="405"/>
                  </a:cubicBezTo>
                  <a:cubicBezTo>
                    <a:pt x="8887" y="468"/>
                    <a:pt x="9608" y="875"/>
                    <a:pt x="10423" y="985"/>
                  </a:cubicBezTo>
                  <a:lnTo>
                    <a:pt x="10439" y="985"/>
                  </a:lnTo>
                  <a:cubicBezTo>
                    <a:pt x="10894" y="1189"/>
                    <a:pt x="11333" y="1518"/>
                    <a:pt x="11254" y="2333"/>
                  </a:cubicBezTo>
                  <a:cubicBezTo>
                    <a:pt x="11160" y="3164"/>
                    <a:pt x="10627" y="4214"/>
                    <a:pt x="10267" y="5044"/>
                  </a:cubicBezTo>
                  <a:cubicBezTo>
                    <a:pt x="10016" y="4684"/>
                    <a:pt x="9655" y="4386"/>
                    <a:pt x="9436" y="4276"/>
                  </a:cubicBezTo>
                  <a:cubicBezTo>
                    <a:pt x="8558" y="3822"/>
                    <a:pt x="7571" y="3571"/>
                    <a:pt x="6630" y="3273"/>
                  </a:cubicBezTo>
                  <a:cubicBezTo>
                    <a:pt x="6416" y="3209"/>
                    <a:pt x="6231" y="3159"/>
                    <a:pt x="6041" y="3159"/>
                  </a:cubicBezTo>
                  <a:cubicBezTo>
                    <a:pt x="5952" y="3159"/>
                    <a:pt x="5863" y="3170"/>
                    <a:pt x="5768" y="3195"/>
                  </a:cubicBezTo>
                  <a:cubicBezTo>
                    <a:pt x="6003" y="2693"/>
                    <a:pt x="6176" y="2176"/>
                    <a:pt x="6395" y="1674"/>
                  </a:cubicBezTo>
                  <a:cubicBezTo>
                    <a:pt x="6781" y="774"/>
                    <a:pt x="7285" y="394"/>
                    <a:pt x="7894" y="394"/>
                  </a:cubicBezTo>
                  <a:close/>
                  <a:moveTo>
                    <a:pt x="5959" y="3426"/>
                  </a:moveTo>
                  <a:cubicBezTo>
                    <a:pt x="6707" y="3426"/>
                    <a:pt x="7540" y="3948"/>
                    <a:pt x="8057" y="4135"/>
                  </a:cubicBezTo>
                  <a:cubicBezTo>
                    <a:pt x="8370" y="4245"/>
                    <a:pt x="11050" y="5154"/>
                    <a:pt x="10016" y="6345"/>
                  </a:cubicBezTo>
                  <a:cubicBezTo>
                    <a:pt x="9702" y="5703"/>
                    <a:pt x="8715" y="5436"/>
                    <a:pt x="8260" y="5264"/>
                  </a:cubicBezTo>
                  <a:cubicBezTo>
                    <a:pt x="7864" y="5132"/>
                    <a:pt x="6564" y="4520"/>
                    <a:pt x="5630" y="4520"/>
                  </a:cubicBezTo>
                  <a:cubicBezTo>
                    <a:pt x="5457" y="4520"/>
                    <a:pt x="5297" y="4541"/>
                    <a:pt x="5157" y="4590"/>
                  </a:cubicBezTo>
                  <a:cubicBezTo>
                    <a:pt x="5063" y="4590"/>
                    <a:pt x="4969" y="4637"/>
                    <a:pt x="4875" y="4684"/>
                  </a:cubicBezTo>
                  <a:cubicBezTo>
                    <a:pt x="4796" y="4480"/>
                    <a:pt x="4796" y="4198"/>
                    <a:pt x="4937" y="3932"/>
                  </a:cubicBezTo>
                  <a:cubicBezTo>
                    <a:pt x="5016" y="3791"/>
                    <a:pt x="5110" y="3696"/>
                    <a:pt x="5204" y="3634"/>
                  </a:cubicBezTo>
                  <a:cubicBezTo>
                    <a:pt x="5213" y="3643"/>
                    <a:pt x="5222" y="3652"/>
                    <a:pt x="5231" y="3652"/>
                  </a:cubicBezTo>
                  <a:cubicBezTo>
                    <a:pt x="5238" y="3652"/>
                    <a:pt x="5244" y="3647"/>
                    <a:pt x="5251" y="3634"/>
                  </a:cubicBezTo>
                  <a:cubicBezTo>
                    <a:pt x="5467" y="3484"/>
                    <a:pt x="5708" y="3426"/>
                    <a:pt x="5959" y="3426"/>
                  </a:cubicBezTo>
                  <a:close/>
                  <a:moveTo>
                    <a:pt x="5331" y="4825"/>
                  </a:moveTo>
                  <a:cubicBezTo>
                    <a:pt x="6116" y="4825"/>
                    <a:pt x="7484" y="5382"/>
                    <a:pt x="7727" y="5468"/>
                  </a:cubicBezTo>
                  <a:cubicBezTo>
                    <a:pt x="8088" y="5577"/>
                    <a:pt x="10361" y="6095"/>
                    <a:pt x="9671" y="7443"/>
                  </a:cubicBezTo>
                  <a:cubicBezTo>
                    <a:pt x="9138" y="6628"/>
                    <a:pt x="7837" y="6361"/>
                    <a:pt x="7148" y="6173"/>
                  </a:cubicBezTo>
                  <a:cubicBezTo>
                    <a:pt x="6773" y="6066"/>
                    <a:pt x="6128" y="5813"/>
                    <a:pt x="5486" y="5813"/>
                  </a:cubicBezTo>
                  <a:cubicBezTo>
                    <a:pt x="5189" y="5813"/>
                    <a:pt x="4892" y="5867"/>
                    <a:pt x="4624" y="6016"/>
                  </a:cubicBezTo>
                  <a:cubicBezTo>
                    <a:pt x="4624" y="5828"/>
                    <a:pt x="4624" y="5656"/>
                    <a:pt x="4718" y="5483"/>
                  </a:cubicBezTo>
                  <a:cubicBezTo>
                    <a:pt x="4796" y="5295"/>
                    <a:pt x="4922" y="5186"/>
                    <a:pt x="5063" y="5076"/>
                  </a:cubicBezTo>
                  <a:cubicBezTo>
                    <a:pt x="5076" y="5063"/>
                    <a:pt x="5078" y="5040"/>
                    <a:pt x="5070" y="5040"/>
                  </a:cubicBezTo>
                  <a:cubicBezTo>
                    <a:pt x="5068" y="5040"/>
                    <a:pt x="5066" y="5041"/>
                    <a:pt x="5063" y="5044"/>
                  </a:cubicBezTo>
                  <a:cubicBezTo>
                    <a:pt x="4718" y="5107"/>
                    <a:pt x="4405" y="5671"/>
                    <a:pt x="4577" y="6032"/>
                  </a:cubicBezTo>
                  <a:cubicBezTo>
                    <a:pt x="4452" y="6110"/>
                    <a:pt x="4342" y="6204"/>
                    <a:pt x="4232" y="6314"/>
                  </a:cubicBezTo>
                  <a:cubicBezTo>
                    <a:pt x="4279" y="5640"/>
                    <a:pt x="4655" y="5154"/>
                    <a:pt x="5126" y="4841"/>
                  </a:cubicBezTo>
                  <a:cubicBezTo>
                    <a:pt x="5188" y="4830"/>
                    <a:pt x="5257" y="4825"/>
                    <a:pt x="5331" y="4825"/>
                  </a:cubicBezTo>
                  <a:close/>
                  <a:moveTo>
                    <a:pt x="4373" y="7160"/>
                  </a:moveTo>
                  <a:cubicBezTo>
                    <a:pt x="4373" y="7223"/>
                    <a:pt x="4373" y="7270"/>
                    <a:pt x="4405" y="7302"/>
                  </a:cubicBezTo>
                  <a:cubicBezTo>
                    <a:pt x="4326" y="7474"/>
                    <a:pt x="4263" y="7646"/>
                    <a:pt x="4201" y="7819"/>
                  </a:cubicBezTo>
                  <a:cubicBezTo>
                    <a:pt x="4201" y="7772"/>
                    <a:pt x="4201" y="7740"/>
                    <a:pt x="4185" y="7709"/>
                  </a:cubicBezTo>
                  <a:cubicBezTo>
                    <a:pt x="4248" y="7505"/>
                    <a:pt x="4310" y="7333"/>
                    <a:pt x="4373" y="7160"/>
                  </a:cubicBezTo>
                  <a:close/>
                  <a:moveTo>
                    <a:pt x="5232" y="6227"/>
                  </a:moveTo>
                  <a:cubicBezTo>
                    <a:pt x="5264" y="6227"/>
                    <a:pt x="5297" y="6230"/>
                    <a:pt x="5329" y="6236"/>
                  </a:cubicBezTo>
                  <a:cubicBezTo>
                    <a:pt x="5517" y="6236"/>
                    <a:pt x="5690" y="6251"/>
                    <a:pt x="5862" y="6283"/>
                  </a:cubicBezTo>
                  <a:cubicBezTo>
                    <a:pt x="6395" y="6361"/>
                    <a:pt x="6897" y="6471"/>
                    <a:pt x="7383" y="6643"/>
                  </a:cubicBezTo>
                  <a:cubicBezTo>
                    <a:pt x="7759" y="6769"/>
                    <a:pt x="8119" y="6925"/>
                    <a:pt x="8480" y="7113"/>
                  </a:cubicBezTo>
                  <a:cubicBezTo>
                    <a:pt x="8762" y="7270"/>
                    <a:pt x="10361" y="8195"/>
                    <a:pt x="9170" y="9277"/>
                  </a:cubicBezTo>
                  <a:cubicBezTo>
                    <a:pt x="9217" y="9151"/>
                    <a:pt x="9248" y="9026"/>
                    <a:pt x="9295" y="8900"/>
                  </a:cubicBezTo>
                  <a:cubicBezTo>
                    <a:pt x="9326" y="8806"/>
                    <a:pt x="9295" y="8775"/>
                    <a:pt x="9248" y="8775"/>
                  </a:cubicBezTo>
                  <a:lnTo>
                    <a:pt x="9217" y="8681"/>
                  </a:lnTo>
                  <a:cubicBezTo>
                    <a:pt x="9232" y="8634"/>
                    <a:pt x="9232" y="8603"/>
                    <a:pt x="9201" y="8571"/>
                  </a:cubicBezTo>
                  <a:cubicBezTo>
                    <a:pt x="7978" y="7443"/>
                    <a:pt x="6160" y="7113"/>
                    <a:pt x="4530" y="6988"/>
                  </a:cubicBezTo>
                  <a:cubicBezTo>
                    <a:pt x="4522" y="6985"/>
                    <a:pt x="4514" y="6984"/>
                    <a:pt x="4506" y="6984"/>
                  </a:cubicBezTo>
                  <a:cubicBezTo>
                    <a:pt x="4472" y="6984"/>
                    <a:pt x="4446" y="7012"/>
                    <a:pt x="4420" y="7051"/>
                  </a:cubicBezTo>
                  <a:cubicBezTo>
                    <a:pt x="4661" y="6498"/>
                    <a:pt x="4928" y="6227"/>
                    <a:pt x="5232" y="6227"/>
                  </a:cubicBezTo>
                  <a:close/>
                  <a:moveTo>
                    <a:pt x="6270" y="7740"/>
                  </a:moveTo>
                  <a:cubicBezTo>
                    <a:pt x="6771" y="7913"/>
                    <a:pt x="7257" y="8101"/>
                    <a:pt x="7759" y="8289"/>
                  </a:cubicBezTo>
                  <a:cubicBezTo>
                    <a:pt x="7759" y="8352"/>
                    <a:pt x="7759" y="8414"/>
                    <a:pt x="7759" y="8461"/>
                  </a:cubicBezTo>
                  <a:cubicBezTo>
                    <a:pt x="6176" y="12082"/>
                    <a:pt x="4812" y="16001"/>
                    <a:pt x="3715" y="19763"/>
                  </a:cubicBezTo>
                  <a:cubicBezTo>
                    <a:pt x="3684" y="19308"/>
                    <a:pt x="3495" y="18963"/>
                    <a:pt x="3182" y="18838"/>
                  </a:cubicBezTo>
                  <a:cubicBezTo>
                    <a:pt x="3121" y="18819"/>
                    <a:pt x="3058" y="18809"/>
                    <a:pt x="2994" y="18809"/>
                  </a:cubicBezTo>
                  <a:cubicBezTo>
                    <a:pt x="2639" y="18809"/>
                    <a:pt x="2233" y="19088"/>
                    <a:pt x="1928" y="19512"/>
                  </a:cubicBezTo>
                  <a:cubicBezTo>
                    <a:pt x="2618" y="17662"/>
                    <a:pt x="3260" y="15797"/>
                    <a:pt x="3903" y="13932"/>
                  </a:cubicBezTo>
                  <a:cubicBezTo>
                    <a:pt x="4248" y="12960"/>
                    <a:pt x="4593" y="11973"/>
                    <a:pt x="4937" y="11001"/>
                  </a:cubicBezTo>
                  <a:cubicBezTo>
                    <a:pt x="5094" y="10562"/>
                    <a:pt x="5235" y="10123"/>
                    <a:pt x="5392" y="9684"/>
                  </a:cubicBezTo>
                  <a:cubicBezTo>
                    <a:pt x="5423" y="9621"/>
                    <a:pt x="5800" y="8430"/>
                    <a:pt x="5956" y="7866"/>
                  </a:cubicBezTo>
                  <a:cubicBezTo>
                    <a:pt x="6066" y="7819"/>
                    <a:pt x="6160" y="7772"/>
                    <a:pt x="6270" y="7740"/>
                  </a:cubicBezTo>
                  <a:close/>
                  <a:moveTo>
                    <a:pt x="8010" y="8399"/>
                  </a:moveTo>
                  <a:cubicBezTo>
                    <a:pt x="8213" y="8477"/>
                    <a:pt x="8433" y="8571"/>
                    <a:pt x="8637" y="8650"/>
                  </a:cubicBezTo>
                  <a:cubicBezTo>
                    <a:pt x="8762" y="8728"/>
                    <a:pt x="8856" y="8853"/>
                    <a:pt x="8919" y="9010"/>
                  </a:cubicBezTo>
                  <a:cubicBezTo>
                    <a:pt x="8934" y="9073"/>
                    <a:pt x="8950" y="9135"/>
                    <a:pt x="8966" y="9198"/>
                  </a:cubicBezTo>
                  <a:cubicBezTo>
                    <a:pt x="8981" y="9230"/>
                    <a:pt x="8981" y="9245"/>
                    <a:pt x="8997" y="9245"/>
                  </a:cubicBezTo>
                  <a:cubicBezTo>
                    <a:pt x="8401" y="10860"/>
                    <a:pt x="7790" y="12490"/>
                    <a:pt x="7195" y="14120"/>
                  </a:cubicBezTo>
                  <a:cubicBezTo>
                    <a:pt x="7492" y="13242"/>
                    <a:pt x="7759" y="12364"/>
                    <a:pt x="8057" y="11502"/>
                  </a:cubicBezTo>
                  <a:cubicBezTo>
                    <a:pt x="8307" y="10687"/>
                    <a:pt x="8715" y="9825"/>
                    <a:pt x="8574" y="8979"/>
                  </a:cubicBezTo>
                  <a:cubicBezTo>
                    <a:pt x="8574" y="8972"/>
                    <a:pt x="8569" y="8968"/>
                    <a:pt x="8562" y="8968"/>
                  </a:cubicBezTo>
                  <a:cubicBezTo>
                    <a:pt x="8553" y="8968"/>
                    <a:pt x="8543" y="8976"/>
                    <a:pt x="8543" y="8994"/>
                  </a:cubicBezTo>
                  <a:cubicBezTo>
                    <a:pt x="8574" y="9982"/>
                    <a:pt x="8213" y="10922"/>
                    <a:pt x="7900" y="11863"/>
                  </a:cubicBezTo>
                  <a:cubicBezTo>
                    <a:pt x="7586" y="12819"/>
                    <a:pt x="7257" y="13791"/>
                    <a:pt x="6944" y="14747"/>
                  </a:cubicBezTo>
                  <a:cubicBezTo>
                    <a:pt x="6850" y="15013"/>
                    <a:pt x="6771" y="15280"/>
                    <a:pt x="6677" y="15546"/>
                  </a:cubicBezTo>
                  <a:cubicBezTo>
                    <a:pt x="6113" y="17161"/>
                    <a:pt x="5549" y="18759"/>
                    <a:pt x="5016" y="20374"/>
                  </a:cubicBezTo>
                  <a:cubicBezTo>
                    <a:pt x="4922" y="20050"/>
                    <a:pt x="4699" y="19875"/>
                    <a:pt x="4429" y="19875"/>
                  </a:cubicBezTo>
                  <a:cubicBezTo>
                    <a:pt x="4203" y="19875"/>
                    <a:pt x="3943" y="19999"/>
                    <a:pt x="3699" y="20264"/>
                  </a:cubicBezTo>
                  <a:cubicBezTo>
                    <a:pt x="5110" y="16314"/>
                    <a:pt x="6568" y="12380"/>
                    <a:pt x="8010" y="8430"/>
                  </a:cubicBezTo>
                  <a:cubicBezTo>
                    <a:pt x="8010" y="8414"/>
                    <a:pt x="8010" y="8414"/>
                    <a:pt x="8010" y="8399"/>
                  </a:cubicBezTo>
                  <a:close/>
                  <a:moveTo>
                    <a:pt x="1630" y="23195"/>
                  </a:moveTo>
                  <a:cubicBezTo>
                    <a:pt x="1724" y="23211"/>
                    <a:pt x="1834" y="23242"/>
                    <a:pt x="1912" y="23305"/>
                  </a:cubicBezTo>
                  <a:cubicBezTo>
                    <a:pt x="1944" y="23321"/>
                    <a:pt x="1959" y="23336"/>
                    <a:pt x="1991" y="23352"/>
                  </a:cubicBezTo>
                  <a:cubicBezTo>
                    <a:pt x="1991" y="23352"/>
                    <a:pt x="2006" y="23368"/>
                    <a:pt x="2006" y="23383"/>
                  </a:cubicBezTo>
                  <a:cubicBezTo>
                    <a:pt x="1897" y="23321"/>
                    <a:pt x="1787" y="23274"/>
                    <a:pt x="1662" y="23242"/>
                  </a:cubicBezTo>
                  <a:cubicBezTo>
                    <a:pt x="1646" y="23227"/>
                    <a:pt x="1646" y="23211"/>
                    <a:pt x="1630" y="23195"/>
                  </a:cubicBezTo>
                  <a:close/>
                  <a:moveTo>
                    <a:pt x="1019" y="23477"/>
                  </a:moveTo>
                  <a:cubicBezTo>
                    <a:pt x="1035" y="23509"/>
                    <a:pt x="1050" y="23556"/>
                    <a:pt x="1066" y="23603"/>
                  </a:cubicBezTo>
                  <a:cubicBezTo>
                    <a:pt x="1050" y="23650"/>
                    <a:pt x="1035" y="23697"/>
                    <a:pt x="1019" y="23744"/>
                  </a:cubicBezTo>
                  <a:cubicBezTo>
                    <a:pt x="1003" y="23760"/>
                    <a:pt x="988" y="23775"/>
                    <a:pt x="972" y="23807"/>
                  </a:cubicBezTo>
                  <a:cubicBezTo>
                    <a:pt x="972" y="23760"/>
                    <a:pt x="972" y="23713"/>
                    <a:pt x="972" y="23666"/>
                  </a:cubicBezTo>
                  <a:cubicBezTo>
                    <a:pt x="988" y="23619"/>
                    <a:pt x="1003" y="23556"/>
                    <a:pt x="1019" y="23493"/>
                  </a:cubicBezTo>
                  <a:cubicBezTo>
                    <a:pt x="1019" y="23493"/>
                    <a:pt x="1019" y="23477"/>
                    <a:pt x="1019" y="23477"/>
                  </a:cubicBezTo>
                  <a:close/>
                  <a:moveTo>
                    <a:pt x="1072" y="18956"/>
                  </a:moveTo>
                  <a:cubicBezTo>
                    <a:pt x="1135" y="18956"/>
                    <a:pt x="1196" y="18969"/>
                    <a:pt x="1254" y="18995"/>
                  </a:cubicBezTo>
                  <a:cubicBezTo>
                    <a:pt x="1630" y="19167"/>
                    <a:pt x="1614" y="19669"/>
                    <a:pt x="1583" y="20202"/>
                  </a:cubicBezTo>
                  <a:cubicBezTo>
                    <a:pt x="1583" y="20263"/>
                    <a:pt x="1623" y="20305"/>
                    <a:pt x="1668" y="20305"/>
                  </a:cubicBezTo>
                  <a:cubicBezTo>
                    <a:pt x="1704" y="20305"/>
                    <a:pt x="1744" y="20279"/>
                    <a:pt x="1771" y="20217"/>
                  </a:cubicBezTo>
                  <a:cubicBezTo>
                    <a:pt x="1803" y="20123"/>
                    <a:pt x="1834" y="20013"/>
                    <a:pt x="1850" y="19919"/>
                  </a:cubicBezTo>
                  <a:cubicBezTo>
                    <a:pt x="2149" y="19427"/>
                    <a:pt x="2521" y="19199"/>
                    <a:pt x="2832" y="19199"/>
                  </a:cubicBezTo>
                  <a:cubicBezTo>
                    <a:pt x="3302" y="19199"/>
                    <a:pt x="3634" y="19719"/>
                    <a:pt x="3370" y="20625"/>
                  </a:cubicBezTo>
                  <a:cubicBezTo>
                    <a:pt x="3337" y="20748"/>
                    <a:pt x="3386" y="20811"/>
                    <a:pt x="3450" y="20811"/>
                  </a:cubicBezTo>
                  <a:cubicBezTo>
                    <a:pt x="3507" y="20811"/>
                    <a:pt x="3575" y="20760"/>
                    <a:pt x="3605" y="20656"/>
                  </a:cubicBezTo>
                  <a:cubicBezTo>
                    <a:pt x="3605" y="20640"/>
                    <a:pt x="3605" y="20640"/>
                    <a:pt x="3621" y="20625"/>
                  </a:cubicBezTo>
                  <a:cubicBezTo>
                    <a:pt x="3621" y="20625"/>
                    <a:pt x="3636" y="20625"/>
                    <a:pt x="3636" y="20609"/>
                  </a:cubicBezTo>
                  <a:cubicBezTo>
                    <a:pt x="3860" y="20314"/>
                    <a:pt x="4092" y="20183"/>
                    <a:pt x="4289" y="20183"/>
                  </a:cubicBezTo>
                  <a:cubicBezTo>
                    <a:pt x="4604" y="20183"/>
                    <a:pt x="4829" y="20517"/>
                    <a:pt x="4781" y="21048"/>
                  </a:cubicBezTo>
                  <a:cubicBezTo>
                    <a:pt x="4781" y="21064"/>
                    <a:pt x="4781" y="21064"/>
                    <a:pt x="4781" y="21079"/>
                  </a:cubicBezTo>
                  <a:cubicBezTo>
                    <a:pt x="4765" y="21079"/>
                    <a:pt x="4765" y="21095"/>
                    <a:pt x="4765" y="21111"/>
                  </a:cubicBezTo>
                  <a:cubicBezTo>
                    <a:pt x="4075" y="22035"/>
                    <a:pt x="3401" y="22976"/>
                    <a:pt x="2712" y="23901"/>
                  </a:cubicBezTo>
                  <a:cubicBezTo>
                    <a:pt x="2696" y="23932"/>
                    <a:pt x="2665" y="23963"/>
                    <a:pt x="2618" y="24010"/>
                  </a:cubicBezTo>
                  <a:cubicBezTo>
                    <a:pt x="2649" y="23979"/>
                    <a:pt x="2649" y="23948"/>
                    <a:pt x="2649" y="23916"/>
                  </a:cubicBezTo>
                  <a:cubicBezTo>
                    <a:pt x="2557" y="23255"/>
                    <a:pt x="2083" y="22825"/>
                    <a:pt x="1552" y="22825"/>
                  </a:cubicBezTo>
                  <a:cubicBezTo>
                    <a:pt x="1177" y="22825"/>
                    <a:pt x="773" y="23040"/>
                    <a:pt x="455" y="23540"/>
                  </a:cubicBezTo>
                  <a:cubicBezTo>
                    <a:pt x="455" y="23462"/>
                    <a:pt x="439" y="23383"/>
                    <a:pt x="439" y="23305"/>
                  </a:cubicBezTo>
                  <a:cubicBezTo>
                    <a:pt x="345" y="22161"/>
                    <a:pt x="266" y="21001"/>
                    <a:pt x="172" y="19857"/>
                  </a:cubicBezTo>
                  <a:cubicBezTo>
                    <a:pt x="157" y="19810"/>
                    <a:pt x="141" y="19778"/>
                    <a:pt x="110" y="19778"/>
                  </a:cubicBezTo>
                  <a:cubicBezTo>
                    <a:pt x="141" y="19731"/>
                    <a:pt x="172" y="19684"/>
                    <a:pt x="204" y="19622"/>
                  </a:cubicBezTo>
                  <a:cubicBezTo>
                    <a:pt x="235" y="19575"/>
                    <a:pt x="235" y="19543"/>
                    <a:pt x="235" y="19512"/>
                  </a:cubicBezTo>
                  <a:cubicBezTo>
                    <a:pt x="478" y="19192"/>
                    <a:pt x="794" y="18956"/>
                    <a:pt x="1072" y="18956"/>
                  </a:cubicBezTo>
                  <a:close/>
                  <a:moveTo>
                    <a:pt x="1567" y="23697"/>
                  </a:moveTo>
                  <a:lnTo>
                    <a:pt x="1646" y="23713"/>
                  </a:lnTo>
                  <a:cubicBezTo>
                    <a:pt x="1583" y="23885"/>
                    <a:pt x="1505" y="24042"/>
                    <a:pt x="1442" y="24214"/>
                  </a:cubicBezTo>
                  <a:cubicBezTo>
                    <a:pt x="1489" y="24042"/>
                    <a:pt x="1536" y="23869"/>
                    <a:pt x="1567" y="23697"/>
                  </a:cubicBezTo>
                  <a:close/>
                  <a:moveTo>
                    <a:pt x="2116" y="23791"/>
                  </a:moveTo>
                  <a:cubicBezTo>
                    <a:pt x="2100" y="23869"/>
                    <a:pt x="2069" y="23932"/>
                    <a:pt x="2038" y="23995"/>
                  </a:cubicBezTo>
                  <a:cubicBezTo>
                    <a:pt x="1991" y="24089"/>
                    <a:pt x="1928" y="24198"/>
                    <a:pt x="1865" y="24293"/>
                  </a:cubicBezTo>
                  <a:cubicBezTo>
                    <a:pt x="1944" y="24120"/>
                    <a:pt x="2022" y="23963"/>
                    <a:pt x="2100" y="23791"/>
                  </a:cubicBezTo>
                  <a:close/>
                  <a:moveTo>
                    <a:pt x="2336" y="23838"/>
                  </a:moveTo>
                  <a:cubicBezTo>
                    <a:pt x="2367" y="23901"/>
                    <a:pt x="2414" y="23963"/>
                    <a:pt x="2461" y="24010"/>
                  </a:cubicBezTo>
                  <a:cubicBezTo>
                    <a:pt x="2449" y="24005"/>
                    <a:pt x="2436" y="24001"/>
                    <a:pt x="2422" y="24001"/>
                  </a:cubicBezTo>
                  <a:cubicBezTo>
                    <a:pt x="2397" y="24001"/>
                    <a:pt x="2371" y="24012"/>
                    <a:pt x="2351" y="24042"/>
                  </a:cubicBezTo>
                  <a:cubicBezTo>
                    <a:pt x="2257" y="24136"/>
                    <a:pt x="2163" y="24246"/>
                    <a:pt x="2085" y="24340"/>
                  </a:cubicBezTo>
                  <a:cubicBezTo>
                    <a:pt x="2116" y="24277"/>
                    <a:pt x="2147" y="24214"/>
                    <a:pt x="2179" y="24136"/>
                  </a:cubicBezTo>
                  <a:cubicBezTo>
                    <a:pt x="2226" y="24057"/>
                    <a:pt x="2257" y="23995"/>
                    <a:pt x="2288" y="23932"/>
                  </a:cubicBezTo>
                  <a:cubicBezTo>
                    <a:pt x="2304" y="23901"/>
                    <a:pt x="2320" y="23869"/>
                    <a:pt x="2336" y="23838"/>
                  </a:cubicBezTo>
                  <a:close/>
                  <a:moveTo>
                    <a:pt x="1865" y="23744"/>
                  </a:moveTo>
                  <a:cubicBezTo>
                    <a:pt x="1881" y="23744"/>
                    <a:pt x="1897" y="23744"/>
                    <a:pt x="1928" y="23760"/>
                  </a:cubicBezTo>
                  <a:cubicBezTo>
                    <a:pt x="1787" y="24057"/>
                    <a:pt x="1630" y="24355"/>
                    <a:pt x="1489" y="24653"/>
                  </a:cubicBezTo>
                  <a:cubicBezTo>
                    <a:pt x="1599" y="24355"/>
                    <a:pt x="1709" y="24042"/>
                    <a:pt x="1818" y="23744"/>
                  </a:cubicBezTo>
                  <a:close/>
                  <a:moveTo>
                    <a:pt x="2602" y="24042"/>
                  </a:moveTo>
                  <a:lnTo>
                    <a:pt x="2602" y="24042"/>
                  </a:lnTo>
                  <a:cubicBezTo>
                    <a:pt x="2351" y="24402"/>
                    <a:pt x="1834" y="25170"/>
                    <a:pt x="1379" y="25703"/>
                  </a:cubicBezTo>
                  <a:cubicBezTo>
                    <a:pt x="1677" y="25139"/>
                    <a:pt x="2038" y="24637"/>
                    <a:pt x="2477" y="24183"/>
                  </a:cubicBezTo>
                  <a:cubicBezTo>
                    <a:pt x="2508" y="24151"/>
                    <a:pt x="2524" y="24104"/>
                    <a:pt x="2508" y="24073"/>
                  </a:cubicBezTo>
                  <a:lnTo>
                    <a:pt x="2508" y="24073"/>
                  </a:lnTo>
                  <a:cubicBezTo>
                    <a:pt x="2512" y="24077"/>
                    <a:pt x="2519" y="24079"/>
                    <a:pt x="2526" y="24079"/>
                  </a:cubicBezTo>
                  <a:cubicBezTo>
                    <a:pt x="2548" y="24079"/>
                    <a:pt x="2579" y="24065"/>
                    <a:pt x="2602" y="24042"/>
                  </a:cubicBezTo>
                  <a:close/>
                  <a:moveTo>
                    <a:pt x="815" y="23383"/>
                  </a:moveTo>
                  <a:cubicBezTo>
                    <a:pt x="815" y="23430"/>
                    <a:pt x="815" y="23477"/>
                    <a:pt x="815" y="23524"/>
                  </a:cubicBezTo>
                  <a:cubicBezTo>
                    <a:pt x="799" y="23572"/>
                    <a:pt x="784" y="23619"/>
                    <a:pt x="784" y="23681"/>
                  </a:cubicBezTo>
                  <a:cubicBezTo>
                    <a:pt x="784" y="23713"/>
                    <a:pt x="799" y="23744"/>
                    <a:pt x="815" y="23760"/>
                  </a:cubicBezTo>
                  <a:cubicBezTo>
                    <a:pt x="815" y="24026"/>
                    <a:pt x="799" y="24293"/>
                    <a:pt x="784" y="24559"/>
                  </a:cubicBezTo>
                  <a:cubicBezTo>
                    <a:pt x="784" y="24230"/>
                    <a:pt x="784" y="23901"/>
                    <a:pt x="768" y="23572"/>
                  </a:cubicBezTo>
                  <a:cubicBezTo>
                    <a:pt x="768" y="23542"/>
                    <a:pt x="747" y="23526"/>
                    <a:pt x="723" y="23526"/>
                  </a:cubicBezTo>
                  <a:cubicBezTo>
                    <a:pt x="697" y="23526"/>
                    <a:pt x="667" y="23546"/>
                    <a:pt x="658" y="23587"/>
                  </a:cubicBezTo>
                  <a:cubicBezTo>
                    <a:pt x="643" y="24418"/>
                    <a:pt x="658" y="25233"/>
                    <a:pt x="658" y="26064"/>
                  </a:cubicBezTo>
                  <a:cubicBezTo>
                    <a:pt x="611" y="25703"/>
                    <a:pt x="580" y="24888"/>
                    <a:pt x="564" y="24778"/>
                  </a:cubicBezTo>
                  <a:cubicBezTo>
                    <a:pt x="533" y="24434"/>
                    <a:pt x="502" y="24104"/>
                    <a:pt x="470" y="23760"/>
                  </a:cubicBezTo>
                  <a:cubicBezTo>
                    <a:pt x="580" y="23603"/>
                    <a:pt x="690" y="23477"/>
                    <a:pt x="815" y="23383"/>
                  </a:cubicBezTo>
                  <a:close/>
                  <a:moveTo>
                    <a:pt x="1176" y="25876"/>
                  </a:moveTo>
                  <a:cubicBezTo>
                    <a:pt x="1176" y="25876"/>
                    <a:pt x="1191" y="25891"/>
                    <a:pt x="1223" y="25891"/>
                  </a:cubicBezTo>
                  <a:cubicBezTo>
                    <a:pt x="1160" y="25954"/>
                    <a:pt x="1113" y="26017"/>
                    <a:pt x="1066" y="26064"/>
                  </a:cubicBezTo>
                  <a:cubicBezTo>
                    <a:pt x="1097" y="26001"/>
                    <a:pt x="1129" y="25938"/>
                    <a:pt x="1176" y="25876"/>
                  </a:cubicBezTo>
                  <a:close/>
                  <a:moveTo>
                    <a:pt x="7911" y="1"/>
                  </a:moveTo>
                  <a:cubicBezTo>
                    <a:pt x="7753" y="1"/>
                    <a:pt x="7588" y="25"/>
                    <a:pt x="7414" y="91"/>
                  </a:cubicBezTo>
                  <a:cubicBezTo>
                    <a:pt x="6395" y="468"/>
                    <a:pt x="5988" y="1988"/>
                    <a:pt x="5674" y="3179"/>
                  </a:cubicBezTo>
                  <a:cubicBezTo>
                    <a:pt x="5658" y="3195"/>
                    <a:pt x="5658" y="3211"/>
                    <a:pt x="5674" y="3226"/>
                  </a:cubicBezTo>
                  <a:cubicBezTo>
                    <a:pt x="5627" y="3242"/>
                    <a:pt x="5596" y="3258"/>
                    <a:pt x="5549" y="3273"/>
                  </a:cubicBezTo>
                  <a:cubicBezTo>
                    <a:pt x="5520" y="3264"/>
                    <a:pt x="5490" y="3260"/>
                    <a:pt x="5460" y="3260"/>
                  </a:cubicBezTo>
                  <a:cubicBezTo>
                    <a:pt x="5222" y="3260"/>
                    <a:pt x="4934" y="3518"/>
                    <a:pt x="4781" y="3838"/>
                  </a:cubicBezTo>
                  <a:cubicBezTo>
                    <a:pt x="4608" y="4182"/>
                    <a:pt x="4608" y="4559"/>
                    <a:pt x="4734" y="4794"/>
                  </a:cubicBezTo>
                  <a:cubicBezTo>
                    <a:pt x="4326" y="5170"/>
                    <a:pt x="4028" y="5922"/>
                    <a:pt x="4091" y="6424"/>
                  </a:cubicBezTo>
                  <a:cubicBezTo>
                    <a:pt x="4091" y="6439"/>
                    <a:pt x="4107" y="6455"/>
                    <a:pt x="4107" y="6455"/>
                  </a:cubicBezTo>
                  <a:cubicBezTo>
                    <a:pt x="3668" y="7082"/>
                    <a:pt x="3699" y="7646"/>
                    <a:pt x="4060" y="7929"/>
                  </a:cubicBezTo>
                  <a:cubicBezTo>
                    <a:pt x="4068" y="7937"/>
                    <a:pt x="4078" y="7941"/>
                    <a:pt x="4089" y="7941"/>
                  </a:cubicBezTo>
                  <a:cubicBezTo>
                    <a:pt x="4116" y="7941"/>
                    <a:pt x="4147" y="7915"/>
                    <a:pt x="4169" y="7882"/>
                  </a:cubicBezTo>
                  <a:lnTo>
                    <a:pt x="4169" y="7882"/>
                  </a:lnTo>
                  <a:cubicBezTo>
                    <a:pt x="2665" y="11581"/>
                    <a:pt x="1301" y="15390"/>
                    <a:pt x="63" y="19167"/>
                  </a:cubicBezTo>
                  <a:cubicBezTo>
                    <a:pt x="63" y="19261"/>
                    <a:pt x="78" y="19371"/>
                    <a:pt x="78" y="19465"/>
                  </a:cubicBezTo>
                  <a:cubicBezTo>
                    <a:pt x="549" y="18775"/>
                    <a:pt x="784" y="17709"/>
                    <a:pt x="1082" y="16879"/>
                  </a:cubicBezTo>
                  <a:cubicBezTo>
                    <a:pt x="1458" y="15781"/>
                    <a:pt x="1850" y="14684"/>
                    <a:pt x="2241" y="13587"/>
                  </a:cubicBezTo>
                  <a:cubicBezTo>
                    <a:pt x="2947" y="11643"/>
                    <a:pt x="3684" y="9700"/>
                    <a:pt x="4405" y="7756"/>
                  </a:cubicBezTo>
                  <a:cubicBezTo>
                    <a:pt x="4420" y="7756"/>
                    <a:pt x="4420" y="7740"/>
                    <a:pt x="4436" y="7740"/>
                  </a:cubicBezTo>
                  <a:cubicBezTo>
                    <a:pt x="4577" y="7552"/>
                    <a:pt x="4749" y="7443"/>
                    <a:pt x="4922" y="7380"/>
                  </a:cubicBezTo>
                  <a:cubicBezTo>
                    <a:pt x="5141" y="7427"/>
                    <a:pt x="5361" y="7474"/>
                    <a:pt x="5580" y="7537"/>
                  </a:cubicBezTo>
                  <a:cubicBezTo>
                    <a:pt x="5658" y="7599"/>
                    <a:pt x="5737" y="7709"/>
                    <a:pt x="5800" y="7819"/>
                  </a:cubicBezTo>
                  <a:cubicBezTo>
                    <a:pt x="5674" y="8070"/>
                    <a:pt x="5611" y="8367"/>
                    <a:pt x="5486" y="8681"/>
                  </a:cubicBezTo>
                  <a:cubicBezTo>
                    <a:pt x="5079" y="9872"/>
                    <a:pt x="4655" y="11079"/>
                    <a:pt x="4248" y="12270"/>
                  </a:cubicBezTo>
                  <a:cubicBezTo>
                    <a:pt x="3433" y="14637"/>
                    <a:pt x="2602" y="16988"/>
                    <a:pt x="1834" y="19339"/>
                  </a:cubicBezTo>
                  <a:cubicBezTo>
                    <a:pt x="1756" y="18995"/>
                    <a:pt x="1552" y="18728"/>
                    <a:pt x="1317" y="18665"/>
                  </a:cubicBezTo>
                  <a:cubicBezTo>
                    <a:pt x="1267" y="18652"/>
                    <a:pt x="1217" y="18646"/>
                    <a:pt x="1165" y="18646"/>
                  </a:cubicBezTo>
                  <a:cubicBezTo>
                    <a:pt x="794" y="18646"/>
                    <a:pt x="385" y="18981"/>
                    <a:pt x="110" y="19449"/>
                  </a:cubicBezTo>
                  <a:cubicBezTo>
                    <a:pt x="94" y="19465"/>
                    <a:pt x="78" y="19465"/>
                    <a:pt x="78" y="19481"/>
                  </a:cubicBezTo>
                  <a:cubicBezTo>
                    <a:pt x="78" y="19778"/>
                    <a:pt x="47" y="20076"/>
                    <a:pt x="0" y="20358"/>
                  </a:cubicBezTo>
                  <a:cubicBezTo>
                    <a:pt x="63" y="22600"/>
                    <a:pt x="266" y="24747"/>
                    <a:pt x="502" y="26879"/>
                  </a:cubicBezTo>
                  <a:cubicBezTo>
                    <a:pt x="510" y="26954"/>
                    <a:pt x="545" y="26989"/>
                    <a:pt x="587" y="26989"/>
                  </a:cubicBezTo>
                  <a:cubicBezTo>
                    <a:pt x="625" y="26989"/>
                    <a:pt x="669" y="26962"/>
                    <a:pt x="705" y="26910"/>
                  </a:cubicBezTo>
                  <a:cubicBezTo>
                    <a:pt x="2163" y="25061"/>
                    <a:pt x="3605" y="23180"/>
                    <a:pt x="4969" y="21220"/>
                  </a:cubicBezTo>
                  <a:cubicBezTo>
                    <a:pt x="5031" y="21142"/>
                    <a:pt x="5031" y="21079"/>
                    <a:pt x="5016" y="21032"/>
                  </a:cubicBezTo>
                  <a:cubicBezTo>
                    <a:pt x="5031" y="20970"/>
                    <a:pt x="5031" y="20923"/>
                    <a:pt x="5047" y="20876"/>
                  </a:cubicBezTo>
                  <a:cubicBezTo>
                    <a:pt x="6474" y="17176"/>
                    <a:pt x="7759" y="13383"/>
                    <a:pt x="9044" y="9637"/>
                  </a:cubicBezTo>
                  <a:cubicBezTo>
                    <a:pt x="9049" y="9642"/>
                    <a:pt x="9055" y="9644"/>
                    <a:pt x="9060" y="9644"/>
                  </a:cubicBezTo>
                  <a:cubicBezTo>
                    <a:pt x="9070" y="9644"/>
                    <a:pt x="9081" y="9637"/>
                    <a:pt x="9091" y="9637"/>
                  </a:cubicBezTo>
                  <a:cubicBezTo>
                    <a:pt x="9655" y="9324"/>
                    <a:pt x="10016" y="8587"/>
                    <a:pt x="9875" y="7897"/>
                  </a:cubicBezTo>
                  <a:cubicBezTo>
                    <a:pt x="9859" y="7819"/>
                    <a:pt x="9828" y="7756"/>
                    <a:pt x="9796" y="7678"/>
                  </a:cubicBezTo>
                  <a:cubicBezTo>
                    <a:pt x="10063" y="7239"/>
                    <a:pt x="10141" y="6894"/>
                    <a:pt x="10094" y="6596"/>
                  </a:cubicBezTo>
                  <a:cubicBezTo>
                    <a:pt x="10565" y="6173"/>
                    <a:pt x="10580" y="5718"/>
                    <a:pt x="10423" y="5311"/>
                  </a:cubicBezTo>
                  <a:cubicBezTo>
                    <a:pt x="10815" y="4339"/>
                    <a:pt x="11599" y="2913"/>
                    <a:pt x="11536" y="1910"/>
                  </a:cubicBezTo>
                  <a:cubicBezTo>
                    <a:pt x="11489" y="1157"/>
                    <a:pt x="11035" y="812"/>
                    <a:pt x="10533" y="687"/>
                  </a:cubicBezTo>
                  <a:cubicBezTo>
                    <a:pt x="9922" y="436"/>
                    <a:pt x="9264" y="279"/>
                    <a:pt x="8637" y="123"/>
                  </a:cubicBezTo>
                  <a:cubicBezTo>
                    <a:pt x="8404" y="65"/>
                    <a:pt x="8166" y="1"/>
                    <a:pt x="79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8"/>
            <p:cNvSpPr/>
            <p:nvPr/>
          </p:nvSpPr>
          <p:spPr>
            <a:xfrm>
              <a:off x="3380325" y="3719775"/>
              <a:ext cx="23925" cy="52975"/>
            </a:xfrm>
            <a:custGeom>
              <a:rect b="b" l="l" r="r" t="t"/>
              <a:pathLst>
                <a:path extrusionOk="0" h="2119" w="957">
                  <a:moveTo>
                    <a:pt x="956" y="0"/>
                  </a:moveTo>
                  <a:lnTo>
                    <a:pt x="956" y="0"/>
                  </a:lnTo>
                  <a:cubicBezTo>
                    <a:pt x="470" y="471"/>
                    <a:pt x="63" y="1348"/>
                    <a:pt x="0" y="2101"/>
                  </a:cubicBezTo>
                  <a:cubicBezTo>
                    <a:pt x="0" y="2110"/>
                    <a:pt x="5" y="2119"/>
                    <a:pt x="13" y="2119"/>
                  </a:cubicBezTo>
                  <a:cubicBezTo>
                    <a:pt x="18" y="2119"/>
                    <a:pt x="25" y="2114"/>
                    <a:pt x="31" y="2101"/>
                  </a:cubicBezTo>
                  <a:cubicBezTo>
                    <a:pt x="220" y="1254"/>
                    <a:pt x="486" y="674"/>
                    <a:pt x="9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8"/>
            <p:cNvSpPr/>
            <p:nvPr/>
          </p:nvSpPr>
          <p:spPr>
            <a:xfrm>
              <a:off x="3385800" y="3742450"/>
              <a:ext cx="10225" cy="27275"/>
            </a:xfrm>
            <a:custGeom>
              <a:rect b="b" l="l" r="r" t="t"/>
              <a:pathLst>
                <a:path extrusionOk="0" h="1091" w="409">
                  <a:moveTo>
                    <a:pt x="395" y="0"/>
                  </a:moveTo>
                  <a:cubicBezTo>
                    <a:pt x="390" y="0"/>
                    <a:pt x="383" y="5"/>
                    <a:pt x="377" y="18"/>
                  </a:cubicBezTo>
                  <a:cubicBezTo>
                    <a:pt x="251" y="363"/>
                    <a:pt x="126" y="708"/>
                    <a:pt x="1" y="1053"/>
                  </a:cubicBezTo>
                  <a:cubicBezTo>
                    <a:pt x="1" y="1079"/>
                    <a:pt x="10" y="1090"/>
                    <a:pt x="21" y="1090"/>
                  </a:cubicBezTo>
                  <a:cubicBezTo>
                    <a:pt x="30" y="1090"/>
                    <a:pt x="41" y="1082"/>
                    <a:pt x="48" y="1068"/>
                  </a:cubicBezTo>
                  <a:cubicBezTo>
                    <a:pt x="173" y="723"/>
                    <a:pt x="283" y="363"/>
                    <a:pt x="408" y="18"/>
                  </a:cubicBezTo>
                  <a:cubicBezTo>
                    <a:pt x="408" y="9"/>
                    <a:pt x="403"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8"/>
            <p:cNvSpPr/>
            <p:nvPr/>
          </p:nvSpPr>
          <p:spPr>
            <a:xfrm>
              <a:off x="3397550" y="3877700"/>
              <a:ext cx="60275" cy="34650"/>
            </a:xfrm>
            <a:custGeom>
              <a:rect b="b" l="l" r="r" t="t"/>
              <a:pathLst>
                <a:path extrusionOk="0" h="1386" w="2411">
                  <a:moveTo>
                    <a:pt x="16" y="0"/>
                  </a:moveTo>
                  <a:cubicBezTo>
                    <a:pt x="1" y="0"/>
                    <a:pt x="1" y="16"/>
                    <a:pt x="16" y="16"/>
                  </a:cubicBezTo>
                  <a:cubicBezTo>
                    <a:pt x="487" y="125"/>
                    <a:pt x="1004" y="251"/>
                    <a:pt x="1443" y="470"/>
                  </a:cubicBezTo>
                  <a:cubicBezTo>
                    <a:pt x="1835" y="690"/>
                    <a:pt x="2085" y="1019"/>
                    <a:pt x="2368" y="1379"/>
                  </a:cubicBezTo>
                  <a:cubicBezTo>
                    <a:pt x="2372" y="1384"/>
                    <a:pt x="2378" y="1386"/>
                    <a:pt x="2384" y="1386"/>
                  </a:cubicBezTo>
                  <a:cubicBezTo>
                    <a:pt x="2398" y="1386"/>
                    <a:pt x="2410" y="1375"/>
                    <a:pt x="2399" y="1364"/>
                  </a:cubicBezTo>
                  <a:cubicBezTo>
                    <a:pt x="2132" y="314"/>
                    <a:pt x="832" y="141"/>
                    <a:pt x="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8"/>
            <p:cNvSpPr/>
            <p:nvPr/>
          </p:nvSpPr>
          <p:spPr>
            <a:xfrm>
              <a:off x="3423800" y="3854950"/>
              <a:ext cx="38375" cy="26000"/>
            </a:xfrm>
            <a:custGeom>
              <a:rect b="b" l="l" r="r" t="t"/>
              <a:pathLst>
                <a:path extrusionOk="0" h="1040" w="1535">
                  <a:moveTo>
                    <a:pt x="46" y="1"/>
                  </a:moveTo>
                  <a:cubicBezTo>
                    <a:pt x="36" y="1"/>
                    <a:pt x="26" y="1"/>
                    <a:pt x="17" y="1"/>
                  </a:cubicBezTo>
                  <a:cubicBezTo>
                    <a:pt x="1" y="1"/>
                    <a:pt x="1" y="17"/>
                    <a:pt x="1" y="17"/>
                  </a:cubicBezTo>
                  <a:cubicBezTo>
                    <a:pt x="314" y="126"/>
                    <a:pt x="612" y="220"/>
                    <a:pt x="879" y="409"/>
                  </a:cubicBezTo>
                  <a:cubicBezTo>
                    <a:pt x="1114" y="581"/>
                    <a:pt x="1271" y="847"/>
                    <a:pt x="1490" y="1035"/>
                  </a:cubicBezTo>
                  <a:cubicBezTo>
                    <a:pt x="1493" y="1038"/>
                    <a:pt x="1497" y="1040"/>
                    <a:pt x="1500" y="1040"/>
                  </a:cubicBezTo>
                  <a:cubicBezTo>
                    <a:pt x="1516" y="1040"/>
                    <a:pt x="1534" y="1017"/>
                    <a:pt x="1521" y="1004"/>
                  </a:cubicBezTo>
                  <a:cubicBezTo>
                    <a:pt x="1321" y="419"/>
                    <a:pt x="592"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8"/>
            <p:cNvSpPr/>
            <p:nvPr/>
          </p:nvSpPr>
          <p:spPr>
            <a:xfrm>
              <a:off x="3449275" y="3833800"/>
              <a:ext cx="18725" cy="17825"/>
            </a:xfrm>
            <a:custGeom>
              <a:rect b="b" l="l" r="r" t="t"/>
              <a:pathLst>
                <a:path extrusionOk="0" h="713" w="749">
                  <a:moveTo>
                    <a:pt x="16" y="1"/>
                  </a:moveTo>
                  <a:cubicBezTo>
                    <a:pt x="1" y="1"/>
                    <a:pt x="1" y="16"/>
                    <a:pt x="1" y="16"/>
                  </a:cubicBezTo>
                  <a:cubicBezTo>
                    <a:pt x="173" y="95"/>
                    <a:pt x="314" y="204"/>
                    <a:pt x="440" y="345"/>
                  </a:cubicBezTo>
                  <a:cubicBezTo>
                    <a:pt x="534" y="455"/>
                    <a:pt x="596" y="612"/>
                    <a:pt x="706" y="706"/>
                  </a:cubicBezTo>
                  <a:cubicBezTo>
                    <a:pt x="711" y="711"/>
                    <a:pt x="717" y="712"/>
                    <a:pt x="722" y="712"/>
                  </a:cubicBezTo>
                  <a:cubicBezTo>
                    <a:pt x="736" y="712"/>
                    <a:pt x="749" y="701"/>
                    <a:pt x="737" y="690"/>
                  </a:cubicBezTo>
                  <a:cubicBezTo>
                    <a:pt x="722" y="502"/>
                    <a:pt x="581" y="361"/>
                    <a:pt x="471" y="251"/>
                  </a:cubicBezTo>
                  <a:cubicBezTo>
                    <a:pt x="346" y="126"/>
                    <a:pt x="189" y="48"/>
                    <a:pt x="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8"/>
            <p:cNvSpPr/>
            <p:nvPr/>
          </p:nvSpPr>
          <p:spPr>
            <a:xfrm>
              <a:off x="3108375" y="4434875"/>
              <a:ext cx="173600" cy="275375"/>
            </a:xfrm>
            <a:custGeom>
              <a:rect b="b" l="l" r="r" t="t"/>
              <a:pathLst>
                <a:path extrusionOk="0" h="11015" w="6944">
                  <a:moveTo>
                    <a:pt x="4426" y="1"/>
                  </a:moveTo>
                  <a:cubicBezTo>
                    <a:pt x="3056" y="1"/>
                    <a:pt x="1514" y="1379"/>
                    <a:pt x="894" y="2369"/>
                  </a:cubicBezTo>
                  <a:cubicBezTo>
                    <a:pt x="486" y="3011"/>
                    <a:pt x="0" y="3999"/>
                    <a:pt x="392" y="4751"/>
                  </a:cubicBezTo>
                  <a:cubicBezTo>
                    <a:pt x="684" y="5301"/>
                    <a:pt x="1230" y="5371"/>
                    <a:pt x="1781" y="5371"/>
                  </a:cubicBezTo>
                  <a:cubicBezTo>
                    <a:pt x="1968" y="5371"/>
                    <a:pt x="2156" y="5363"/>
                    <a:pt x="2336" y="5363"/>
                  </a:cubicBezTo>
                  <a:cubicBezTo>
                    <a:pt x="2755" y="5363"/>
                    <a:pt x="3292" y="5274"/>
                    <a:pt x="3770" y="5274"/>
                  </a:cubicBezTo>
                  <a:cubicBezTo>
                    <a:pt x="3989" y="5274"/>
                    <a:pt x="4196" y="5293"/>
                    <a:pt x="4373" y="5347"/>
                  </a:cubicBezTo>
                  <a:lnTo>
                    <a:pt x="4828" y="5347"/>
                  </a:lnTo>
                  <a:cubicBezTo>
                    <a:pt x="5235" y="6115"/>
                    <a:pt x="5141" y="6570"/>
                    <a:pt x="4546" y="6679"/>
                  </a:cubicBezTo>
                  <a:cubicBezTo>
                    <a:pt x="4232" y="6867"/>
                    <a:pt x="3778" y="6977"/>
                    <a:pt x="3433" y="7118"/>
                  </a:cubicBezTo>
                  <a:cubicBezTo>
                    <a:pt x="2586" y="7447"/>
                    <a:pt x="1301" y="7839"/>
                    <a:pt x="690" y="8576"/>
                  </a:cubicBezTo>
                  <a:cubicBezTo>
                    <a:pt x="282" y="9062"/>
                    <a:pt x="220" y="9704"/>
                    <a:pt x="705" y="10175"/>
                  </a:cubicBezTo>
                  <a:cubicBezTo>
                    <a:pt x="1017" y="10465"/>
                    <a:pt x="1373" y="10531"/>
                    <a:pt x="1743" y="10531"/>
                  </a:cubicBezTo>
                  <a:cubicBezTo>
                    <a:pt x="2054" y="10531"/>
                    <a:pt x="2375" y="10484"/>
                    <a:pt x="2686" y="10484"/>
                  </a:cubicBezTo>
                  <a:cubicBezTo>
                    <a:pt x="2822" y="10484"/>
                    <a:pt x="2957" y="10493"/>
                    <a:pt x="3088" y="10519"/>
                  </a:cubicBezTo>
                  <a:cubicBezTo>
                    <a:pt x="3072" y="10566"/>
                    <a:pt x="3072" y="10614"/>
                    <a:pt x="3057" y="10661"/>
                  </a:cubicBezTo>
                  <a:cubicBezTo>
                    <a:pt x="3001" y="10873"/>
                    <a:pt x="3161" y="11014"/>
                    <a:pt x="3331" y="11014"/>
                  </a:cubicBezTo>
                  <a:cubicBezTo>
                    <a:pt x="3399" y="11014"/>
                    <a:pt x="3469" y="10992"/>
                    <a:pt x="3527" y="10943"/>
                  </a:cubicBezTo>
                  <a:cubicBezTo>
                    <a:pt x="3684" y="10802"/>
                    <a:pt x="3840" y="10676"/>
                    <a:pt x="3997" y="10551"/>
                  </a:cubicBezTo>
                  <a:cubicBezTo>
                    <a:pt x="4248" y="10347"/>
                    <a:pt x="4122" y="9940"/>
                    <a:pt x="3903" y="9798"/>
                  </a:cubicBezTo>
                  <a:cubicBezTo>
                    <a:pt x="3621" y="9626"/>
                    <a:pt x="3417" y="9548"/>
                    <a:pt x="3088" y="9516"/>
                  </a:cubicBezTo>
                  <a:cubicBezTo>
                    <a:pt x="3074" y="9514"/>
                    <a:pt x="3057" y="9513"/>
                    <a:pt x="3038" y="9513"/>
                  </a:cubicBezTo>
                  <a:cubicBezTo>
                    <a:pt x="2815" y="9513"/>
                    <a:pt x="2268" y="9640"/>
                    <a:pt x="1980" y="9640"/>
                  </a:cubicBezTo>
                  <a:cubicBezTo>
                    <a:pt x="1905" y="9640"/>
                    <a:pt x="1848" y="9631"/>
                    <a:pt x="1818" y="9610"/>
                  </a:cubicBezTo>
                  <a:cubicBezTo>
                    <a:pt x="737" y="8889"/>
                    <a:pt x="4264" y="7651"/>
                    <a:pt x="4452" y="7588"/>
                  </a:cubicBezTo>
                  <a:cubicBezTo>
                    <a:pt x="5345" y="7228"/>
                    <a:pt x="6944" y="6413"/>
                    <a:pt x="6191" y="5143"/>
                  </a:cubicBezTo>
                  <a:cubicBezTo>
                    <a:pt x="5877" y="4622"/>
                    <a:pt x="5324" y="4477"/>
                    <a:pt x="4692" y="4477"/>
                  </a:cubicBezTo>
                  <a:cubicBezTo>
                    <a:pt x="3899" y="4477"/>
                    <a:pt x="2983" y="4706"/>
                    <a:pt x="2264" y="4706"/>
                  </a:cubicBezTo>
                  <a:cubicBezTo>
                    <a:pt x="2041" y="4706"/>
                    <a:pt x="1837" y="4684"/>
                    <a:pt x="1662" y="4626"/>
                  </a:cubicBezTo>
                  <a:cubicBezTo>
                    <a:pt x="173" y="4124"/>
                    <a:pt x="1740" y="2275"/>
                    <a:pt x="2398" y="1695"/>
                  </a:cubicBezTo>
                  <a:cubicBezTo>
                    <a:pt x="3245" y="974"/>
                    <a:pt x="4311" y="942"/>
                    <a:pt x="5173" y="362"/>
                  </a:cubicBezTo>
                  <a:cubicBezTo>
                    <a:pt x="5235" y="315"/>
                    <a:pt x="5251" y="190"/>
                    <a:pt x="5173" y="159"/>
                  </a:cubicBezTo>
                  <a:cubicBezTo>
                    <a:pt x="4935" y="50"/>
                    <a:pt x="4683" y="1"/>
                    <a:pt x="4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6" name="Google Shape;1726;p68"/>
          <p:cNvSpPr txBox="1"/>
          <p:nvPr/>
        </p:nvSpPr>
        <p:spPr>
          <a:xfrm>
            <a:off x="374650" y="1272000"/>
            <a:ext cx="47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Data Collection</a:t>
            </a:r>
            <a:endParaRPr sz="1900">
              <a:latin typeface="Itim"/>
              <a:ea typeface="Itim"/>
              <a:cs typeface="Itim"/>
              <a:sym typeface="Itim"/>
            </a:endParaRPr>
          </a:p>
        </p:txBody>
      </p:sp>
      <p:grpSp>
        <p:nvGrpSpPr>
          <p:cNvPr id="1727" name="Google Shape;1727;p68"/>
          <p:cNvGrpSpPr/>
          <p:nvPr/>
        </p:nvGrpSpPr>
        <p:grpSpPr>
          <a:xfrm rot="-1419281">
            <a:off x="1000084" y="205629"/>
            <a:ext cx="755394" cy="711775"/>
            <a:chOff x="378575" y="1776375"/>
            <a:chExt cx="737425" cy="578050"/>
          </a:xfrm>
        </p:grpSpPr>
        <p:sp>
          <p:nvSpPr>
            <p:cNvPr id="1728" name="Google Shape;1728;p68"/>
            <p:cNvSpPr/>
            <p:nvPr/>
          </p:nvSpPr>
          <p:spPr>
            <a:xfrm>
              <a:off x="378575" y="1776375"/>
              <a:ext cx="737425" cy="60825"/>
            </a:xfrm>
            <a:custGeom>
              <a:rect b="b" l="l" r="r" t="t"/>
              <a:pathLst>
                <a:path extrusionOk="0" h="2433" w="29497">
                  <a:moveTo>
                    <a:pt x="19316" y="1"/>
                  </a:moveTo>
                  <a:cubicBezTo>
                    <a:pt x="13215" y="1"/>
                    <a:pt x="7118" y="143"/>
                    <a:pt x="1024" y="432"/>
                  </a:cubicBezTo>
                  <a:cubicBezTo>
                    <a:pt x="0" y="478"/>
                    <a:pt x="75" y="1520"/>
                    <a:pt x="649" y="2101"/>
                  </a:cubicBezTo>
                  <a:cubicBezTo>
                    <a:pt x="635" y="1847"/>
                    <a:pt x="621" y="1595"/>
                    <a:pt x="610" y="1342"/>
                  </a:cubicBezTo>
                  <a:cubicBezTo>
                    <a:pt x="596" y="1103"/>
                    <a:pt x="760" y="1006"/>
                    <a:pt x="999" y="1006"/>
                  </a:cubicBezTo>
                  <a:cubicBezTo>
                    <a:pt x="1587" y="1006"/>
                    <a:pt x="2646" y="1609"/>
                    <a:pt x="2674" y="2172"/>
                  </a:cubicBezTo>
                  <a:cubicBezTo>
                    <a:pt x="2678" y="2261"/>
                    <a:pt x="2681" y="2347"/>
                    <a:pt x="2689" y="2433"/>
                  </a:cubicBezTo>
                  <a:cubicBezTo>
                    <a:pt x="8398" y="2179"/>
                    <a:pt x="14114" y="2051"/>
                    <a:pt x="19826" y="2051"/>
                  </a:cubicBezTo>
                  <a:cubicBezTo>
                    <a:pt x="21669" y="2051"/>
                    <a:pt x="23509" y="2066"/>
                    <a:pt x="25349" y="2090"/>
                  </a:cubicBezTo>
                  <a:cubicBezTo>
                    <a:pt x="25321" y="1798"/>
                    <a:pt x="25285" y="1502"/>
                    <a:pt x="25246" y="1205"/>
                  </a:cubicBezTo>
                  <a:cubicBezTo>
                    <a:pt x="25150" y="547"/>
                    <a:pt x="25809" y="172"/>
                    <a:pt x="26444" y="172"/>
                  </a:cubicBezTo>
                  <a:cubicBezTo>
                    <a:pt x="26950" y="172"/>
                    <a:pt x="27439" y="410"/>
                    <a:pt x="27514" y="938"/>
                  </a:cubicBezTo>
                  <a:cubicBezTo>
                    <a:pt x="27571" y="1338"/>
                    <a:pt x="27617" y="1733"/>
                    <a:pt x="27649" y="2133"/>
                  </a:cubicBezTo>
                  <a:cubicBezTo>
                    <a:pt x="27774" y="2133"/>
                    <a:pt x="27899" y="2137"/>
                    <a:pt x="28024" y="2140"/>
                  </a:cubicBezTo>
                  <a:lnTo>
                    <a:pt x="28060" y="2140"/>
                  </a:lnTo>
                  <a:cubicBezTo>
                    <a:pt x="29496" y="2140"/>
                    <a:pt x="29343" y="125"/>
                    <a:pt x="28030" y="97"/>
                  </a:cubicBezTo>
                  <a:cubicBezTo>
                    <a:pt x="25124" y="33"/>
                    <a:pt x="22219" y="1"/>
                    <a:pt x="193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8"/>
            <p:cNvSpPr/>
            <p:nvPr/>
          </p:nvSpPr>
          <p:spPr>
            <a:xfrm>
              <a:off x="1004275" y="1828625"/>
              <a:ext cx="74725" cy="327700"/>
            </a:xfrm>
            <a:custGeom>
              <a:rect b="b" l="l" r="r" t="t"/>
              <a:pathLst>
                <a:path extrusionOk="0" h="13108" w="2989">
                  <a:moveTo>
                    <a:pt x="321" y="0"/>
                  </a:moveTo>
                  <a:lnTo>
                    <a:pt x="321" y="0"/>
                  </a:lnTo>
                  <a:cubicBezTo>
                    <a:pt x="724" y="4054"/>
                    <a:pt x="0" y="8130"/>
                    <a:pt x="353" y="12184"/>
                  </a:cubicBezTo>
                  <a:cubicBezTo>
                    <a:pt x="585" y="12152"/>
                    <a:pt x="817" y="12131"/>
                    <a:pt x="1038" y="12131"/>
                  </a:cubicBezTo>
                  <a:cubicBezTo>
                    <a:pt x="1516" y="12131"/>
                    <a:pt x="1954" y="12230"/>
                    <a:pt x="2293" y="12508"/>
                  </a:cubicBezTo>
                  <a:cubicBezTo>
                    <a:pt x="2471" y="12658"/>
                    <a:pt x="2660" y="12869"/>
                    <a:pt x="2753" y="13108"/>
                  </a:cubicBezTo>
                  <a:cubicBezTo>
                    <a:pt x="2753" y="13065"/>
                    <a:pt x="2749" y="13026"/>
                    <a:pt x="2746" y="12983"/>
                  </a:cubicBezTo>
                  <a:cubicBezTo>
                    <a:pt x="2150" y="8679"/>
                    <a:pt x="2989" y="4350"/>
                    <a:pt x="2621" y="43"/>
                  </a:cubicBezTo>
                  <a:cubicBezTo>
                    <a:pt x="1855" y="25"/>
                    <a:pt x="1088" y="11"/>
                    <a:pt x="3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8"/>
            <p:cNvSpPr/>
            <p:nvPr/>
          </p:nvSpPr>
          <p:spPr>
            <a:xfrm>
              <a:off x="1007300" y="1780650"/>
              <a:ext cx="62500" cy="49075"/>
            </a:xfrm>
            <a:custGeom>
              <a:rect b="b" l="l" r="r" t="t"/>
              <a:pathLst>
                <a:path extrusionOk="0" h="1963" w="2500">
                  <a:moveTo>
                    <a:pt x="1295" y="1"/>
                  </a:moveTo>
                  <a:cubicBezTo>
                    <a:pt x="660" y="1"/>
                    <a:pt x="1" y="376"/>
                    <a:pt x="97" y="1034"/>
                  </a:cubicBezTo>
                  <a:cubicBezTo>
                    <a:pt x="136" y="1331"/>
                    <a:pt x="172" y="1627"/>
                    <a:pt x="200" y="1919"/>
                  </a:cubicBezTo>
                  <a:cubicBezTo>
                    <a:pt x="967" y="1930"/>
                    <a:pt x="1734" y="1944"/>
                    <a:pt x="2500" y="1962"/>
                  </a:cubicBezTo>
                  <a:cubicBezTo>
                    <a:pt x="2468" y="1562"/>
                    <a:pt x="2422" y="1167"/>
                    <a:pt x="2365" y="767"/>
                  </a:cubicBezTo>
                  <a:cubicBezTo>
                    <a:pt x="2290" y="239"/>
                    <a:pt x="1801" y="1"/>
                    <a:pt x="1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8"/>
            <p:cNvSpPr/>
            <p:nvPr/>
          </p:nvSpPr>
          <p:spPr>
            <a:xfrm>
              <a:off x="785225" y="2133225"/>
              <a:ext cx="290025" cy="69200"/>
            </a:xfrm>
            <a:custGeom>
              <a:rect b="b" l="l" r="r" t="t"/>
              <a:pathLst>
                <a:path extrusionOk="0" h="2768" w="11601">
                  <a:moveTo>
                    <a:pt x="9115" y="0"/>
                  </a:moveTo>
                  <a:cubicBezTo>
                    <a:pt x="8323" y="115"/>
                    <a:pt x="7503" y="378"/>
                    <a:pt x="6904" y="453"/>
                  </a:cubicBezTo>
                  <a:cubicBezTo>
                    <a:pt x="4990" y="692"/>
                    <a:pt x="3065" y="799"/>
                    <a:pt x="1135" y="799"/>
                  </a:cubicBezTo>
                  <a:cubicBezTo>
                    <a:pt x="1" y="803"/>
                    <a:pt x="126" y="1962"/>
                    <a:pt x="822" y="2507"/>
                  </a:cubicBezTo>
                  <a:cubicBezTo>
                    <a:pt x="832" y="2454"/>
                    <a:pt x="843" y="2396"/>
                    <a:pt x="857" y="2343"/>
                  </a:cubicBezTo>
                  <a:cubicBezTo>
                    <a:pt x="925" y="1993"/>
                    <a:pt x="1641" y="1861"/>
                    <a:pt x="2252" y="1861"/>
                  </a:cubicBezTo>
                  <a:cubicBezTo>
                    <a:pt x="2732" y="1861"/>
                    <a:pt x="3150" y="1947"/>
                    <a:pt x="3124" y="2069"/>
                  </a:cubicBezTo>
                  <a:cubicBezTo>
                    <a:pt x="3078" y="2304"/>
                    <a:pt x="3035" y="2536"/>
                    <a:pt x="2996" y="2768"/>
                  </a:cubicBezTo>
                  <a:cubicBezTo>
                    <a:pt x="4006" y="2742"/>
                    <a:pt x="5011" y="2686"/>
                    <a:pt x="6013" y="2589"/>
                  </a:cubicBezTo>
                  <a:cubicBezTo>
                    <a:pt x="6744" y="2521"/>
                    <a:pt x="7475" y="2432"/>
                    <a:pt x="8203" y="2329"/>
                  </a:cubicBezTo>
                  <a:cubicBezTo>
                    <a:pt x="8338" y="2307"/>
                    <a:pt x="9586" y="2154"/>
                    <a:pt x="9811" y="1972"/>
                  </a:cubicBezTo>
                  <a:cubicBezTo>
                    <a:pt x="10021" y="2079"/>
                    <a:pt x="10263" y="2143"/>
                    <a:pt x="10502" y="2143"/>
                  </a:cubicBezTo>
                  <a:cubicBezTo>
                    <a:pt x="10891" y="2143"/>
                    <a:pt x="11265" y="1980"/>
                    <a:pt x="11458" y="1591"/>
                  </a:cubicBezTo>
                  <a:cubicBezTo>
                    <a:pt x="11473" y="1562"/>
                    <a:pt x="11486" y="1534"/>
                    <a:pt x="11504" y="1505"/>
                  </a:cubicBezTo>
                  <a:cubicBezTo>
                    <a:pt x="11601" y="1309"/>
                    <a:pt x="11586" y="1109"/>
                    <a:pt x="11515" y="924"/>
                  </a:cubicBezTo>
                  <a:lnTo>
                    <a:pt x="11515" y="924"/>
                  </a:lnTo>
                  <a:cubicBezTo>
                    <a:pt x="11511" y="1505"/>
                    <a:pt x="10898" y="1833"/>
                    <a:pt x="10306" y="1833"/>
                  </a:cubicBezTo>
                  <a:cubicBezTo>
                    <a:pt x="9796" y="1833"/>
                    <a:pt x="9307" y="1594"/>
                    <a:pt x="9236" y="1066"/>
                  </a:cubicBezTo>
                  <a:cubicBezTo>
                    <a:pt x="9187" y="710"/>
                    <a:pt x="9147" y="357"/>
                    <a:pt x="9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8"/>
            <p:cNvSpPr/>
            <p:nvPr/>
          </p:nvSpPr>
          <p:spPr>
            <a:xfrm>
              <a:off x="1013075" y="2131900"/>
              <a:ext cx="60050" cy="47175"/>
            </a:xfrm>
            <a:custGeom>
              <a:rect b="b" l="l" r="r" t="t"/>
              <a:pathLst>
                <a:path extrusionOk="0" h="1887" w="2402">
                  <a:moveTo>
                    <a:pt x="686" y="0"/>
                  </a:moveTo>
                  <a:cubicBezTo>
                    <a:pt x="465" y="0"/>
                    <a:pt x="233" y="21"/>
                    <a:pt x="1" y="53"/>
                  </a:cubicBezTo>
                  <a:cubicBezTo>
                    <a:pt x="33" y="410"/>
                    <a:pt x="73" y="763"/>
                    <a:pt x="122" y="1119"/>
                  </a:cubicBezTo>
                  <a:cubicBezTo>
                    <a:pt x="193" y="1647"/>
                    <a:pt x="682" y="1886"/>
                    <a:pt x="1192" y="1886"/>
                  </a:cubicBezTo>
                  <a:cubicBezTo>
                    <a:pt x="1784" y="1886"/>
                    <a:pt x="2397" y="1558"/>
                    <a:pt x="2401" y="977"/>
                  </a:cubicBezTo>
                  <a:cubicBezTo>
                    <a:pt x="2308" y="738"/>
                    <a:pt x="2119" y="527"/>
                    <a:pt x="1941" y="377"/>
                  </a:cubicBezTo>
                  <a:cubicBezTo>
                    <a:pt x="1602" y="99"/>
                    <a:pt x="1164"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8"/>
            <p:cNvSpPr/>
            <p:nvPr/>
          </p:nvSpPr>
          <p:spPr>
            <a:xfrm>
              <a:off x="798250" y="2195875"/>
              <a:ext cx="62525" cy="151150"/>
            </a:xfrm>
            <a:custGeom>
              <a:rect b="b" l="l" r="r" t="t"/>
              <a:pathLst>
                <a:path extrusionOk="0" h="6046" w="2501">
                  <a:moveTo>
                    <a:pt x="301" y="1"/>
                  </a:moveTo>
                  <a:cubicBezTo>
                    <a:pt x="129" y="886"/>
                    <a:pt x="29" y="1766"/>
                    <a:pt x="1" y="2647"/>
                  </a:cubicBezTo>
                  <a:cubicBezTo>
                    <a:pt x="464" y="3367"/>
                    <a:pt x="928" y="4084"/>
                    <a:pt x="1388" y="4801"/>
                  </a:cubicBezTo>
                  <a:cubicBezTo>
                    <a:pt x="1652" y="5207"/>
                    <a:pt x="1709" y="5724"/>
                    <a:pt x="1612" y="6045"/>
                  </a:cubicBezTo>
                  <a:cubicBezTo>
                    <a:pt x="2094" y="5956"/>
                    <a:pt x="2501" y="5785"/>
                    <a:pt x="2468" y="5581"/>
                  </a:cubicBezTo>
                  <a:cubicBezTo>
                    <a:pt x="2190" y="3799"/>
                    <a:pt x="2190" y="2033"/>
                    <a:pt x="2475" y="262"/>
                  </a:cubicBezTo>
                  <a:lnTo>
                    <a:pt x="2475" y="262"/>
                  </a:lnTo>
                  <a:cubicBezTo>
                    <a:pt x="2016" y="275"/>
                    <a:pt x="1552" y="279"/>
                    <a:pt x="1089" y="279"/>
                  </a:cubicBezTo>
                  <a:cubicBezTo>
                    <a:pt x="785" y="279"/>
                    <a:pt x="518" y="172"/>
                    <a:pt x="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8"/>
            <p:cNvSpPr/>
            <p:nvPr/>
          </p:nvSpPr>
          <p:spPr>
            <a:xfrm>
              <a:off x="805750" y="2179750"/>
              <a:ext cx="58250" cy="23100"/>
            </a:xfrm>
            <a:custGeom>
              <a:rect b="b" l="l" r="r" t="t"/>
              <a:pathLst>
                <a:path extrusionOk="0" h="924" w="2330">
                  <a:moveTo>
                    <a:pt x="1431" y="0"/>
                  </a:moveTo>
                  <a:cubicBezTo>
                    <a:pt x="820" y="0"/>
                    <a:pt x="104" y="132"/>
                    <a:pt x="36" y="482"/>
                  </a:cubicBezTo>
                  <a:cubicBezTo>
                    <a:pt x="22" y="535"/>
                    <a:pt x="11" y="593"/>
                    <a:pt x="1" y="646"/>
                  </a:cubicBezTo>
                  <a:cubicBezTo>
                    <a:pt x="218" y="817"/>
                    <a:pt x="485" y="924"/>
                    <a:pt x="789" y="924"/>
                  </a:cubicBezTo>
                  <a:cubicBezTo>
                    <a:pt x="1252" y="924"/>
                    <a:pt x="1716" y="920"/>
                    <a:pt x="2175" y="907"/>
                  </a:cubicBezTo>
                  <a:cubicBezTo>
                    <a:pt x="2214" y="675"/>
                    <a:pt x="2257" y="443"/>
                    <a:pt x="2303" y="208"/>
                  </a:cubicBezTo>
                  <a:cubicBezTo>
                    <a:pt x="2329" y="86"/>
                    <a:pt x="1911" y="0"/>
                    <a:pt x="14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8"/>
            <p:cNvSpPr/>
            <p:nvPr/>
          </p:nvSpPr>
          <p:spPr>
            <a:xfrm>
              <a:off x="799950" y="2316150"/>
              <a:ext cx="21675" cy="32475"/>
            </a:xfrm>
            <a:custGeom>
              <a:rect b="b" l="l" r="r" t="t"/>
              <a:pathLst>
                <a:path extrusionOk="0" h="1299" w="867">
                  <a:moveTo>
                    <a:pt x="1" y="0"/>
                  </a:moveTo>
                  <a:lnTo>
                    <a:pt x="1" y="0"/>
                  </a:lnTo>
                  <a:cubicBezTo>
                    <a:pt x="32" y="350"/>
                    <a:pt x="79" y="696"/>
                    <a:pt x="132" y="1045"/>
                  </a:cubicBezTo>
                  <a:cubicBezTo>
                    <a:pt x="161" y="1223"/>
                    <a:pt x="475" y="1298"/>
                    <a:pt x="863" y="1298"/>
                  </a:cubicBezTo>
                  <a:lnTo>
                    <a:pt x="867" y="1298"/>
                  </a:lnTo>
                  <a:cubicBezTo>
                    <a:pt x="799" y="1223"/>
                    <a:pt x="728" y="1127"/>
                    <a:pt x="653" y="1013"/>
                  </a:cubicBezTo>
                  <a:cubicBezTo>
                    <a:pt x="435" y="674"/>
                    <a:pt x="218" y="339"/>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8"/>
            <p:cNvSpPr/>
            <p:nvPr/>
          </p:nvSpPr>
          <p:spPr>
            <a:xfrm>
              <a:off x="475450" y="2160675"/>
              <a:ext cx="363125" cy="193750"/>
            </a:xfrm>
            <a:custGeom>
              <a:rect b="b" l="l" r="r" t="t"/>
              <a:pathLst>
                <a:path extrusionOk="0" h="7750" w="14525">
                  <a:moveTo>
                    <a:pt x="2935" y="1"/>
                  </a:moveTo>
                  <a:cubicBezTo>
                    <a:pt x="2012" y="1"/>
                    <a:pt x="1095" y="82"/>
                    <a:pt x="197" y="403"/>
                  </a:cubicBezTo>
                  <a:cubicBezTo>
                    <a:pt x="101" y="436"/>
                    <a:pt x="37" y="507"/>
                    <a:pt x="1" y="603"/>
                  </a:cubicBezTo>
                  <a:cubicBezTo>
                    <a:pt x="26" y="710"/>
                    <a:pt x="55" y="814"/>
                    <a:pt x="83" y="921"/>
                  </a:cubicBezTo>
                  <a:cubicBezTo>
                    <a:pt x="843" y="1199"/>
                    <a:pt x="1702" y="2108"/>
                    <a:pt x="911" y="2368"/>
                  </a:cubicBezTo>
                  <a:cubicBezTo>
                    <a:pt x="882" y="2379"/>
                    <a:pt x="853" y="2386"/>
                    <a:pt x="825" y="2393"/>
                  </a:cubicBezTo>
                  <a:cubicBezTo>
                    <a:pt x="914" y="2440"/>
                    <a:pt x="1000" y="2468"/>
                    <a:pt x="1089" y="2468"/>
                  </a:cubicBezTo>
                  <a:cubicBezTo>
                    <a:pt x="1135" y="2468"/>
                    <a:pt x="1181" y="2461"/>
                    <a:pt x="1228" y="2443"/>
                  </a:cubicBezTo>
                  <a:cubicBezTo>
                    <a:pt x="2048" y="2151"/>
                    <a:pt x="2914" y="2069"/>
                    <a:pt x="3791" y="2069"/>
                  </a:cubicBezTo>
                  <a:cubicBezTo>
                    <a:pt x="4775" y="2069"/>
                    <a:pt x="5771" y="2172"/>
                    <a:pt x="6722" y="2215"/>
                  </a:cubicBezTo>
                  <a:cubicBezTo>
                    <a:pt x="7571" y="2251"/>
                    <a:pt x="8417" y="2290"/>
                    <a:pt x="9265" y="2325"/>
                  </a:cubicBezTo>
                  <a:cubicBezTo>
                    <a:pt x="9525" y="2336"/>
                    <a:pt x="9989" y="2432"/>
                    <a:pt x="10399" y="2432"/>
                  </a:cubicBezTo>
                  <a:cubicBezTo>
                    <a:pt x="10445" y="2432"/>
                    <a:pt x="10492" y="2432"/>
                    <a:pt x="10535" y="2429"/>
                  </a:cubicBezTo>
                  <a:cubicBezTo>
                    <a:pt x="11351" y="3691"/>
                    <a:pt x="12164" y="4957"/>
                    <a:pt x="12981" y="6219"/>
                  </a:cubicBezTo>
                  <a:cubicBezTo>
                    <a:pt x="12910" y="5495"/>
                    <a:pt x="12888" y="4775"/>
                    <a:pt x="12913" y="4055"/>
                  </a:cubicBezTo>
                  <a:cubicBezTo>
                    <a:pt x="12342" y="3171"/>
                    <a:pt x="11768" y="2282"/>
                    <a:pt x="11198" y="1398"/>
                  </a:cubicBezTo>
                  <a:cubicBezTo>
                    <a:pt x="11126" y="1138"/>
                    <a:pt x="10991" y="892"/>
                    <a:pt x="10873" y="735"/>
                  </a:cubicBezTo>
                  <a:cubicBezTo>
                    <a:pt x="10851" y="710"/>
                    <a:pt x="10830" y="681"/>
                    <a:pt x="10809" y="653"/>
                  </a:cubicBezTo>
                  <a:cubicBezTo>
                    <a:pt x="10698" y="510"/>
                    <a:pt x="10377" y="100"/>
                    <a:pt x="10103" y="100"/>
                  </a:cubicBezTo>
                  <a:cubicBezTo>
                    <a:pt x="10053" y="100"/>
                    <a:pt x="10003" y="115"/>
                    <a:pt x="9957" y="146"/>
                  </a:cubicBezTo>
                  <a:cubicBezTo>
                    <a:pt x="9936" y="161"/>
                    <a:pt x="9918" y="176"/>
                    <a:pt x="9896" y="189"/>
                  </a:cubicBezTo>
                  <a:cubicBezTo>
                    <a:pt x="9839" y="229"/>
                    <a:pt x="9796" y="275"/>
                    <a:pt x="9765" y="329"/>
                  </a:cubicBezTo>
                  <a:cubicBezTo>
                    <a:pt x="9658" y="350"/>
                    <a:pt x="9533" y="357"/>
                    <a:pt x="9397" y="357"/>
                  </a:cubicBezTo>
                  <a:cubicBezTo>
                    <a:pt x="8798" y="357"/>
                    <a:pt x="7989" y="204"/>
                    <a:pt x="7682" y="189"/>
                  </a:cubicBezTo>
                  <a:cubicBezTo>
                    <a:pt x="6740" y="151"/>
                    <a:pt x="5799" y="108"/>
                    <a:pt x="4858" y="69"/>
                  </a:cubicBezTo>
                  <a:cubicBezTo>
                    <a:pt x="4212" y="39"/>
                    <a:pt x="3570" y="1"/>
                    <a:pt x="2935" y="1"/>
                  </a:cubicBezTo>
                  <a:close/>
                  <a:moveTo>
                    <a:pt x="14524" y="7453"/>
                  </a:moveTo>
                  <a:lnTo>
                    <a:pt x="14524" y="7453"/>
                  </a:lnTo>
                  <a:cubicBezTo>
                    <a:pt x="14304" y="7493"/>
                    <a:pt x="14065" y="7517"/>
                    <a:pt x="13847" y="7517"/>
                  </a:cubicBezTo>
                  <a:cubicBezTo>
                    <a:pt x="13996" y="7682"/>
                    <a:pt x="14125" y="7749"/>
                    <a:pt x="14232" y="7749"/>
                  </a:cubicBezTo>
                  <a:cubicBezTo>
                    <a:pt x="14371" y="7749"/>
                    <a:pt x="14475" y="7631"/>
                    <a:pt x="14524" y="74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8"/>
            <p:cNvSpPr/>
            <p:nvPr/>
          </p:nvSpPr>
          <p:spPr>
            <a:xfrm>
              <a:off x="797650" y="2262025"/>
              <a:ext cx="43350" cy="86600"/>
            </a:xfrm>
            <a:custGeom>
              <a:rect b="b" l="l" r="r" t="t"/>
              <a:pathLst>
                <a:path extrusionOk="0" h="3464" w="1734">
                  <a:moveTo>
                    <a:pt x="25" y="1"/>
                  </a:moveTo>
                  <a:lnTo>
                    <a:pt x="25" y="1"/>
                  </a:lnTo>
                  <a:cubicBezTo>
                    <a:pt x="0" y="721"/>
                    <a:pt x="22" y="1441"/>
                    <a:pt x="93" y="2165"/>
                  </a:cubicBezTo>
                  <a:cubicBezTo>
                    <a:pt x="310" y="2504"/>
                    <a:pt x="527" y="2839"/>
                    <a:pt x="745" y="3178"/>
                  </a:cubicBezTo>
                  <a:cubicBezTo>
                    <a:pt x="820" y="3292"/>
                    <a:pt x="891" y="3388"/>
                    <a:pt x="959" y="3463"/>
                  </a:cubicBezTo>
                  <a:cubicBezTo>
                    <a:pt x="1177" y="3463"/>
                    <a:pt x="1416" y="3439"/>
                    <a:pt x="1636" y="3399"/>
                  </a:cubicBezTo>
                  <a:cubicBezTo>
                    <a:pt x="1733" y="3078"/>
                    <a:pt x="1676" y="2561"/>
                    <a:pt x="1412" y="2155"/>
                  </a:cubicBezTo>
                  <a:cubicBezTo>
                    <a:pt x="952" y="1438"/>
                    <a:pt x="488" y="721"/>
                    <a:pt x="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8"/>
            <p:cNvSpPr/>
            <p:nvPr/>
          </p:nvSpPr>
          <p:spPr>
            <a:xfrm>
              <a:off x="394775" y="1828875"/>
              <a:ext cx="101325" cy="394500"/>
            </a:xfrm>
            <a:custGeom>
              <a:rect b="b" l="l" r="r" t="t"/>
              <a:pathLst>
                <a:path extrusionOk="0" h="15780" w="4053">
                  <a:moveTo>
                    <a:pt x="1" y="1"/>
                  </a:moveTo>
                  <a:cubicBezTo>
                    <a:pt x="190" y="3417"/>
                    <a:pt x="465" y="6825"/>
                    <a:pt x="839" y="10224"/>
                  </a:cubicBezTo>
                  <a:cubicBezTo>
                    <a:pt x="1017" y="11864"/>
                    <a:pt x="1078" y="15780"/>
                    <a:pt x="3338" y="15780"/>
                  </a:cubicBezTo>
                  <a:cubicBezTo>
                    <a:pt x="3557" y="15780"/>
                    <a:pt x="3792" y="15744"/>
                    <a:pt x="4052" y="15665"/>
                  </a:cubicBezTo>
                  <a:cubicBezTo>
                    <a:pt x="3524" y="15383"/>
                    <a:pt x="3057" y="14338"/>
                    <a:pt x="3228" y="13875"/>
                  </a:cubicBezTo>
                  <a:cubicBezTo>
                    <a:pt x="3017" y="12955"/>
                    <a:pt x="3000" y="11947"/>
                    <a:pt x="2904" y="11055"/>
                  </a:cubicBezTo>
                  <a:cubicBezTo>
                    <a:pt x="2775" y="9871"/>
                    <a:pt x="2654" y="8683"/>
                    <a:pt x="2547" y="7492"/>
                  </a:cubicBezTo>
                  <a:cubicBezTo>
                    <a:pt x="2333" y="5110"/>
                    <a:pt x="2166" y="2721"/>
                    <a:pt x="2041" y="333"/>
                  </a:cubicBezTo>
                  <a:cubicBezTo>
                    <a:pt x="1666" y="351"/>
                    <a:pt x="1296" y="368"/>
                    <a:pt x="925" y="386"/>
                  </a:cubicBezTo>
                  <a:lnTo>
                    <a:pt x="871" y="386"/>
                  </a:lnTo>
                  <a:cubicBezTo>
                    <a:pt x="529" y="386"/>
                    <a:pt x="226" y="22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8"/>
            <p:cNvSpPr/>
            <p:nvPr/>
          </p:nvSpPr>
          <p:spPr>
            <a:xfrm>
              <a:off x="471175" y="2175750"/>
              <a:ext cx="46850" cy="44750"/>
            </a:xfrm>
            <a:custGeom>
              <a:rect b="b" l="l" r="r" t="t"/>
              <a:pathLst>
                <a:path extrusionOk="0" h="1790" w="1874">
                  <a:moveTo>
                    <a:pt x="172" y="0"/>
                  </a:moveTo>
                  <a:lnTo>
                    <a:pt x="172" y="0"/>
                  </a:lnTo>
                  <a:cubicBezTo>
                    <a:pt x="1" y="463"/>
                    <a:pt x="468" y="1508"/>
                    <a:pt x="996" y="1790"/>
                  </a:cubicBezTo>
                  <a:cubicBezTo>
                    <a:pt x="1024" y="1783"/>
                    <a:pt x="1053" y="1776"/>
                    <a:pt x="1082" y="1765"/>
                  </a:cubicBezTo>
                  <a:cubicBezTo>
                    <a:pt x="1873" y="1505"/>
                    <a:pt x="1014" y="596"/>
                    <a:pt x="254" y="318"/>
                  </a:cubicBezTo>
                  <a:cubicBezTo>
                    <a:pt x="226" y="211"/>
                    <a:pt x="197" y="107"/>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0" name="Google Shape;1740;p68"/>
          <p:cNvSpPr txBox="1"/>
          <p:nvPr/>
        </p:nvSpPr>
        <p:spPr>
          <a:xfrm>
            <a:off x="374650" y="2571750"/>
            <a:ext cx="7179900" cy="106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Summary Statistics</a:t>
            </a:r>
            <a:endParaRPr sz="1900">
              <a:latin typeface="Itim"/>
              <a:ea typeface="Itim"/>
              <a:cs typeface="Itim"/>
              <a:sym typeface="Itim"/>
            </a:endParaRPr>
          </a:p>
          <a:p>
            <a:pPr indent="0" lvl="0" marL="0" rtl="0" algn="l">
              <a:spcBef>
                <a:spcPts val="0"/>
              </a:spcBef>
              <a:spcAft>
                <a:spcPts val="0"/>
              </a:spcAft>
              <a:buClr>
                <a:schemeClr val="dk2"/>
              </a:buClr>
              <a:buSzPts val="1100"/>
              <a:buFont typeface="Arial"/>
              <a:buNone/>
            </a:pPr>
            <a:r>
              <a:t/>
            </a:r>
            <a:endParaRPr sz="1900">
              <a:latin typeface="Itim"/>
              <a:ea typeface="Itim"/>
              <a:cs typeface="Itim"/>
              <a:sym typeface="Itim"/>
            </a:endParaRPr>
          </a:p>
          <a:p>
            <a:pPr indent="0" lvl="0" marL="0" rtl="0" algn="l">
              <a:spcBef>
                <a:spcPts val="0"/>
              </a:spcBef>
              <a:spcAft>
                <a:spcPts val="0"/>
              </a:spcAft>
              <a:buNone/>
            </a:pPr>
            <a:r>
              <a:t/>
            </a:r>
            <a:endParaRPr sz="1900">
              <a:latin typeface="Itim"/>
              <a:ea typeface="Itim"/>
              <a:cs typeface="Itim"/>
              <a:sym typeface="Itim"/>
            </a:endParaRPr>
          </a:p>
        </p:txBody>
      </p:sp>
      <p:pic>
        <p:nvPicPr>
          <p:cNvPr id="1741" name="Google Shape;1741;p68"/>
          <p:cNvPicPr preferRelativeResize="0"/>
          <p:nvPr/>
        </p:nvPicPr>
        <p:blipFill rotWithShape="1">
          <a:blip r:embed="rId3">
            <a:alphaModFix/>
          </a:blip>
          <a:srcRect b="52036" l="0" r="0" t="0"/>
          <a:stretch/>
        </p:blipFill>
        <p:spPr>
          <a:xfrm>
            <a:off x="121200" y="3093750"/>
            <a:ext cx="2164870" cy="1003932"/>
          </a:xfrm>
          <a:prstGeom prst="rect">
            <a:avLst/>
          </a:prstGeom>
          <a:noFill/>
          <a:ln>
            <a:noFill/>
          </a:ln>
        </p:spPr>
      </p:pic>
      <p:sp>
        <p:nvSpPr>
          <p:cNvPr id="1742" name="Google Shape;1742;p68"/>
          <p:cNvSpPr txBox="1"/>
          <p:nvPr/>
        </p:nvSpPr>
        <p:spPr>
          <a:xfrm>
            <a:off x="348250" y="1705575"/>
            <a:ext cx="8665200" cy="887400"/>
          </a:xfrm>
          <a:prstGeom prst="rect">
            <a:avLst/>
          </a:prstGeom>
          <a:noFill/>
          <a:ln>
            <a:noFill/>
          </a:ln>
        </p:spPr>
        <p:txBody>
          <a:bodyPr anchorCtr="0" anchor="t" bIns="91425" lIns="91425" spcFirstLastPara="1" rIns="91425" wrap="square" tIns="91425">
            <a:spAutoFit/>
          </a:bodyPr>
          <a:lstStyle/>
          <a:p>
            <a:pPr indent="-78994" lvl="0" marL="146304" rtl="0" algn="l">
              <a:lnSpc>
                <a:spcPct val="115000"/>
              </a:lnSpc>
              <a:spcBef>
                <a:spcPts val="0"/>
              </a:spcBef>
              <a:spcAft>
                <a:spcPts val="0"/>
              </a:spcAft>
              <a:buClr>
                <a:schemeClr val="dk2"/>
              </a:buClr>
              <a:buSzPts val="1100"/>
              <a:buChar char="●"/>
            </a:pPr>
            <a:r>
              <a:rPr lang="en" sz="1100">
                <a:solidFill>
                  <a:schemeClr val="dk2"/>
                </a:solidFill>
              </a:rPr>
              <a:t> </a:t>
            </a:r>
            <a:r>
              <a:rPr lang="en" sz="1000">
                <a:solidFill>
                  <a:schemeClr val="dk2"/>
                </a:solidFill>
                <a:latin typeface="Muli"/>
                <a:ea typeface="Muli"/>
                <a:cs typeface="Muli"/>
                <a:sym typeface="Muli"/>
              </a:rPr>
              <a:t>Scraped from a list of UK and US student newspapers on Wikipedia. Exhausting the list for the UK generates 50 feasible newspaper websites to scrape from and random sampling a set of 100 for the US and narrow down to 47 newspapers websites to scrape.</a:t>
            </a:r>
            <a:endParaRPr sz="1000">
              <a:solidFill>
                <a:schemeClr val="dk2"/>
              </a:solidFill>
              <a:latin typeface="Muli"/>
              <a:ea typeface="Muli"/>
              <a:cs typeface="Muli"/>
              <a:sym typeface="Muli"/>
            </a:endParaRPr>
          </a:p>
          <a:p>
            <a:pPr indent="-72644" lvl="0" marL="146304" rtl="0" algn="l">
              <a:lnSpc>
                <a:spcPct val="115000"/>
              </a:lnSpc>
              <a:spcBef>
                <a:spcPts val="0"/>
              </a:spcBef>
              <a:spcAft>
                <a:spcPts val="0"/>
              </a:spcAft>
              <a:buClr>
                <a:schemeClr val="dk2"/>
              </a:buClr>
              <a:buSzPts val="1000"/>
              <a:buFont typeface="Muli"/>
              <a:buChar char="●"/>
            </a:pPr>
            <a:r>
              <a:rPr lang="en" sz="1000">
                <a:solidFill>
                  <a:schemeClr val="dk2"/>
                </a:solidFill>
                <a:latin typeface="Muli"/>
                <a:ea typeface="Muli"/>
                <a:cs typeface="Muli"/>
                <a:sym typeface="Muli"/>
              </a:rPr>
              <a:t> Scraping for all </a:t>
            </a:r>
            <a:r>
              <a:rPr b="1" lang="en" sz="1000">
                <a:solidFill>
                  <a:schemeClr val="dk2"/>
                </a:solidFill>
                <a:latin typeface="Muli"/>
                <a:ea typeface="Muli"/>
                <a:cs typeface="Muli"/>
                <a:sym typeface="Muli"/>
              </a:rPr>
              <a:t>97 websites</a:t>
            </a:r>
            <a:r>
              <a:rPr lang="en" sz="1000">
                <a:solidFill>
                  <a:schemeClr val="dk2"/>
                </a:solidFill>
                <a:latin typeface="Muli"/>
                <a:ea typeface="Muli"/>
                <a:cs typeface="Muli"/>
                <a:sym typeface="Muli"/>
              </a:rPr>
              <a:t> from 30/03/2023 to 06/04/2023 and cleaning (such as rescraping some time out requests and some articles that lacked the metadata such as dates, authors, titles) from 07/04/2023 to 14/04/2023. </a:t>
            </a:r>
            <a:endParaRPr sz="1300">
              <a:latin typeface="Muli"/>
              <a:ea typeface="Muli"/>
              <a:cs typeface="Muli"/>
              <a:sym typeface="Muli"/>
            </a:endParaRPr>
          </a:p>
        </p:txBody>
      </p:sp>
      <p:sp>
        <p:nvSpPr>
          <p:cNvPr id="1743" name="Google Shape;1743;p68"/>
          <p:cNvSpPr txBox="1"/>
          <p:nvPr/>
        </p:nvSpPr>
        <p:spPr>
          <a:xfrm>
            <a:off x="125200" y="4492500"/>
            <a:ext cx="46773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dk2"/>
                </a:solidFill>
              </a:rPr>
              <a:t>Data is cyclic by nature, peaked at the start of Fall and Spring semester</a:t>
            </a:r>
            <a:endParaRPr sz="1300">
              <a:latin typeface="Muli"/>
              <a:ea typeface="Muli"/>
              <a:cs typeface="Muli"/>
              <a:sym typeface="Muli"/>
            </a:endParaRPr>
          </a:p>
        </p:txBody>
      </p:sp>
      <p:sp>
        <p:nvSpPr>
          <p:cNvPr id="1744" name="Google Shape;1744;p68"/>
          <p:cNvSpPr/>
          <p:nvPr/>
        </p:nvSpPr>
        <p:spPr>
          <a:xfrm>
            <a:off x="223250" y="4250525"/>
            <a:ext cx="4177200" cy="21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000"/>
              <a:t>Figure 1. </a:t>
            </a:r>
            <a:r>
              <a:rPr i="1" lang="en" sz="1000"/>
              <a:t>Number of articles by month </a:t>
            </a:r>
            <a:endParaRPr i="1" sz="1000"/>
          </a:p>
        </p:txBody>
      </p:sp>
      <p:sp>
        <p:nvSpPr>
          <p:cNvPr id="1745" name="Google Shape;1745;p68"/>
          <p:cNvSpPr/>
          <p:nvPr/>
        </p:nvSpPr>
        <p:spPr>
          <a:xfrm>
            <a:off x="4782675" y="4250525"/>
            <a:ext cx="4177200" cy="21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000"/>
              <a:t>Figure 2. Distribution of document word counts </a:t>
            </a:r>
            <a:endParaRPr i="1" sz="1000"/>
          </a:p>
        </p:txBody>
      </p:sp>
      <p:sp>
        <p:nvSpPr>
          <p:cNvPr id="1746" name="Google Shape;1746;p68"/>
          <p:cNvSpPr txBox="1"/>
          <p:nvPr/>
        </p:nvSpPr>
        <p:spPr>
          <a:xfrm>
            <a:off x="4572000" y="4492500"/>
            <a:ext cx="4677300" cy="354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100">
                <a:solidFill>
                  <a:schemeClr val="dk2"/>
                </a:solidFill>
              </a:rPr>
              <a:t>1 percentile documents have less than 100 </a:t>
            </a:r>
            <a:r>
              <a:rPr lang="en" sz="1100">
                <a:solidFill>
                  <a:schemeClr val="dk2"/>
                </a:solidFill>
              </a:rPr>
              <a:t>words</a:t>
            </a:r>
            <a:r>
              <a:rPr lang="en" sz="1100">
                <a:solidFill>
                  <a:schemeClr val="dk2"/>
                </a:solidFill>
              </a:rPr>
              <a:t> </a:t>
            </a:r>
            <a:endParaRPr sz="1300">
              <a:latin typeface="Muli"/>
              <a:ea typeface="Muli"/>
              <a:cs typeface="Muli"/>
              <a:sym typeface="Muli"/>
            </a:endParaRPr>
          </a:p>
        </p:txBody>
      </p:sp>
      <p:pic>
        <p:nvPicPr>
          <p:cNvPr id="1747" name="Google Shape;1747;p68"/>
          <p:cNvPicPr preferRelativeResize="0"/>
          <p:nvPr/>
        </p:nvPicPr>
        <p:blipFill>
          <a:blip r:embed="rId4">
            <a:alphaModFix/>
          </a:blip>
          <a:stretch>
            <a:fillRect/>
          </a:stretch>
        </p:blipFill>
        <p:spPr>
          <a:xfrm>
            <a:off x="5465050" y="2936550"/>
            <a:ext cx="2812452" cy="1318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1" name="Shape 1751"/>
        <p:cNvGrpSpPr/>
        <p:nvPr/>
      </p:nvGrpSpPr>
      <p:grpSpPr>
        <a:xfrm>
          <a:off x="0" y="0"/>
          <a:ext cx="0" cy="0"/>
          <a:chOff x="0" y="0"/>
          <a:chExt cx="0" cy="0"/>
        </a:xfrm>
      </p:grpSpPr>
      <p:grpSp>
        <p:nvGrpSpPr>
          <p:cNvPr id="1752" name="Google Shape;1752;p69"/>
          <p:cNvGrpSpPr/>
          <p:nvPr/>
        </p:nvGrpSpPr>
        <p:grpSpPr>
          <a:xfrm>
            <a:off x="2310362" y="985117"/>
            <a:ext cx="4523277" cy="176025"/>
            <a:chOff x="4345425" y="2175475"/>
            <a:chExt cx="800750" cy="176025"/>
          </a:xfrm>
        </p:grpSpPr>
        <p:sp>
          <p:nvSpPr>
            <p:cNvPr id="1753" name="Google Shape;1753;p69"/>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9"/>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5" name="Google Shape;1755;p69"/>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Data (2/3)</a:t>
            </a:r>
            <a:endParaRPr/>
          </a:p>
        </p:txBody>
      </p:sp>
      <p:grpSp>
        <p:nvGrpSpPr>
          <p:cNvPr id="1756" name="Google Shape;1756;p69"/>
          <p:cNvGrpSpPr/>
          <p:nvPr/>
        </p:nvGrpSpPr>
        <p:grpSpPr>
          <a:xfrm rot="5400000">
            <a:off x="-67247" y="260862"/>
            <a:ext cx="806657" cy="421744"/>
            <a:chOff x="1822875" y="1377000"/>
            <a:chExt cx="548075" cy="286550"/>
          </a:xfrm>
        </p:grpSpPr>
        <p:sp>
          <p:nvSpPr>
            <p:cNvPr id="1757" name="Google Shape;1757;p69"/>
            <p:cNvSpPr/>
            <p:nvPr/>
          </p:nvSpPr>
          <p:spPr>
            <a:xfrm>
              <a:off x="1822875" y="1402500"/>
              <a:ext cx="163425" cy="251950"/>
            </a:xfrm>
            <a:custGeom>
              <a:rect b="b" l="l" r="r" t="t"/>
              <a:pathLst>
                <a:path extrusionOk="0" h="10078" w="6537">
                  <a:moveTo>
                    <a:pt x="849" y="1"/>
                  </a:moveTo>
                  <a:cubicBezTo>
                    <a:pt x="528" y="1"/>
                    <a:pt x="193" y="83"/>
                    <a:pt x="100" y="361"/>
                  </a:cubicBezTo>
                  <a:cubicBezTo>
                    <a:pt x="86" y="404"/>
                    <a:pt x="72" y="443"/>
                    <a:pt x="58" y="486"/>
                  </a:cubicBezTo>
                  <a:cubicBezTo>
                    <a:pt x="0" y="657"/>
                    <a:pt x="189" y="853"/>
                    <a:pt x="300" y="945"/>
                  </a:cubicBezTo>
                  <a:lnTo>
                    <a:pt x="300" y="949"/>
                  </a:lnTo>
                  <a:cubicBezTo>
                    <a:pt x="553" y="628"/>
                    <a:pt x="1445" y="589"/>
                    <a:pt x="1784" y="585"/>
                  </a:cubicBezTo>
                  <a:lnTo>
                    <a:pt x="1819" y="585"/>
                  </a:lnTo>
                  <a:cubicBezTo>
                    <a:pt x="2019" y="585"/>
                    <a:pt x="2215" y="593"/>
                    <a:pt x="2408" y="611"/>
                  </a:cubicBezTo>
                  <a:cubicBezTo>
                    <a:pt x="2247" y="322"/>
                    <a:pt x="1705" y="165"/>
                    <a:pt x="1466" y="97"/>
                  </a:cubicBezTo>
                  <a:cubicBezTo>
                    <a:pt x="1423" y="86"/>
                    <a:pt x="1381" y="76"/>
                    <a:pt x="1338" y="61"/>
                  </a:cubicBezTo>
                  <a:cubicBezTo>
                    <a:pt x="1213" y="29"/>
                    <a:pt x="1035" y="1"/>
                    <a:pt x="849" y="1"/>
                  </a:cubicBezTo>
                  <a:close/>
                  <a:moveTo>
                    <a:pt x="1160" y="1456"/>
                  </a:moveTo>
                  <a:cubicBezTo>
                    <a:pt x="1310" y="1538"/>
                    <a:pt x="1455" y="1612"/>
                    <a:pt x="1562" y="1684"/>
                  </a:cubicBezTo>
                  <a:cubicBezTo>
                    <a:pt x="2358" y="2190"/>
                    <a:pt x="3556" y="2668"/>
                    <a:pt x="4187" y="3360"/>
                  </a:cubicBezTo>
                  <a:cubicBezTo>
                    <a:pt x="4804" y="4037"/>
                    <a:pt x="4308" y="4405"/>
                    <a:pt x="3862" y="4989"/>
                  </a:cubicBezTo>
                  <a:cubicBezTo>
                    <a:pt x="3517" y="5446"/>
                    <a:pt x="3171" y="5899"/>
                    <a:pt x="2824" y="6351"/>
                  </a:cubicBezTo>
                  <a:cubicBezTo>
                    <a:pt x="2133" y="7260"/>
                    <a:pt x="1441" y="8170"/>
                    <a:pt x="749" y="9075"/>
                  </a:cubicBezTo>
                  <a:cubicBezTo>
                    <a:pt x="375" y="9571"/>
                    <a:pt x="1423" y="10078"/>
                    <a:pt x="2190" y="10078"/>
                  </a:cubicBezTo>
                  <a:cubicBezTo>
                    <a:pt x="2472" y="10078"/>
                    <a:pt x="2714" y="10010"/>
                    <a:pt x="2835" y="9849"/>
                  </a:cubicBezTo>
                  <a:cubicBezTo>
                    <a:pt x="3759" y="8641"/>
                    <a:pt x="4679" y="7428"/>
                    <a:pt x="5602" y="6220"/>
                  </a:cubicBezTo>
                  <a:cubicBezTo>
                    <a:pt x="5838" y="5909"/>
                    <a:pt x="6237" y="5520"/>
                    <a:pt x="6537" y="5107"/>
                  </a:cubicBezTo>
                  <a:lnTo>
                    <a:pt x="6537" y="5107"/>
                  </a:lnTo>
                  <a:cubicBezTo>
                    <a:pt x="6351" y="5278"/>
                    <a:pt x="6166" y="5435"/>
                    <a:pt x="6012" y="5585"/>
                  </a:cubicBezTo>
                  <a:cubicBezTo>
                    <a:pt x="4939" y="6636"/>
                    <a:pt x="4044" y="7828"/>
                    <a:pt x="3263" y="9111"/>
                  </a:cubicBezTo>
                  <a:cubicBezTo>
                    <a:pt x="3078" y="9414"/>
                    <a:pt x="2365" y="9546"/>
                    <a:pt x="1797" y="9546"/>
                  </a:cubicBezTo>
                  <a:cubicBezTo>
                    <a:pt x="1334" y="9546"/>
                    <a:pt x="967" y="9461"/>
                    <a:pt x="1060" y="9307"/>
                  </a:cubicBezTo>
                  <a:cubicBezTo>
                    <a:pt x="2040" y="7692"/>
                    <a:pt x="3217" y="6391"/>
                    <a:pt x="4536" y="5061"/>
                  </a:cubicBezTo>
                  <a:cubicBezTo>
                    <a:pt x="5546" y="4037"/>
                    <a:pt x="4832" y="3460"/>
                    <a:pt x="3912" y="2764"/>
                  </a:cubicBezTo>
                  <a:cubicBezTo>
                    <a:pt x="3081" y="2133"/>
                    <a:pt x="2197" y="1569"/>
                    <a:pt x="1160" y="145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9"/>
            <p:cNvSpPr/>
            <p:nvPr/>
          </p:nvSpPr>
          <p:spPr>
            <a:xfrm>
              <a:off x="1824750" y="1417750"/>
              <a:ext cx="188550" cy="112450"/>
            </a:xfrm>
            <a:custGeom>
              <a:rect b="b" l="l" r="r" t="t"/>
              <a:pathLst>
                <a:path extrusionOk="0" h="4498" w="7542">
                  <a:moveTo>
                    <a:pt x="225" y="339"/>
                  </a:moveTo>
                  <a:cubicBezTo>
                    <a:pt x="215" y="353"/>
                    <a:pt x="203" y="371"/>
                    <a:pt x="193" y="389"/>
                  </a:cubicBezTo>
                  <a:cubicBezTo>
                    <a:pt x="1" y="750"/>
                    <a:pt x="286" y="824"/>
                    <a:pt x="674" y="824"/>
                  </a:cubicBezTo>
                  <a:lnTo>
                    <a:pt x="707" y="824"/>
                  </a:lnTo>
                  <a:cubicBezTo>
                    <a:pt x="835" y="824"/>
                    <a:pt x="960" y="831"/>
                    <a:pt x="1085" y="846"/>
                  </a:cubicBezTo>
                  <a:cubicBezTo>
                    <a:pt x="945" y="767"/>
                    <a:pt x="796" y="685"/>
                    <a:pt x="660" y="592"/>
                  </a:cubicBezTo>
                  <a:cubicBezTo>
                    <a:pt x="521" y="546"/>
                    <a:pt x="404" y="489"/>
                    <a:pt x="321" y="421"/>
                  </a:cubicBezTo>
                  <a:cubicBezTo>
                    <a:pt x="289" y="393"/>
                    <a:pt x="257" y="365"/>
                    <a:pt x="225" y="339"/>
                  </a:cubicBezTo>
                  <a:close/>
                  <a:moveTo>
                    <a:pt x="2333" y="1"/>
                  </a:moveTo>
                  <a:lnTo>
                    <a:pt x="2333" y="1"/>
                  </a:lnTo>
                  <a:cubicBezTo>
                    <a:pt x="2347" y="26"/>
                    <a:pt x="2357" y="54"/>
                    <a:pt x="2364" y="82"/>
                  </a:cubicBezTo>
                  <a:cubicBezTo>
                    <a:pt x="3395" y="739"/>
                    <a:pt x="4426" y="1395"/>
                    <a:pt x="5449" y="2055"/>
                  </a:cubicBezTo>
                  <a:cubicBezTo>
                    <a:pt x="5937" y="2368"/>
                    <a:pt x="6814" y="2786"/>
                    <a:pt x="6865" y="3467"/>
                  </a:cubicBezTo>
                  <a:cubicBezTo>
                    <a:pt x="6886" y="3805"/>
                    <a:pt x="6707" y="4158"/>
                    <a:pt x="6462" y="4497"/>
                  </a:cubicBezTo>
                  <a:cubicBezTo>
                    <a:pt x="7003" y="3997"/>
                    <a:pt x="7542" y="3403"/>
                    <a:pt x="7189" y="2685"/>
                  </a:cubicBezTo>
                  <a:cubicBezTo>
                    <a:pt x="6797" y="1894"/>
                    <a:pt x="5556" y="1209"/>
                    <a:pt x="4821" y="788"/>
                  </a:cubicBezTo>
                  <a:cubicBezTo>
                    <a:pt x="4023" y="329"/>
                    <a:pt x="3210" y="75"/>
                    <a:pt x="2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9"/>
            <p:cNvSpPr/>
            <p:nvPr/>
          </p:nvSpPr>
          <p:spPr>
            <a:xfrm>
              <a:off x="1830350" y="1417125"/>
              <a:ext cx="166575" cy="224050"/>
            </a:xfrm>
            <a:custGeom>
              <a:rect b="b" l="l" r="r" t="t"/>
              <a:pathLst>
                <a:path extrusionOk="0" h="8962" w="6663">
                  <a:moveTo>
                    <a:pt x="1485" y="0"/>
                  </a:moveTo>
                  <a:cubicBezTo>
                    <a:pt x="1146" y="4"/>
                    <a:pt x="254" y="43"/>
                    <a:pt x="1" y="364"/>
                  </a:cubicBezTo>
                  <a:cubicBezTo>
                    <a:pt x="33" y="390"/>
                    <a:pt x="65" y="418"/>
                    <a:pt x="97" y="446"/>
                  </a:cubicBezTo>
                  <a:cubicBezTo>
                    <a:pt x="180" y="514"/>
                    <a:pt x="297" y="571"/>
                    <a:pt x="436" y="617"/>
                  </a:cubicBezTo>
                  <a:cubicBezTo>
                    <a:pt x="572" y="710"/>
                    <a:pt x="721" y="792"/>
                    <a:pt x="861" y="871"/>
                  </a:cubicBezTo>
                  <a:cubicBezTo>
                    <a:pt x="1898" y="984"/>
                    <a:pt x="2782" y="1548"/>
                    <a:pt x="3613" y="2179"/>
                  </a:cubicBezTo>
                  <a:cubicBezTo>
                    <a:pt x="4533" y="2875"/>
                    <a:pt x="5247" y="3452"/>
                    <a:pt x="4237" y="4476"/>
                  </a:cubicBezTo>
                  <a:cubicBezTo>
                    <a:pt x="2918" y="5806"/>
                    <a:pt x="1741" y="7107"/>
                    <a:pt x="761" y="8722"/>
                  </a:cubicBezTo>
                  <a:cubicBezTo>
                    <a:pt x="668" y="8876"/>
                    <a:pt x="1035" y="8961"/>
                    <a:pt x="1498" y="8961"/>
                  </a:cubicBezTo>
                  <a:cubicBezTo>
                    <a:pt x="2066" y="8961"/>
                    <a:pt x="2779" y="8829"/>
                    <a:pt x="2964" y="8526"/>
                  </a:cubicBezTo>
                  <a:cubicBezTo>
                    <a:pt x="3745" y="7243"/>
                    <a:pt x="4640" y="6051"/>
                    <a:pt x="5713" y="5000"/>
                  </a:cubicBezTo>
                  <a:cubicBezTo>
                    <a:pt x="5867" y="4850"/>
                    <a:pt x="6052" y="4693"/>
                    <a:pt x="6238" y="4522"/>
                  </a:cubicBezTo>
                  <a:cubicBezTo>
                    <a:pt x="6483" y="4183"/>
                    <a:pt x="6662" y="3830"/>
                    <a:pt x="6641" y="3492"/>
                  </a:cubicBezTo>
                  <a:cubicBezTo>
                    <a:pt x="6590" y="2811"/>
                    <a:pt x="5713" y="2393"/>
                    <a:pt x="5225" y="2080"/>
                  </a:cubicBezTo>
                  <a:cubicBezTo>
                    <a:pt x="4202" y="1420"/>
                    <a:pt x="3171" y="764"/>
                    <a:pt x="2140" y="107"/>
                  </a:cubicBezTo>
                  <a:cubicBezTo>
                    <a:pt x="2133" y="79"/>
                    <a:pt x="2123" y="51"/>
                    <a:pt x="2109" y="26"/>
                  </a:cubicBezTo>
                  <a:cubicBezTo>
                    <a:pt x="1916" y="8"/>
                    <a:pt x="1720" y="0"/>
                    <a:pt x="1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9"/>
            <p:cNvSpPr/>
            <p:nvPr/>
          </p:nvSpPr>
          <p:spPr>
            <a:xfrm>
              <a:off x="1983600" y="1387975"/>
              <a:ext cx="118150" cy="230725"/>
            </a:xfrm>
            <a:custGeom>
              <a:rect b="b" l="l" r="r" t="t"/>
              <a:pathLst>
                <a:path extrusionOk="0" h="9229" w="4726">
                  <a:moveTo>
                    <a:pt x="425" y="1"/>
                  </a:moveTo>
                  <a:cubicBezTo>
                    <a:pt x="236" y="1"/>
                    <a:pt x="315" y="336"/>
                    <a:pt x="489" y="700"/>
                  </a:cubicBezTo>
                  <a:cubicBezTo>
                    <a:pt x="521" y="478"/>
                    <a:pt x="610" y="282"/>
                    <a:pt x="738" y="144"/>
                  </a:cubicBezTo>
                  <a:cubicBezTo>
                    <a:pt x="596" y="43"/>
                    <a:pt x="493" y="1"/>
                    <a:pt x="425" y="1"/>
                  </a:cubicBezTo>
                  <a:close/>
                  <a:moveTo>
                    <a:pt x="3781" y="4408"/>
                  </a:moveTo>
                  <a:cubicBezTo>
                    <a:pt x="3246" y="4961"/>
                    <a:pt x="2433" y="5588"/>
                    <a:pt x="2236" y="5787"/>
                  </a:cubicBezTo>
                  <a:cubicBezTo>
                    <a:pt x="1534" y="6505"/>
                    <a:pt x="863" y="7247"/>
                    <a:pt x="211" y="8006"/>
                  </a:cubicBezTo>
                  <a:cubicBezTo>
                    <a:pt x="1" y="8248"/>
                    <a:pt x="304" y="8797"/>
                    <a:pt x="685" y="9229"/>
                  </a:cubicBezTo>
                  <a:cubicBezTo>
                    <a:pt x="721" y="9172"/>
                    <a:pt x="764" y="9118"/>
                    <a:pt x="814" y="9065"/>
                  </a:cubicBezTo>
                  <a:cubicBezTo>
                    <a:pt x="1556" y="8316"/>
                    <a:pt x="2297" y="7567"/>
                    <a:pt x="3042" y="6814"/>
                  </a:cubicBezTo>
                  <a:cubicBezTo>
                    <a:pt x="3438" y="6416"/>
                    <a:pt x="4329" y="5792"/>
                    <a:pt x="4726" y="5231"/>
                  </a:cubicBezTo>
                  <a:cubicBezTo>
                    <a:pt x="4469" y="4946"/>
                    <a:pt x="4115" y="4668"/>
                    <a:pt x="3781" y="4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9"/>
            <p:cNvSpPr/>
            <p:nvPr/>
          </p:nvSpPr>
          <p:spPr>
            <a:xfrm>
              <a:off x="1989850" y="1386450"/>
              <a:ext cx="169475" cy="277100"/>
            </a:xfrm>
            <a:custGeom>
              <a:rect b="b" l="l" r="r" t="t"/>
              <a:pathLst>
                <a:path extrusionOk="0" h="11084" w="6779">
                  <a:moveTo>
                    <a:pt x="239" y="761"/>
                  </a:moveTo>
                  <a:lnTo>
                    <a:pt x="239" y="761"/>
                  </a:lnTo>
                  <a:cubicBezTo>
                    <a:pt x="186" y="1142"/>
                    <a:pt x="300" y="1591"/>
                    <a:pt x="660" y="1923"/>
                  </a:cubicBezTo>
                  <a:cubicBezTo>
                    <a:pt x="1377" y="2575"/>
                    <a:pt x="2090" y="3231"/>
                    <a:pt x="2803" y="3884"/>
                  </a:cubicBezTo>
                  <a:cubicBezTo>
                    <a:pt x="2992" y="4059"/>
                    <a:pt x="3256" y="4255"/>
                    <a:pt x="3531" y="4469"/>
                  </a:cubicBezTo>
                  <a:cubicBezTo>
                    <a:pt x="3698" y="4301"/>
                    <a:pt x="3837" y="4137"/>
                    <a:pt x="3926" y="3998"/>
                  </a:cubicBezTo>
                  <a:cubicBezTo>
                    <a:pt x="2927" y="3171"/>
                    <a:pt x="1854" y="2415"/>
                    <a:pt x="842" y="1620"/>
                  </a:cubicBezTo>
                  <a:cubicBezTo>
                    <a:pt x="653" y="1470"/>
                    <a:pt x="403" y="1103"/>
                    <a:pt x="239" y="761"/>
                  </a:cubicBezTo>
                  <a:close/>
                  <a:moveTo>
                    <a:pt x="945" y="1"/>
                  </a:moveTo>
                  <a:cubicBezTo>
                    <a:pt x="767" y="1"/>
                    <a:pt x="610" y="76"/>
                    <a:pt x="488" y="205"/>
                  </a:cubicBezTo>
                  <a:cubicBezTo>
                    <a:pt x="536" y="233"/>
                    <a:pt x="582" y="269"/>
                    <a:pt x="635" y="311"/>
                  </a:cubicBezTo>
                  <a:cubicBezTo>
                    <a:pt x="1737" y="1174"/>
                    <a:pt x="2860" y="2023"/>
                    <a:pt x="3944" y="2907"/>
                  </a:cubicBezTo>
                  <a:cubicBezTo>
                    <a:pt x="4568" y="3417"/>
                    <a:pt x="5413" y="4056"/>
                    <a:pt x="5570" y="4915"/>
                  </a:cubicBezTo>
                  <a:cubicBezTo>
                    <a:pt x="5738" y="5817"/>
                    <a:pt x="4700" y="6373"/>
                    <a:pt x="4126" y="6929"/>
                  </a:cubicBezTo>
                  <a:cubicBezTo>
                    <a:pt x="3167" y="7860"/>
                    <a:pt x="2261" y="8837"/>
                    <a:pt x="1391" y="9849"/>
                  </a:cubicBezTo>
                  <a:cubicBezTo>
                    <a:pt x="1362" y="9882"/>
                    <a:pt x="1327" y="9896"/>
                    <a:pt x="1280" y="9896"/>
                  </a:cubicBezTo>
                  <a:cubicBezTo>
                    <a:pt x="1081" y="9896"/>
                    <a:pt x="735" y="9628"/>
                    <a:pt x="435" y="9290"/>
                  </a:cubicBezTo>
                  <a:lnTo>
                    <a:pt x="435" y="9290"/>
                  </a:lnTo>
                  <a:cubicBezTo>
                    <a:pt x="1" y="10007"/>
                    <a:pt x="792" y="11083"/>
                    <a:pt x="1530" y="11083"/>
                  </a:cubicBezTo>
                  <a:cubicBezTo>
                    <a:pt x="1719" y="11083"/>
                    <a:pt x="1905" y="11016"/>
                    <a:pt x="2065" y="10851"/>
                  </a:cubicBezTo>
                  <a:cubicBezTo>
                    <a:pt x="3056" y="9853"/>
                    <a:pt x="4044" y="8851"/>
                    <a:pt x="5035" y="7853"/>
                  </a:cubicBezTo>
                  <a:cubicBezTo>
                    <a:pt x="5670" y="7207"/>
                    <a:pt x="6778" y="6465"/>
                    <a:pt x="6643" y="5432"/>
                  </a:cubicBezTo>
                  <a:cubicBezTo>
                    <a:pt x="6522" y="4533"/>
                    <a:pt x="5509" y="3891"/>
                    <a:pt x="4903" y="3335"/>
                  </a:cubicBezTo>
                  <a:cubicBezTo>
                    <a:pt x="3801" y="2326"/>
                    <a:pt x="2696" y="1317"/>
                    <a:pt x="1594" y="304"/>
                  </a:cubicBezTo>
                  <a:cubicBezTo>
                    <a:pt x="1359" y="90"/>
                    <a:pt x="1138" y="1"/>
                    <a:pt x="9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9"/>
            <p:cNvSpPr/>
            <p:nvPr/>
          </p:nvSpPr>
          <p:spPr>
            <a:xfrm>
              <a:off x="1995825" y="1391550"/>
              <a:ext cx="137475" cy="242325"/>
            </a:xfrm>
            <a:custGeom>
              <a:rect b="b" l="l" r="r" t="t"/>
              <a:pathLst>
                <a:path extrusionOk="0" h="9693" w="5499">
                  <a:moveTo>
                    <a:pt x="249" y="1"/>
                  </a:moveTo>
                  <a:cubicBezTo>
                    <a:pt x="121" y="139"/>
                    <a:pt x="32" y="335"/>
                    <a:pt x="0" y="557"/>
                  </a:cubicBezTo>
                  <a:cubicBezTo>
                    <a:pt x="164" y="899"/>
                    <a:pt x="414" y="1266"/>
                    <a:pt x="603" y="1416"/>
                  </a:cubicBezTo>
                  <a:cubicBezTo>
                    <a:pt x="1615" y="2211"/>
                    <a:pt x="2688" y="2967"/>
                    <a:pt x="3687" y="3794"/>
                  </a:cubicBezTo>
                  <a:cubicBezTo>
                    <a:pt x="3598" y="3933"/>
                    <a:pt x="3459" y="4097"/>
                    <a:pt x="3292" y="4265"/>
                  </a:cubicBezTo>
                  <a:cubicBezTo>
                    <a:pt x="3626" y="4525"/>
                    <a:pt x="3980" y="4803"/>
                    <a:pt x="4237" y="5088"/>
                  </a:cubicBezTo>
                  <a:cubicBezTo>
                    <a:pt x="3840" y="5649"/>
                    <a:pt x="2949" y="6273"/>
                    <a:pt x="2553" y="6671"/>
                  </a:cubicBezTo>
                  <a:cubicBezTo>
                    <a:pt x="1808" y="7424"/>
                    <a:pt x="1067" y="8173"/>
                    <a:pt x="325" y="8922"/>
                  </a:cubicBezTo>
                  <a:cubicBezTo>
                    <a:pt x="275" y="8975"/>
                    <a:pt x="232" y="9029"/>
                    <a:pt x="196" y="9086"/>
                  </a:cubicBezTo>
                  <a:cubicBezTo>
                    <a:pt x="496" y="9424"/>
                    <a:pt x="842" y="9692"/>
                    <a:pt x="1041" y="9692"/>
                  </a:cubicBezTo>
                  <a:cubicBezTo>
                    <a:pt x="1088" y="9692"/>
                    <a:pt x="1123" y="9678"/>
                    <a:pt x="1152" y="9645"/>
                  </a:cubicBezTo>
                  <a:cubicBezTo>
                    <a:pt x="2022" y="8633"/>
                    <a:pt x="2928" y="7656"/>
                    <a:pt x="3887" y="6725"/>
                  </a:cubicBezTo>
                  <a:cubicBezTo>
                    <a:pt x="4461" y="6169"/>
                    <a:pt x="5499" y="5613"/>
                    <a:pt x="5331" y="4711"/>
                  </a:cubicBezTo>
                  <a:cubicBezTo>
                    <a:pt x="5174" y="3852"/>
                    <a:pt x="4329" y="3213"/>
                    <a:pt x="3705" y="2703"/>
                  </a:cubicBezTo>
                  <a:cubicBezTo>
                    <a:pt x="2621" y="1819"/>
                    <a:pt x="1498" y="970"/>
                    <a:pt x="396" y="107"/>
                  </a:cubicBezTo>
                  <a:cubicBezTo>
                    <a:pt x="343" y="65"/>
                    <a:pt x="297" y="29"/>
                    <a:pt x="2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9"/>
            <p:cNvSpPr/>
            <p:nvPr/>
          </p:nvSpPr>
          <p:spPr>
            <a:xfrm>
              <a:off x="2127325" y="1397150"/>
              <a:ext cx="167675" cy="219250"/>
            </a:xfrm>
            <a:custGeom>
              <a:rect b="b" l="l" r="r" t="t"/>
              <a:pathLst>
                <a:path extrusionOk="0" h="8770" w="6707">
                  <a:moveTo>
                    <a:pt x="374" y="1"/>
                  </a:moveTo>
                  <a:cubicBezTo>
                    <a:pt x="292" y="12"/>
                    <a:pt x="214" y="26"/>
                    <a:pt x="132" y="47"/>
                  </a:cubicBezTo>
                  <a:cubicBezTo>
                    <a:pt x="107" y="68"/>
                    <a:pt x="86" y="90"/>
                    <a:pt x="60" y="111"/>
                  </a:cubicBezTo>
                  <a:cubicBezTo>
                    <a:pt x="0" y="389"/>
                    <a:pt x="50" y="435"/>
                    <a:pt x="217" y="661"/>
                  </a:cubicBezTo>
                  <a:cubicBezTo>
                    <a:pt x="520" y="1070"/>
                    <a:pt x="1337" y="1409"/>
                    <a:pt x="1921" y="1409"/>
                  </a:cubicBezTo>
                  <a:cubicBezTo>
                    <a:pt x="2015" y="1409"/>
                    <a:pt x="2100" y="1403"/>
                    <a:pt x="2178" y="1385"/>
                  </a:cubicBezTo>
                  <a:cubicBezTo>
                    <a:pt x="2225" y="1373"/>
                    <a:pt x="2275" y="1363"/>
                    <a:pt x="2321" y="1352"/>
                  </a:cubicBezTo>
                  <a:cubicBezTo>
                    <a:pt x="2456" y="1320"/>
                    <a:pt x="2424" y="1231"/>
                    <a:pt x="2328" y="1124"/>
                  </a:cubicBezTo>
                  <a:lnTo>
                    <a:pt x="2328" y="1124"/>
                  </a:lnTo>
                  <a:cubicBezTo>
                    <a:pt x="3676" y="1598"/>
                    <a:pt x="5006" y="2251"/>
                    <a:pt x="6318" y="2857"/>
                  </a:cubicBezTo>
                  <a:cubicBezTo>
                    <a:pt x="4863" y="3666"/>
                    <a:pt x="3583" y="4686"/>
                    <a:pt x="2489" y="5906"/>
                  </a:cubicBezTo>
                  <a:cubicBezTo>
                    <a:pt x="3843" y="4768"/>
                    <a:pt x="5245" y="3702"/>
                    <a:pt x="6707" y="2708"/>
                  </a:cubicBezTo>
                  <a:cubicBezTo>
                    <a:pt x="4892" y="1873"/>
                    <a:pt x="3027" y="1153"/>
                    <a:pt x="1123" y="529"/>
                  </a:cubicBezTo>
                  <a:cubicBezTo>
                    <a:pt x="802" y="425"/>
                    <a:pt x="538" y="218"/>
                    <a:pt x="374" y="1"/>
                  </a:cubicBezTo>
                  <a:close/>
                  <a:moveTo>
                    <a:pt x="1761" y="6786"/>
                  </a:moveTo>
                  <a:cubicBezTo>
                    <a:pt x="1519" y="7104"/>
                    <a:pt x="1284" y="7436"/>
                    <a:pt x="1062" y="7774"/>
                  </a:cubicBezTo>
                  <a:cubicBezTo>
                    <a:pt x="905" y="8024"/>
                    <a:pt x="2214" y="8769"/>
                    <a:pt x="2867" y="8769"/>
                  </a:cubicBezTo>
                  <a:cubicBezTo>
                    <a:pt x="3009" y="8769"/>
                    <a:pt x="3124" y="8733"/>
                    <a:pt x="3177" y="8644"/>
                  </a:cubicBezTo>
                  <a:cubicBezTo>
                    <a:pt x="3455" y="8216"/>
                    <a:pt x="3751" y="7806"/>
                    <a:pt x="4068" y="7414"/>
                  </a:cubicBezTo>
                  <a:lnTo>
                    <a:pt x="4068" y="7414"/>
                  </a:lnTo>
                  <a:cubicBezTo>
                    <a:pt x="3932" y="7528"/>
                    <a:pt x="3801" y="7642"/>
                    <a:pt x="3669" y="7757"/>
                  </a:cubicBezTo>
                  <a:cubicBezTo>
                    <a:pt x="3583" y="7831"/>
                    <a:pt x="3462" y="7864"/>
                    <a:pt x="3326" y="7864"/>
                  </a:cubicBezTo>
                  <a:cubicBezTo>
                    <a:pt x="2749" y="7864"/>
                    <a:pt x="1857" y="7275"/>
                    <a:pt x="1761" y="67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9"/>
            <p:cNvSpPr/>
            <p:nvPr/>
          </p:nvSpPr>
          <p:spPr>
            <a:xfrm>
              <a:off x="2129450" y="1377000"/>
              <a:ext cx="241500" cy="205525"/>
            </a:xfrm>
            <a:custGeom>
              <a:rect b="b" l="l" r="r" t="t"/>
              <a:pathLst>
                <a:path extrusionOk="0" h="8221" w="9660">
                  <a:moveTo>
                    <a:pt x="2404" y="6712"/>
                  </a:moveTo>
                  <a:lnTo>
                    <a:pt x="2404" y="6712"/>
                  </a:lnTo>
                  <a:cubicBezTo>
                    <a:pt x="2204" y="6883"/>
                    <a:pt x="2004" y="7051"/>
                    <a:pt x="1808" y="7225"/>
                  </a:cubicBezTo>
                  <a:cubicBezTo>
                    <a:pt x="1687" y="7329"/>
                    <a:pt x="1651" y="7457"/>
                    <a:pt x="1676" y="7592"/>
                  </a:cubicBezTo>
                  <a:cubicBezTo>
                    <a:pt x="1908" y="7289"/>
                    <a:pt x="2150" y="6993"/>
                    <a:pt x="2404" y="6712"/>
                  </a:cubicBezTo>
                  <a:close/>
                  <a:moveTo>
                    <a:pt x="518" y="1"/>
                  </a:moveTo>
                  <a:cubicBezTo>
                    <a:pt x="7" y="1"/>
                    <a:pt x="1" y="422"/>
                    <a:pt x="289" y="807"/>
                  </a:cubicBezTo>
                  <a:cubicBezTo>
                    <a:pt x="381" y="792"/>
                    <a:pt x="475" y="789"/>
                    <a:pt x="567" y="789"/>
                  </a:cubicBezTo>
                  <a:cubicBezTo>
                    <a:pt x="1416" y="789"/>
                    <a:pt x="2243" y="1274"/>
                    <a:pt x="3017" y="1605"/>
                  </a:cubicBezTo>
                  <a:cubicBezTo>
                    <a:pt x="4600" y="2280"/>
                    <a:pt x="6184" y="2957"/>
                    <a:pt x="7767" y="3634"/>
                  </a:cubicBezTo>
                  <a:cubicBezTo>
                    <a:pt x="7827" y="3663"/>
                    <a:pt x="9015" y="4237"/>
                    <a:pt x="8626" y="4437"/>
                  </a:cubicBezTo>
                  <a:cubicBezTo>
                    <a:pt x="6800" y="5378"/>
                    <a:pt x="5246" y="6644"/>
                    <a:pt x="3983" y="8220"/>
                  </a:cubicBezTo>
                  <a:cubicBezTo>
                    <a:pt x="5623" y="6822"/>
                    <a:pt x="7346" y="5535"/>
                    <a:pt x="9150" y="4351"/>
                  </a:cubicBezTo>
                  <a:cubicBezTo>
                    <a:pt x="9660" y="4016"/>
                    <a:pt x="8786" y="3321"/>
                    <a:pt x="8533" y="3196"/>
                  </a:cubicBezTo>
                  <a:cubicBezTo>
                    <a:pt x="6105" y="1983"/>
                    <a:pt x="3616" y="942"/>
                    <a:pt x="1038" y="97"/>
                  </a:cubicBezTo>
                  <a:cubicBezTo>
                    <a:pt x="824" y="30"/>
                    <a:pt x="653" y="1"/>
                    <a:pt x="5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9"/>
            <p:cNvSpPr/>
            <p:nvPr/>
          </p:nvSpPr>
          <p:spPr>
            <a:xfrm>
              <a:off x="2136675" y="1396700"/>
              <a:ext cx="218150" cy="197050"/>
            </a:xfrm>
            <a:custGeom>
              <a:rect b="b" l="l" r="r" t="t"/>
              <a:pathLst>
                <a:path extrusionOk="0" h="7882" w="8726">
                  <a:moveTo>
                    <a:pt x="278" y="1"/>
                  </a:moveTo>
                  <a:cubicBezTo>
                    <a:pt x="186" y="1"/>
                    <a:pt x="92" y="4"/>
                    <a:pt x="0" y="19"/>
                  </a:cubicBezTo>
                  <a:cubicBezTo>
                    <a:pt x="164" y="236"/>
                    <a:pt x="428" y="443"/>
                    <a:pt x="749" y="547"/>
                  </a:cubicBezTo>
                  <a:cubicBezTo>
                    <a:pt x="2653" y="1171"/>
                    <a:pt x="4518" y="1891"/>
                    <a:pt x="6333" y="2726"/>
                  </a:cubicBezTo>
                  <a:cubicBezTo>
                    <a:pt x="4871" y="3720"/>
                    <a:pt x="3469" y="4786"/>
                    <a:pt x="2115" y="5924"/>
                  </a:cubicBezTo>
                  <a:cubicBezTo>
                    <a:pt x="1861" y="6205"/>
                    <a:pt x="1619" y="6501"/>
                    <a:pt x="1387" y="6804"/>
                  </a:cubicBezTo>
                  <a:cubicBezTo>
                    <a:pt x="1483" y="7293"/>
                    <a:pt x="2375" y="7882"/>
                    <a:pt x="2952" y="7882"/>
                  </a:cubicBezTo>
                  <a:cubicBezTo>
                    <a:pt x="3088" y="7882"/>
                    <a:pt x="3209" y="7849"/>
                    <a:pt x="3295" y="7775"/>
                  </a:cubicBezTo>
                  <a:cubicBezTo>
                    <a:pt x="3427" y="7660"/>
                    <a:pt x="3558" y="7546"/>
                    <a:pt x="3694" y="7432"/>
                  </a:cubicBezTo>
                  <a:cubicBezTo>
                    <a:pt x="4957" y="5856"/>
                    <a:pt x="6511" y="4590"/>
                    <a:pt x="8337" y="3649"/>
                  </a:cubicBezTo>
                  <a:cubicBezTo>
                    <a:pt x="8726" y="3449"/>
                    <a:pt x="7538" y="2875"/>
                    <a:pt x="7478" y="2846"/>
                  </a:cubicBezTo>
                  <a:cubicBezTo>
                    <a:pt x="5895" y="2169"/>
                    <a:pt x="4311" y="1492"/>
                    <a:pt x="2728" y="817"/>
                  </a:cubicBezTo>
                  <a:cubicBezTo>
                    <a:pt x="1954" y="486"/>
                    <a:pt x="1127" y="1"/>
                    <a:pt x="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 name="Google Shape;1766;p69"/>
          <p:cNvGrpSpPr/>
          <p:nvPr/>
        </p:nvGrpSpPr>
        <p:grpSpPr>
          <a:xfrm rot="687707">
            <a:off x="8358662" y="100328"/>
            <a:ext cx="712177" cy="591408"/>
            <a:chOff x="1857000" y="3245400"/>
            <a:chExt cx="1233825" cy="1186575"/>
          </a:xfrm>
        </p:grpSpPr>
        <p:sp>
          <p:nvSpPr>
            <p:cNvPr id="1767" name="Google Shape;1767;p69"/>
            <p:cNvSpPr/>
            <p:nvPr/>
          </p:nvSpPr>
          <p:spPr>
            <a:xfrm>
              <a:off x="2513000" y="4148825"/>
              <a:ext cx="463125" cy="272250"/>
            </a:xfrm>
            <a:custGeom>
              <a:rect b="b" l="l" r="r" t="t"/>
              <a:pathLst>
                <a:path extrusionOk="0" h="10890" w="18525">
                  <a:moveTo>
                    <a:pt x="12728" y="1"/>
                  </a:moveTo>
                  <a:cubicBezTo>
                    <a:pt x="12377" y="28"/>
                    <a:pt x="11899" y="1641"/>
                    <a:pt x="11664" y="2065"/>
                  </a:cubicBezTo>
                  <a:cubicBezTo>
                    <a:pt x="10979" y="3318"/>
                    <a:pt x="10015" y="4435"/>
                    <a:pt x="9005" y="5418"/>
                  </a:cubicBezTo>
                  <a:cubicBezTo>
                    <a:pt x="6527" y="7843"/>
                    <a:pt x="3263" y="9754"/>
                    <a:pt x="0" y="10889"/>
                  </a:cubicBezTo>
                  <a:cubicBezTo>
                    <a:pt x="5192" y="10331"/>
                    <a:pt x="10556" y="9114"/>
                    <a:pt x="15144" y="6626"/>
                  </a:cubicBezTo>
                  <a:cubicBezTo>
                    <a:pt x="16685" y="5788"/>
                    <a:pt x="17578" y="5409"/>
                    <a:pt x="18524" y="4066"/>
                  </a:cubicBezTo>
                  <a:cubicBezTo>
                    <a:pt x="17623" y="3976"/>
                    <a:pt x="17064" y="3038"/>
                    <a:pt x="16189" y="2651"/>
                  </a:cubicBezTo>
                  <a:cubicBezTo>
                    <a:pt x="15928" y="2543"/>
                    <a:pt x="12728" y="1"/>
                    <a:pt x="127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9"/>
            <p:cNvSpPr/>
            <p:nvPr/>
          </p:nvSpPr>
          <p:spPr>
            <a:xfrm>
              <a:off x="2508725" y="4143800"/>
              <a:ext cx="474150" cy="281125"/>
            </a:xfrm>
            <a:custGeom>
              <a:rect b="b" l="l" r="r" t="t"/>
              <a:pathLst>
                <a:path extrusionOk="0" h="11245" w="18966">
                  <a:moveTo>
                    <a:pt x="12884" y="443"/>
                  </a:moveTo>
                  <a:lnTo>
                    <a:pt x="14486" y="1707"/>
                  </a:lnTo>
                  <a:lnTo>
                    <a:pt x="15351" y="2383"/>
                  </a:lnTo>
                  <a:lnTo>
                    <a:pt x="15793" y="2716"/>
                  </a:lnTo>
                  <a:lnTo>
                    <a:pt x="16018" y="2879"/>
                  </a:lnTo>
                  <a:lnTo>
                    <a:pt x="16135" y="2960"/>
                  </a:lnTo>
                  <a:lnTo>
                    <a:pt x="16198" y="2996"/>
                  </a:lnTo>
                  <a:lnTo>
                    <a:pt x="16225" y="3023"/>
                  </a:lnTo>
                  <a:lnTo>
                    <a:pt x="16279" y="3050"/>
                  </a:lnTo>
                  <a:cubicBezTo>
                    <a:pt x="16469" y="3131"/>
                    <a:pt x="16649" y="3248"/>
                    <a:pt x="16820" y="3393"/>
                  </a:cubicBezTo>
                  <a:cubicBezTo>
                    <a:pt x="16991" y="3528"/>
                    <a:pt x="17163" y="3681"/>
                    <a:pt x="17334" y="3834"/>
                  </a:cubicBezTo>
                  <a:cubicBezTo>
                    <a:pt x="17514" y="3987"/>
                    <a:pt x="17703" y="4141"/>
                    <a:pt x="17920" y="4267"/>
                  </a:cubicBezTo>
                  <a:cubicBezTo>
                    <a:pt x="18030" y="4333"/>
                    <a:pt x="18147" y="4389"/>
                    <a:pt x="18270" y="4431"/>
                  </a:cubicBezTo>
                  <a:lnTo>
                    <a:pt x="18270" y="4431"/>
                  </a:lnTo>
                  <a:cubicBezTo>
                    <a:pt x="18099" y="4651"/>
                    <a:pt x="17917" y="4859"/>
                    <a:pt x="17713" y="5051"/>
                  </a:cubicBezTo>
                  <a:cubicBezTo>
                    <a:pt x="17424" y="5321"/>
                    <a:pt x="17100" y="5565"/>
                    <a:pt x="16757" y="5790"/>
                  </a:cubicBezTo>
                  <a:cubicBezTo>
                    <a:pt x="16415" y="6007"/>
                    <a:pt x="16045" y="6214"/>
                    <a:pt x="15684" y="6412"/>
                  </a:cubicBezTo>
                  <a:cubicBezTo>
                    <a:pt x="15315" y="6619"/>
                    <a:pt x="14945" y="6818"/>
                    <a:pt x="14585" y="7016"/>
                  </a:cubicBezTo>
                  <a:cubicBezTo>
                    <a:pt x="13106" y="7791"/>
                    <a:pt x="11547" y="8413"/>
                    <a:pt x="9961" y="8927"/>
                  </a:cubicBezTo>
                  <a:cubicBezTo>
                    <a:pt x="8374" y="9450"/>
                    <a:pt x="6752" y="9846"/>
                    <a:pt x="5111" y="10180"/>
                  </a:cubicBezTo>
                  <a:cubicBezTo>
                    <a:pt x="3896" y="10420"/>
                    <a:pt x="2671" y="10616"/>
                    <a:pt x="1444" y="10775"/>
                  </a:cubicBezTo>
                  <a:lnTo>
                    <a:pt x="1444" y="10775"/>
                  </a:lnTo>
                  <a:cubicBezTo>
                    <a:pt x="2382" y="10395"/>
                    <a:pt x="3302" y="9962"/>
                    <a:pt x="4192" y="9477"/>
                  </a:cubicBezTo>
                  <a:cubicBezTo>
                    <a:pt x="5463" y="8783"/>
                    <a:pt x="6670" y="7981"/>
                    <a:pt x="7806" y="7070"/>
                  </a:cubicBezTo>
                  <a:cubicBezTo>
                    <a:pt x="8933" y="6160"/>
                    <a:pt x="9979" y="5150"/>
                    <a:pt x="10898" y="4005"/>
                  </a:cubicBezTo>
                  <a:cubicBezTo>
                    <a:pt x="11123" y="3726"/>
                    <a:pt x="11340" y="3429"/>
                    <a:pt x="11538" y="3122"/>
                  </a:cubicBezTo>
                  <a:cubicBezTo>
                    <a:pt x="11646" y="2969"/>
                    <a:pt x="11736" y="2816"/>
                    <a:pt x="11835" y="2662"/>
                  </a:cubicBezTo>
                  <a:cubicBezTo>
                    <a:pt x="11881" y="2581"/>
                    <a:pt x="11926" y="2500"/>
                    <a:pt x="11971" y="2419"/>
                  </a:cubicBezTo>
                  <a:lnTo>
                    <a:pt x="12007" y="2356"/>
                  </a:lnTo>
                  <a:lnTo>
                    <a:pt x="12043" y="2293"/>
                  </a:lnTo>
                  <a:cubicBezTo>
                    <a:pt x="12061" y="2248"/>
                    <a:pt x="12079" y="2203"/>
                    <a:pt x="12097" y="2158"/>
                  </a:cubicBezTo>
                  <a:cubicBezTo>
                    <a:pt x="12241" y="1824"/>
                    <a:pt x="12367" y="1482"/>
                    <a:pt x="12502" y="1157"/>
                  </a:cubicBezTo>
                  <a:cubicBezTo>
                    <a:pt x="12575" y="995"/>
                    <a:pt x="12647" y="833"/>
                    <a:pt x="12728" y="688"/>
                  </a:cubicBezTo>
                  <a:cubicBezTo>
                    <a:pt x="12764" y="616"/>
                    <a:pt x="12809" y="544"/>
                    <a:pt x="12854" y="481"/>
                  </a:cubicBezTo>
                  <a:cubicBezTo>
                    <a:pt x="12863" y="468"/>
                    <a:pt x="12874" y="455"/>
                    <a:pt x="12884" y="443"/>
                  </a:cubicBezTo>
                  <a:close/>
                  <a:moveTo>
                    <a:pt x="12906" y="1"/>
                  </a:moveTo>
                  <a:cubicBezTo>
                    <a:pt x="12897" y="1"/>
                    <a:pt x="12889" y="2"/>
                    <a:pt x="12881" y="3"/>
                  </a:cubicBezTo>
                  <a:cubicBezTo>
                    <a:pt x="12755" y="21"/>
                    <a:pt x="12701" y="75"/>
                    <a:pt x="12647" y="120"/>
                  </a:cubicBezTo>
                  <a:cubicBezTo>
                    <a:pt x="12602" y="157"/>
                    <a:pt x="12566" y="202"/>
                    <a:pt x="12539" y="247"/>
                  </a:cubicBezTo>
                  <a:cubicBezTo>
                    <a:pt x="12475" y="337"/>
                    <a:pt x="12421" y="418"/>
                    <a:pt x="12376" y="499"/>
                  </a:cubicBezTo>
                  <a:cubicBezTo>
                    <a:pt x="12286" y="670"/>
                    <a:pt x="12214" y="842"/>
                    <a:pt x="12142" y="1004"/>
                  </a:cubicBezTo>
                  <a:cubicBezTo>
                    <a:pt x="12007" y="1346"/>
                    <a:pt x="11881" y="1689"/>
                    <a:pt x="11745" y="2013"/>
                  </a:cubicBezTo>
                  <a:lnTo>
                    <a:pt x="11691" y="2122"/>
                  </a:lnTo>
                  <a:lnTo>
                    <a:pt x="11673" y="2176"/>
                  </a:lnTo>
                  <a:lnTo>
                    <a:pt x="11637" y="2239"/>
                  </a:lnTo>
                  <a:cubicBezTo>
                    <a:pt x="11592" y="2311"/>
                    <a:pt x="11556" y="2392"/>
                    <a:pt x="11502" y="2464"/>
                  </a:cubicBezTo>
                  <a:cubicBezTo>
                    <a:pt x="11421" y="2617"/>
                    <a:pt x="11322" y="2771"/>
                    <a:pt x="11222" y="2915"/>
                  </a:cubicBezTo>
                  <a:cubicBezTo>
                    <a:pt x="11033" y="3212"/>
                    <a:pt x="10826" y="3501"/>
                    <a:pt x="10601" y="3780"/>
                  </a:cubicBezTo>
                  <a:cubicBezTo>
                    <a:pt x="9717" y="4889"/>
                    <a:pt x="8690" y="5898"/>
                    <a:pt x="7590" y="6800"/>
                  </a:cubicBezTo>
                  <a:cubicBezTo>
                    <a:pt x="6472" y="7701"/>
                    <a:pt x="5282" y="8503"/>
                    <a:pt x="4029" y="9188"/>
                  </a:cubicBezTo>
                  <a:cubicBezTo>
                    <a:pt x="2776" y="9883"/>
                    <a:pt x="1469" y="10459"/>
                    <a:pt x="117" y="10937"/>
                  </a:cubicBezTo>
                  <a:cubicBezTo>
                    <a:pt x="45" y="10964"/>
                    <a:pt x="0" y="11027"/>
                    <a:pt x="9" y="11108"/>
                  </a:cubicBezTo>
                  <a:cubicBezTo>
                    <a:pt x="18" y="11184"/>
                    <a:pt x="89" y="11244"/>
                    <a:pt x="172" y="11244"/>
                  </a:cubicBezTo>
                  <a:cubicBezTo>
                    <a:pt x="178" y="11244"/>
                    <a:pt x="184" y="11244"/>
                    <a:pt x="189" y="11244"/>
                  </a:cubicBezTo>
                  <a:cubicBezTo>
                    <a:pt x="1857" y="11063"/>
                    <a:pt x="3525" y="10820"/>
                    <a:pt x="5174" y="10486"/>
                  </a:cubicBezTo>
                  <a:cubicBezTo>
                    <a:pt x="6824" y="10153"/>
                    <a:pt x="8455" y="9747"/>
                    <a:pt x="10060" y="9225"/>
                  </a:cubicBezTo>
                  <a:cubicBezTo>
                    <a:pt x="10456" y="9089"/>
                    <a:pt x="10862" y="8963"/>
                    <a:pt x="11250" y="8810"/>
                  </a:cubicBezTo>
                  <a:lnTo>
                    <a:pt x="11844" y="8594"/>
                  </a:lnTo>
                  <a:lnTo>
                    <a:pt x="12430" y="8359"/>
                  </a:lnTo>
                  <a:cubicBezTo>
                    <a:pt x="12818" y="8206"/>
                    <a:pt x="13206" y="8026"/>
                    <a:pt x="13593" y="7863"/>
                  </a:cubicBezTo>
                  <a:lnTo>
                    <a:pt x="14170" y="7593"/>
                  </a:lnTo>
                  <a:cubicBezTo>
                    <a:pt x="14359" y="7503"/>
                    <a:pt x="14549" y="7422"/>
                    <a:pt x="14738" y="7323"/>
                  </a:cubicBezTo>
                  <a:cubicBezTo>
                    <a:pt x="15117" y="7133"/>
                    <a:pt x="15495" y="6944"/>
                    <a:pt x="15865" y="6755"/>
                  </a:cubicBezTo>
                  <a:cubicBezTo>
                    <a:pt x="16234" y="6556"/>
                    <a:pt x="16613" y="6367"/>
                    <a:pt x="16982" y="6151"/>
                  </a:cubicBezTo>
                  <a:cubicBezTo>
                    <a:pt x="17352" y="5934"/>
                    <a:pt x="17713" y="5691"/>
                    <a:pt x="18037" y="5394"/>
                  </a:cubicBezTo>
                  <a:cubicBezTo>
                    <a:pt x="18362" y="5096"/>
                    <a:pt x="18650" y="4763"/>
                    <a:pt x="18902" y="4420"/>
                  </a:cubicBezTo>
                  <a:cubicBezTo>
                    <a:pt x="18929" y="4384"/>
                    <a:pt x="18947" y="4339"/>
                    <a:pt x="18947" y="4303"/>
                  </a:cubicBezTo>
                  <a:cubicBezTo>
                    <a:pt x="18965" y="4159"/>
                    <a:pt x="18866" y="4042"/>
                    <a:pt x="18731" y="4023"/>
                  </a:cubicBezTo>
                  <a:lnTo>
                    <a:pt x="18722" y="4023"/>
                  </a:lnTo>
                  <a:cubicBezTo>
                    <a:pt x="18533" y="3996"/>
                    <a:pt x="18352" y="3924"/>
                    <a:pt x="18172" y="3825"/>
                  </a:cubicBezTo>
                  <a:cubicBezTo>
                    <a:pt x="18001" y="3726"/>
                    <a:pt x="17821" y="3600"/>
                    <a:pt x="17640" y="3456"/>
                  </a:cubicBezTo>
                  <a:cubicBezTo>
                    <a:pt x="17460" y="3320"/>
                    <a:pt x="17280" y="3176"/>
                    <a:pt x="17082" y="3032"/>
                  </a:cubicBezTo>
                  <a:cubicBezTo>
                    <a:pt x="16892" y="2897"/>
                    <a:pt x="16685" y="2762"/>
                    <a:pt x="16451" y="2662"/>
                  </a:cubicBezTo>
                  <a:lnTo>
                    <a:pt x="16415" y="2644"/>
                  </a:lnTo>
                  <a:lnTo>
                    <a:pt x="16360" y="2608"/>
                  </a:lnTo>
                  <a:lnTo>
                    <a:pt x="16261" y="2536"/>
                  </a:lnTo>
                  <a:lnTo>
                    <a:pt x="16036" y="2374"/>
                  </a:lnTo>
                  <a:lnTo>
                    <a:pt x="15603" y="2049"/>
                  </a:lnTo>
                  <a:lnTo>
                    <a:pt x="14738" y="1391"/>
                  </a:lnTo>
                  <a:lnTo>
                    <a:pt x="13025" y="48"/>
                  </a:lnTo>
                  <a:lnTo>
                    <a:pt x="13016" y="39"/>
                  </a:lnTo>
                  <a:cubicBezTo>
                    <a:pt x="12987" y="17"/>
                    <a:pt x="12945" y="1"/>
                    <a:pt x="129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9"/>
            <p:cNvSpPr/>
            <p:nvPr/>
          </p:nvSpPr>
          <p:spPr>
            <a:xfrm>
              <a:off x="1867600" y="3249925"/>
              <a:ext cx="1223225" cy="1178125"/>
            </a:xfrm>
            <a:custGeom>
              <a:rect b="b" l="l" r="r" t="t"/>
              <a:pathLst>
                <a:path extrusionOk="0" h="47125" w="48929">
                  <a:moveTo>
                    <a:pt x="2615" y="0"/>
                  </a:moveTo>
                  <a:cubicBezTo>
                    <a:pt x="1335" y="7617"/>
                    <a:pt x="541" y="15315"/>
                    <a:pt x="316" y="23049"/>
                  </a:cubicBezTo>
                  <a:cubicBezTo>
                    <a:pt x="82" y="30638"/>
                    <a:pt x="803" y="38291"/>
                    <a:pt x="100" y="45863"/>
                  </a:cubicBezTo>
                  <a:cubicBezTo>
                    <a:pt x="100" y="45944"/>
                    <a:pt x="55" y="45998"/>
                    <a:pt x="1" y="46025"/>
                  </a:cubicBezTo>
                  <a:cubicBezTo>
                    <a:pt x="5231" y="46886"/>
                    <a:pt x="10526" y="47124"/>
                    <a:pt x="15820" y="47124"/>
                  </a:cubicBezTo>
                  <a:cubicBezTo>
                    <a:pt x="17678" y="47124"/>
                    <a:pt x="19536" y="47095"/>
                    <a:pt x="21391" y="47053"/>
                  </a:cubicBezTo>
                  <a:cubicBezTo>
                    <a:pt x="22815" y="47017"/>
                    <a:pt x="24257" y="46963"/>
                    <a:pt x="25708" y="46863"/>
                  </a:cubicBezTo>
                  <a:cubicBezTo>
                    <a:pt x="31351" y="45601"/>
                    <a:pt x="37354" y="42402"/>
                    <a:pt x="38589" y="36633"/>
                  </a:cubicBezTo>
                  <a:cubicBezTo>
                    <a:pt x="38618" y="36502"/>
                    <a:pt x="38725" y="36441"/>
                    <a:pt x="38838" y="36441"/>
                  </a:cubicBezTo>
                  <a:cubicBezTo>
                    <a:pt x="38935" y="36441"/>
                    <a:pt x="39036" y="36486"/>
                    <a:pt x="39094" y="36570"/>
                  </a:cubicBezTo>
                  <a:cubicBezTo>
                    <a:pt x="40374" y="38517"/>
                    <a:pt x="42222" y="39634"/>
                    <a:pt x="44502" y="39941"/>
                  </a:cubicBezTo>
                  <a:cubicBezTo>
                    <a:pt x="47396" y="35452"/>
                    <a:pt x="47197" y="28520"/>
                    <a:pt x="47585" y="23599"/>
                  </a:cubicBezTo>
                  <a:cubicBezTo>
                    <a:pt x="48135" y="16631"/>
                    <a:pt x="48928" y="9645"/>
                    <a:pt x="48468" y="2668"/>
                  </a:cubicBezTo>
                  <a:cubicBezTo>
                    <a:pt x="33280" y="54"/>
                    <a:pt x="17929" y="1352"/>
                    <a:pt x="2642" y="9"/>
                  </a:cubicBezTo>
                  <a:cubicBezTo>
                    <a:pt x="2633" y="0"/>
                    <a:pt x="2624" y="0"/>
                    <a:pt x="26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9"/>
            <p:cNvSpPr/>
            <p:nvPr/>
          </p:nvSpPr>
          <p:spPr>
            <a:xfrm>
              <a:off x="1857000" y="3245400"/>
              <a:ext cx="1232000" cy="1186575"/>
            </a:xfrm>
            <a:custGeom>
              <a:rect b="b" l="l" r="r" t="t"/>
              <a:pathLst>
                <a:path extrusionOk="0" h="47463" w="49280">
                  <a:moveTo>
                    <a:pt x="3133" y="33"/>
                  </a:moveTo>
                  <a:lnTo>
                    <a:pt x="3147" y="37"/>
                  </a:lnTo>
                  <a:cubicBezTo>
                    <a:pt x="3142" y="37"/>
                    <a:pt x="3138" y="35"/>
                    <a:pt x="3133" y="33"/>
                  </a:cubicBezTo>
                  <a:close/>
                  <a:moveTo>
                    <a:pt x="3174" y="372"/>
                  </a:moveTo>
                  <a:cubicBezTo>
                    <a:pt x="10770" y="1029"/>
                    <a:pt x="18401" y="1047"/>
                    <a:pt x="26015" y="1227"/>
                  </a:cubicBezTo>
                  <a:cubicBezTo>
                    <a:pt x="29837" y="1317"/>
                    <a:pt x="33668" y="1443"/>
                    <a:pt x="37481" y="1714"/>
                  </a:cubicBezTo>
                  <a:lnTo>
                    <a:pt x="40338" y="1948"/>
                  </a:lnTo>
                  <a:lnTo>
                    <a:pt x="43187" y="2245"/>
                  </a:lnTo>
                  <a:lnTo>
                    <a:pt x="46026" y="2606"/>
                  </a:lnTo>
                  <a:cubicBezTo>
                    <a:pt x="46927" y="2750"/>
                    <a:pt x="47829" y="2867"/>
                    <a:pt x="48739" y="2985"/>
                  </a:cubicBezTo>
                  <a:cubicBezTo>
                    <a:pt x="48730" y="3354"/>
                    <a:pt x="48730" y="3697"/>
                    <a:pt x="48739" y="4048"/>
                  </a:cubicBezTo>
                  <a:lnTo>
                    <a:pt x="48766" y="5211"/>
                  </a:lnTo>
                  <a:cubicBezTo>
                    <a:pt x="48784" y="5995"/>
                    <a:pt x="48793" y="6779"/>
                    <a:pt x="48784" y="7564"/>
                  </a:cubicBezTo>
                  <a:cubicBezTo>
                    <a:pt x="48766" y="9132"/>
                    <a:pt x="48721" y="10700"/>
                    <a:pt x="48631" y="12269"/>
                  </a:cubicBezTo>
                  <a:cubicBezTo>
                    <a:pt x="48478" y="15415"/>
                    <a:pt x="48207" y="18542"/>
                    <a:pt x="47955" y="21688"/>
                  </a:cubicBezTo>
                  <a:cubicBezTo>
                    <a:pt x="47892" y="22473"/>
                    <a:pt x="47829" y="23257"/>
                    <a:pt x="47775" y="24041"/>
                  </a:cubicBezTo>
                  <a:cubicBezTo>
                    <a:pt x="47721" y="24834"/>
                    <a:pt x="47676" y="25618"/>
                    <a:pt x="47639" y="26403"/>
                  </a:cubicBezTo>
                  <a:cubicBezTo>
                    <a:pt x="47558" y="27980"/>
                    <a:pt x="47486" y="29548"/>
                    <a:pt x="47333" y="31108"/>
                  </a:cubicBezTo>
                  <a:cubicBezTo>
                    <a:pt x="47180" y="32667"/>
                    <a:pt x="46954" y="34218"/>
                    <a:pt x="46567" y="35732"/>
                  </a:cubicBezTo>
                  <a:cubicBezTo>
                    <a:pt x="46188" y="37213"/>
                    <a:pt x="45645" y="38651"/>
                    <a:pt x="44846" y="39944"/>
                  </a:cubicBezTo>
                  <a:lnTo>
                    <a:pt x="44846" y="39944"/>
                  </a:lnTo>
                  <a:cubicBezTo>
                    <a:pt x="43883" y="39803"/>
                    <a:pt x="42948" y="39509"/>
                    <a:pt x="42105" y="39022"/>
                  </a:cubicBezTo>
                  <a:cubicBezTo>
                    <a:pt x="41240" y="38526"/>
                    <a:pt x="40482" y="37832"/>
                    <a:pt x="39887" y="37021"/>
                  </a:cubicBezTo>
                  <a:lnTo>
                    <a:pt x="39671" y="36714"/>
                  </a:lnTo>
                  <a:lnTo>
                    <a:pt x="39644" y="36669"/>
                  </a:lnTo>
                  <a:cubicBezTo>
                    <a:pt x="39635" y="36660"/>
                    <a:pt x="39617" y="36633"/>
                    <a:pt x="39608" y="36615"/>
                  </a:cubicBezTo>
                  <a:cubicBezTo>
                    <a:pt x="39572" y="36579"/>
                    <a:pt x="39527" y="36552"/>
                    <a:pt x="39491" y="36525"/>
                  </a:cubicBezTo>
                  <a:cubicBezTo>
                    <a:pt x="39416" y="36488"/>
                    <a:pt x="39341" y="36469"/>
                    <a:pt x="39260" y="36469"/>
                  </a:cubicBezTo>
                  <a:cubicBezTo>
                    <a:pt x="39244" y="36469"/>
                    <a:pt x="39228" y="36470"/>
                    <a:pt x="39211" y="36471"/>
                  </a:cubicBezTo>
                  <a:cubicBezTo>
                    <a:pt x="39112" y="36480"/>
                    <a:pt x="39013" y="36534"/>
                    <a:pt x="38941" y="36615"/>
                  </a:cubicBezTo>
                  <a:cubicBezTo>
                    <a:pt x="38905" y="36660"/>
                    <a:pt x="38887" y="36705"/>
                    <a:pt x="38869" y="36760"/>
                  </a:cubicBezTo>
                  <a:cubicBezTo>
                    <a:pt x="38860" y="36787"/>
                    <a:pt x="38860" y="36796"/>
                    <a:pt x="38860" y="36814"/>
                  </a:cubicBezTo>
                  <a:lnTo>
                    <a:pt x="38842" y="36859"/>
                  </a:lnTo>
                  <a:lnTo>
                    <a:pt x="38761" y="37228"/>
                  </a:lnTo>
                  <a:cubicBezTo>
                    <a:pt x="38626" y="37715"/>
                    <a:pt x="38463" y="38193"/>
                    <a:pt x="38256" y="38652"/>
                  </a:cubicBezTo>
                  <a:cubicBezTo>
                    <a:pt x="38058" y="39112"/>
                    <a:pt x="37823" y="39563"/>
                    <a:pt x="37544" y="39987"/>
                  </a:cubicBezTo>
                  <a:cubicBezTo>
                    <a:pt x="37273" y="40410"/>
                    <a:pt x="36976" y="40825"/>
                    <a:pt x="36652" y="41203"/>
                  </a:cubicBezTo>
                  <a:cubicBezTo>
                    <a:pt x="35344" y="42754"/>
                    <a:pt x="33650" y="43953"/>
                    <a:pt x="31838" y="44872"/>
                  </a:cubicBezTo>
                  <a:cubicBezTo>
                    <a:pt x="30026" y="45782"/>
                    <a:pt x="28079" y="46449"/>
                    <a:pt x="26096" y="46891"/>
                  </a:cubicBezTo>
                  <a:lnTo>
                    <a:pt x="26123" y="46891"/>
                  </a:lnTo>
                  <a:cubicBezTo>
                    <a:pt x="23978" y="46972"/>
                    <a:pt x="21842" y="47098"/>
                    <a:pt x="19687" y="47117"/>
                  </a:cubicBezTo>
                  <a:cubicBezTo>
                    <a:pt x="18556" y="47136"/>
                    <a:pt x="17424" y="47147"/>
                    <a:pt x="16292" y="47147"/>
                  </a:cubicBezTo>
                  <a:cubicBezTo>
                    <a:pt x="15279" y="47147"/>
                    <a:pt x="14265" y="47138"/>
                    <a:pt x="13251" y="47117"/>
                  </a:cubicBezTo>
                  <a:cubicBezTo>
                    <a:pt x="11106" y="47071"/>
                    <a:pt x="8970" y="46981"/>
                    <a:pt x="6833" y="46810"/>
                  </a:cubicBezTo>
                  <a:cubicBezTo>
                    <a:pt x="4777" y="46645"/>
                    <a:pt x="2720" y="46413"/>
                    <a:pt x="687" y="46091"/>
                  </a:cubicBezTo>
                  <a:lnTo>
                    <a:pt x="687" y="46091"/>
                  </a:lnTo>
                  <a:cubicBezTo>
                    <a:pt x="694" y="46042"/>
                    <a:pt x="686" y="46024"/>
                    <a:pt x="695" y="45990"/>
                  </a:cubicBezTo>
                  <a:lnTo>
                    <a:pt x="704" y="45900"/>
                  </a:lnTo>
                  <a:lnTo>
                    <a:pt x="731" y="45539"/>
                  </a:lnTo>
                  <a:lnTo>
                    <a:pt x="785" y="44818"/>
                  </a:lnTo>
                  <a:cubicBezTo>
                    <a:pt x="830" y="44340"/>
                    <a:pt x="848" y="43853"/>
                    <a:pt x="884" y="43376"/>
                  </a:cubicBezTo>
                  <a:cubicBezTo>
                    <a:pt x="902" y="42898"/>
                    <a:pt x="920" y="42411"/>
                    <a:pt x="947" y="41934"/>
                  </a:cubicBezTo>
                  <a:lnTo>
                    <a:pt x="983" y="40482"/>
                  </a:lnTo>
                  <a:cubicBezTo>
                    <a:pt x="1020" y="38553"/>
                    <a:pt x="1001" y="36624"/>
                    <a:pt x="974" y="34704"/>
                  </a:cubicBezTo>
                  <a:cubicBezTo>
                    <a:pt x="911" y="30846"/>
                    <a:pt x="785" y="26998"/>
                    <a:pt x="902" y="23158"/>
                  </a:cubicBezTo>
                  <a:cubicBezTo>
                    <a:pt x="1135" y="15524"/>
                    <a:pt x="1919" y="7908"/>
                    <a:pt x="3174" y="372"/>
                  </a:cubicBezTo>
                  <a:close/>
                  <a:moveTo>
                    <a:pt x="2894" y="1"/>
                  </a:moveTo>
                  <a:lnTo>
                    <a:pt x="2867" y="145"/>
                  </a:lnTo>
                  <a:cubicBezTo>
                    <a:pt x="1587" y="7753"/>
                    <a:pt x="803" y="15442"/>
                    <a:pt x="569" y="23149"/>
                  </a:cubicBezTo>
                  <a:cubicBezTo>
                    <a:pt x="452" y="27007"/>
                    <a:pt x="578" y="30855"/>
                    <a:pt x="641" y="34704"/>
                  </a:cubicBezTo>
                  <a:cubicBezTo>
                    <a:pt x="677" y="36633"/>
                    <a:pt x="695" y="38553"/>
                    <a:pt x="659" y="40473"/>
                  </a:cubicBezTo>
                  <a:lnTo>
                    <a:pt x="614" y="41916"/>
                  </a:lnTo>
                  <a:cubicBezTo>
                    <a:pt x="596" y="42402"/>
                    <a:pt x="578" y="42880"/>
                    <a:pt x="551" y="43358"/>
                  </a:cubicBezTo>
                  <a:cubicBezTo>
                    <a:pt x="524" y="43835"/>
                    <a:pt x="506" y="44313"/>
                    <a:pt x="461" y="44800"/>
                  </a:cubicBezTo>
                  <a:lnTo>
                    <a:pt x="407" y="45512"/>
                  </a:lnTo>
                  <a:lnTo>
                    <a:pt x="380" y="45873"/>
                  </a:lnTo>
                  <a:lnTo>
                    <a:pt x="361" y="46035"/>
                  </a:lnTo>
                  <a:cubicBezTo>
                    <a:pt x="361" y="46053"/>
                    <a:pt x="361" y="46062"/>
                    <a:pt x="334" y="46071"/>
                  </a:cubicBezTo>
                  <a:lnTo>
                    <a:pt x="1" y="46305"/>
                  </a:lnTo>
                  <a:lnTo>
                    <a:pt x="398" y="46368"/>
                  </a:lnTo>
                  <a:cubicBezTo>
                    <a:pt x="2525" y="46711"/>
                    <a:pt x="4661" y="46963"/>
                    <a:pt x="6806" y="47135"/>
                  </a:cubicBezTo>
                  <a:cubicBezTo>
                    <a:pt x="8952" y="47306"/>
                    <a:pt x="11097" y="47387"/>
                    <a:pt x="13251" y="47432"/>
                  </a:cubicBezTo>
                  <a:cubicBezTo>
                    <a:pt x="14265" y="47453"/>
                    <a:pt x="15281" y="47463"/>
                    <a:pt x="16296" y="47463"/>
                  </a:cubicBezTo>
                  <a:cubicBezTo>
                    <a:pt x="17430" y="47463"/>
                    <a:pt x="18565" y="47451"/>
                    <a:pt x="19696" y="47432"/>
                  </a:cubicBezTo>
                  <a:cubicBezTo>
                    <a:pt x="21842" y="47414"/>
                    <a:pt x="23996" y="47288"/>
                    <a:pt x="26141" y="47207"/>
                  </a:cubicBezTo>
                  <a:lnTo>
                    <a:pt x="26150" y="47207"/>
                  </a:lnTo>
                  <a:lnTo>
                    <a:pt x="26168" y="47198"/>
                  </a:lnTo>
                  <a:cubicBezTo>
                    <a:pt x="28178" y="46747"/>
                    <a:pt x="30143" y="46080"/>
                    <a:pt x="31982" y="45151"/>
                  </a:cubicBezTo>
                  <a:cubicBezTo>
                    <a:pt x="33821" y="44214"/>
                    <a:pt x="35543" y="42997"/>
                    <a:pt x="36886" y="41411"/>
                  </a:cubicBezTo>
                  <a:cubicBezTo>
                    <a:pt x="37228" y="41014"/>
                    <a:pt x="37535" y="40590"/>
                    <a:pt x="37805" y="40149"/>
                  </a:cubicBezTo>
                  <a:cubicBezTo>
                    <a:pt x="38094" y="39716"/>
                    <a:pt x="38328" y="39247"/>
                    <a:pt x="38544" y="38779"/>
                  </a:cubicBezTo>
                  <a:cubicBezTo>
                    <a:pt x="38761" y="38301"/>
                    <a:pt x="38914" y="37805"/>
                    <a:pt x="39058" y="37300"/>
                  </a:cubicBezTo>
                  <a:lnTo>
                    <a:pt x="39148" y="36922"/>
                  </a:lnTo>
                  <a:lnTo>
                    <a:pt x="39157" y="36877"/>
                  </a:lnTo>
                  <a:cubicBezTo>
                    <a:pt x="39166" y="36868"/>
                    <a:pt x="39166" y="36841"/>
                    <a:pt x="39166" y="36841"/>
                  </a:cubicBezTo>
                  <a:cubicBezTo>
                    <a:pt x="39175" y="36832"/>
                    <a:pt x="39175" y="36814"/>
                    <a:pt x="39184" y="36814"/>
                  </a:cubicBezTo>
                  <a:cubicBezTo>
                    <a:pt x="39193" y="36796"/>
                    <a:pt x="39220" y="36787"/>
                    <a:pt x="39248" y="36778"/>
                  </a:cubicBezTo>
                  <a:cubicBezTo>
                    <a:pt x="39275" y="36778"/>
                    <a:pt x="39311" y="36787"/>
                    <a:pt x="39338" y="36796"/>
                  </a:cubicBezTo>
                  <a:cubicBezTo>
                    <a:pt x="39356" y="36805"/>
                    <a:pt x="39365" y="36814"/>
                    <a:pt x="39374" y="36823"/>
                  </a:cubicBezTo>
                  <a:lnTo>
                    <a:pt x="39392" y="36841"/>
                  </a:lnTo>
                  <a:lnTo>
                    <a:pt x="39419" y="36886"/>
                  </a:lnTo>
                  <a:lnTo>
                    <a:pt x="39644" y="37201"/>
                  </a:lnTo>
                  <a:cubicBezTo>
                    <a:pt x="40266" y="38040"/>
                    <a:pt x="41041" y="38770"/>
                    <a:pt x="41952" y="39292"/>
                  </a:cubicBezTo>
                  <a:cubicBezTo>
                    <a:pt x="42862" y="39824"/>
                    <a:pt x="43872" y="40140"/>
                    <a:pt x="44908" y="40284"/>
                  </a:cubicBezTo>
                  <a:lnTo>
                    <a:pt x="45007" y="40293"/>
                  </a:lnTo>
                  <a:lnTo>
                    <a:pt x="45061" y="40212"/>
                  </a:lnTo>
                  <a:cubicBezTo>
                    <a:pt x="45927" y="38860"/>
                    <a:pt x="46495" y="37354"/>
                    <a:pt x="46900" y="35822"/>
                  </a:cubicBezTo>
                  <a:cubicBezTo>
                    <a:pt x="47297" y="34281"/>
                    <a:pt x="47540" y="32712"/>
                    <a:pt x="47712" y="31144"/>
                  </a:cubicBezTo>
                  <a:cubicBezTo>
                    <a:pt x="47874" y="29575"/>
                    <a:pt x="47964" y="27998"/>
                    <a:pt x="48054" y="26430"/>
                  </a:cubicBezTo>
                  <a:cubicBezTo>
                    <a:pt x="48099" y="25636"/>
                    <a:pt x="48144" y="24852"/>
                    <a:pt x="48207" y="24077"/>
                  </a:cubicBezTo>
                  <a:cubicBezTo>
                    <a:pt x="48261" y="23293"/>
                    <a:pt x="48334" y="22509"/>
                    <a:pt x="48406" y="21724"/>
                  </a:cubicBezTo>
                  <a:cubicBezTo>
                    <a:pt x="48667" y="18588"/>
                    <a:pt x="48965" y="15451"/>
                    <a:pt x="49145" y="12296"/>
                  </a:cubicBezTo>
                  <a:cubicBezTo>
                    <a:pt x="49217" y="10727"/>
                    <a:pt x="49280" y="9141"/>
                    <a:pt x="49280" y="7564"/>
                  </a:cubicBezTo>
                  <a:cubicBezTo>
                    <a:pt x="49280" y="6779"/>
                    <a:pt x="49262" y="5986"/>
                    <a:pt x="49235" y="5193"/>
                  </a:cubicBezTo>
                  <a:lnTo>
                    <a:pt x="49208" y="4607"/>
                  </a:lnTo>
                  <a:lnTo>
                    <a:pt x="49199" y="4310"/>
                  </a:lnTo>
                  <a:lnTo>
                    <a:pt x="49190" y="4165"/>
                  </a:lnTo>
                  <a:lnTo>
                    <a:pt x="49181" y="4003"/>
                  </a:lnTo>
                  <a:cubicBezTo>
                    <a:pt x="49154" y="3561"/>
                    <a:pt x="49109" y="3120"/>
                    <a:pt x="49055" y="2705"/>
                  </a:cubicBezTo>
                  <a:cubicBezTo>
                    <a:pt x="48081" y="2525"/>
                    <a:pt x="47081" y="2345"/>
                    <a:pt x="46089" y="2200"/>
                  </a:cubicBezTo>
                  <a:lnTo>
                    <a:pt x="43232" y="1840"/>
                  </a:lnTo>
                  <a:lnTo>
                    <a:pt x="40374" y="1551"/>
                  </a:lnTo>
                  <a:lnTo>
                    <a:pt x="37508" y="1317"/>
                  </a:lnTo>
                  <a:cubicBezTo>
                    <a:pt x="33686" y="1056"/>
                    <a:pt x="29855" y="938"/>
                    <a:pt x="26024" y="857"/>
                  </a:cubicBezTo>
                  <a:cubicBezTo>
                    <a:pt x="22193" y="776"/>
                    <a:pt x="18362" y="731"/>
                    <a:pt x="14540" y="632"/>
                  </a:cubicBezTo>
                  <a:cubicBezTo>
                    <a:pt x="10726" y="524"/>
                    <a:pt x="6903" y="353"/>
                    <a:pt x="3107" y="21"/>
                  </a:cubicBezTo>
                  <a:lnTo>
                    <a:pt x="3107" y="21"/>
                  </a:lnTo>
                  <a:cubicBezTo>
                    <a:pt x="3091" y="15"/>
                    <a:pt x="3070" y="10"/>
                    <a:pt x="3039" y="10"/>
                  </a:cubicBezTo>
                  <a:lnTo>
                    <a:pt x="28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9"/>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A67A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9"/>
            <p:cNvSpPr/>
            <p:nvPr/>
          </p:nvSpPr>
          <p:spPr>
            <a:xfrm>
              <a:off x="2004625" y="3411050"/>
              <a:ext cx="976675" cy="36075"/>
            </a:xfrm>
            <a:custGeom>
              <a:rect b="b" l="l" r="r" t="t"/>
              <a:pathLst>
                <a:path extrusionOk="0" h="1443" w="39067">
                  <a:moveTo>
                    <a:pt x="180" y="0"/>
                  </a:moveTo>
                  <a:cubicBezTo>
                    <a:pt x="0" y="0"/>
                    <a:pt x="9" y="262"/>
                    <a:pt x="180" y="271"/>
                  </a:cubicBezTo>
                  <a:cubicBezTo>
                    <a:pt x="13025" y="748"/>
                    <a:pt x="25897" y="1253"/>
                    <a:pt x="38751" y="1442"/>
                  </a:cubicBezTo>
                  <a:cubicBezTo>
                    <a:pt x="39066" y="1442"/>
                    <a:pt x="39066" y="965"/>
                    <a:pt x="38751" y="947"/>
                  </a:cubicBezTo>
                  <a:cubicBezTo>
                    <a:pt x="25906" y="424"/>
                    <a:pt x="13025" y="234"/>
                    <a:pt x="180" y="0"/>
                  </a:cubicBezTo>
                  <a:close/>
                </a:path>
              </a:pathLst>
            </a:custGeom>
            <a:solidFill>
              <a:srgbClr val="1C1C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 name="Google Shape;1773;p69"/>
          <p:cNvGrpSpPr/>
          <p:nvPr/>
        </p:nvGrpSpPr>
        <p:grpSpPr>
          <a:xfrm rot="2276836">
            <a:off x="8547988" y="151745"/>
            <a:ext cx="307047" cy="518888"/>
            <a:chOff x="2946668" y="3613769"/>
            <a:chExt cx="640047" cy="1096481"/>
          </a:xfrm>
        </p:grpSpPr>
        <p:sp>
          <p:nvSpPr>
            <p:cNvPr id="1774" name="Google Shape;1774;p69"/>
            <p:cNvSpPr/>
            <p:nvPr/>
          </p:nvSpPr>
          <p:spPr>
            <a:xfrm rot="1150281">
              <a:off x="3079389" y="3651109"/>
              <a:ext cx="374604" cy="871569"/>
            </a:xfrm>
            <a:custGeom>
              <a:rect b="b" l="l" r="r" t="t"/>
              <a:pathLst>
                <a:path extrusionOk="0" h="26989" w="11600">
                  <a:moveTo>
                    <a:pt x="7894" y="394"/>
                  </a:moveTo>
                  <a:cubicBezTo>
                    <a:pt x="7952" y="394"/>
                    <a:pt x="8012" y="398"/>
                    <a:pt x="8072" y="405"/>
                  </a:cubicBezTo>
                  <a:cubicBezTo>
                    <a:pt x="8887" y="468"/>
                    <a:pt x="9608" y="875"/>
                    <a:pt x="10423" y="985"/>
                  </a:cubicBezTo>
                  <a:lnTo>
                    <a:pt x="10439" y="985"/>
                  </a:lnTo>
                  <a:cubicBezTo>
                    <a:pt x="10894" y="1189"/>
                    <a:pt x="11333" y="1518"/>
                    <a:pt x="11254" y="2333"/>
                  </a:cubicBezTo>
                  <a:cubicBezTo>
                    <a:pt x="11160" y="3164"/>
                    <a:pt x="10627" y="4214"/>
                    <a:pt x="10267" y="5044"/>
                  </a:cubicBezTo>
                  <a:cubicBezTo>
                    <a:pt x="10016" y="4684"/>
                    <a:pt x="9655" y="4386"/>
                    <a:pt x="9436" y="4276"/>
                  </a:cubicBezTo>
                  <a:cubicBezTo>
                    <a:pt x="8558" y="3822"/>
                    <a:pt x="7571" y="3571"/>
                    <a:pt x="6630" y="3273"/>
                  </a:cubicBezTo>
                  <a:cubicBezTo>
                    <a:pt x="6416" y="3209"/>
                    <a:pt x="6231" y="3159"/>
                    <a:pt x="6041" y="3159"/>
                  </a:cubicBezTo>
                  <a:cubicBezTo>
                    <a:pt x="5952" y="3159"/>
                    <a:pt x="5863" y="3170"/>
                    <a:pt x="5768" y="3195"/>
                  </a:cubicBezTo>
                  <a:cubicBezTo>
                    <a:pt x="6003" y="2693"/>
                    <a:pt x="6176" y="2176"/>
                    <a:pt x="6395" y="1674"/>
                  </a:cubicBezTo>
                  <a:cubicBezTo>
                    <a:pt x="6781" y="774"/>
                    <a:pt x="7285" y="394"/>
                    <a:pt x="7894" y="394"/>
                  </a:cubicBezTo>
                  <a:close/>
                  <a:moveTo>
                    <a:pt x="5959" y="3426"/>
                  </a:moveTo>
                  <a:cubicBezTo>
                    <a:pt x="6707" y="3426"/>
                    <a:pt x="7540" y="3948"/>
                    <a:pt x="8057" y="4135"/>
                  </a:cubicBezTo>
                  <a:cubicBezTo>
                    <a:pt x="8370" y="4245"/>
                    <a:pt x="11050" y="5154"/>
                    <a:pt x="10016" y="6345"/>
                  </a:cubicBezTo>
                  <a:cubicBezTo>
                    <a:pt x="9702" y="5703"/>
                    <a:pt x="8715" y="5436"/>
                    <a:pt x="8260" y="5264"/>
                  </a:cubicBezTo>
                  <a:cubicBezTo>
                    <a:pt x="7864" y="5132"/>
                    <a:pt x="6564" y="4520"/>
                    <a:pt x="5630" y="4520"/>
                  </a:cubicBezTo>
                  <a:cubicBezTo>
                    <a:pt x="5457" y="4520"/>
                    <a:pt x="5297" y="4541"/>
                    <a:pt x="5157" y="4590"/>
                  </a:cubicBezTo>
                  <a:cubicBezTo>
                    <a:pt x="5063" y="4590"/>
                    <a:pt x="4969" y="4637"/>
                    <a:pt x="4875" y="4684"/>
                  </a:cubicBezTo>
                  <a:cubicBezTo>
                    <a:pt x="4796" y="4480"/>
                    <a:pt x="4796" y="4198"/>
                    <a:pt x="4937" y="3932"/>
                  </a:cubicBezTo>
                  <a:cubicBezTo>
                    <a:pt x="5016" y="3791"/>
                    <a:pt x="5110" y="3696"/>
                    <a:pt x="5204" y="3634"/>
                  </a:cubicBezTo>
                  <a:cubicBezTo>
                    <a:pt x="5213" y="3643"/>
                    <a:pt x="5222" y="3652"/>
                    <a:pt x="5231" y="3652"/>
                  </a:cubicBezTo>
                  <a:cubicBezTo>
                    <a:pt x="5238" y="3652"/>
                    <a:pt x="5244" y="3647"/>
                    <a:pt x="5251" y="3634"/>
                  </a:cubicBezTo>
                  <a:cubicBezTo>
                    <a:pt x="5467" y="3484"/>
                    <a:pt x="5708" y="3426"/>
                    <a:pt x="5959" y="3426"/>
                  </a:cubicBezTo>
                  <a:close/>
                  <a:moveTo>
                    <a:pt x="5331" y="4825"/>
                  </a:moveTo>
                  <a:cubicBezTo>
                    <a:pt x="6116" y="4825"/>
                    <a:pt x="7484" y="5382"/>
                    <a:pt x="7727" y="5468"/>
                  </a:cubicBezTo>
                  <a:cubicBezTo>
                    <a:pt x="8088" y="5577"/>
                    <a:pt x="10361" y="6095"/>
                    <a:pt x="9671" y="7443"/>
                  </a:cubicBezTo>
                  <a:cubicBezTo>
                    <a:pt x="9138" y="6628"/>
                    <a:pt x="7837" y="6361"/>
                    <a:pt x="7148" y="6173"/>
                  </a:cubicBezTo>
                  <a:cubicBezTo>
                    <a:pt x="6773" y="6066"/>
                    <a:pt x="6128" y="5813"/>
                    <a:pt x="5486" y="5813"/>
                  </a:cubicBezTo>
                  <a:cubicBezTo>
                    <a:pt x="5189" y="5813"/>
                    <a:pt x="4892" y="5867"/>
                    <a:pt x="4624" y="6016"/>
                  </a:cubicBezTo>
                  <a:cubicBezTo>
                    <a:pt x="4624" y="5828"/>
                    <a:pt x="4624" y="5656"/>
                    <a:pt x="4718" y="5483"/>
                  </a:cubicBezTo>
                  <a:cubicBezTo>
                    <a:pt x="4796" y="5295"/>
                    <a:pt x="4922" y="5186"/>
                    <a:pt x="5063" y="5076"/>
                  </a:cubicBezTo>
                  <a:cubicBezTo>
                    <a:pt x="5076" y="5063"/>
                    <a:pt x="5078" y="5040"/>
                    <a:pt x="5070" y="5040"/>
                  </a:cubicBezTo>
                  <a:cubicBezTo>
                    <a:pt x="5068" y="5040"/>
                    <a:pt x="5066" y="5041"/>
                    <a:pt x="5063" y="5044"/>
                  </a:cubicBezTo>
                  <a:cubicBezTo>
                    <a:pt x="4718" y="5107"/>
                    <a:pt x="4405" y="5671"/>
                    <a:pt x="4577" y="6032"/>
                  </a:cubicBezTo>
                  <a:cubicBezTo>
                    <a:pt x="4452" y="6110"/>
                    <a:pt x="4342" y="6204"/>
                    <a:pt x="4232" y="6314"/>
                  </a:cubicBezTo>
                  <a:cubicBezTo>
                    <a:pt x="4279" y="5640"/>
                    <a:pt x="4655" y="5154"/>
                    <a:pt x="5126" y="4841"/>
                  </a:cubicBezTo>
                  <a:cubicBezTo>
                    <a:pt x="5188" y="4830"/>
                    <a:pt x="5257" y="4825"/>
                    <a:pt x="5331" y="4825"/>
                  </a:cubicBezTo>
                  <a:close/>
                  <a:moveTo>
                    <a:pt x="4373" y="7160"/>
                  </a:moveTo>
                  <a:cubicBezTo>
                    <a:pt x="4373" y="7223"/>
                    <a:pt x="4373" y="7270"/>
                    <a:pt x="4405" y="7302"/>
                  </a:cubicBezTo>
                  <a:cubicBezTo>
                    <a:pt x="4326" y="7474"/>
                    <a:pt x="4263" y="7646"/>
                    <a:pt x="4201" y="7819"/>
                  </a:cubicBezTo>
                  <a:cubicBezTo>
                    <a:pt x="4201" y="7772"/>
                    <a:pt x="4201" y="7740"/>
                    <a:pt x="4185" y="7709"/>
                  </a:cubicBezTo>
                  <a:cubicBezTo>
                    <a:pt x="4248" y="7505"/>
                    <a:pt x="4310" y="7333"/>
                    <a:pt x="4373" y="7160"/>
                  </a:cubicBezTo>
                  <a:close/>
                  <a:moveTo>
                    <a:pt x="5232" y="6227"/>
                  </a:moveTo>
                  <a:cubicBezTo>
                    <a:pt x="5264" y="6227"/>
                    <a:pt x="5297" y="6230"/>
                    <a:pt x="5329" y="6236"/>
                  </a:cubicBezTo>
                  <a:cubicBezTo>
                    <a:pt x="5517" y="6236"/>
                    <a:pt x="5690" y="6251"/>
                    <a:pt x="5862" y="6283"/>
                  </a:cubicBezTo>
                  <a:cubicBezTo>
                    <a:pt x="6395" y="6361"/>
                    <a:pt x="6897" y="6471"/>
                    <a:pt x="7383" y="6643"/>
                  </a:cubicBezTo>
                  <a:cubicBezTo>
                    <a:pt x="7759" y="6769"/>
                    <a:pt x="8119" y="6925"/>
                    <a:pt x="8480" y="7113"/>
                  </a:cubicBezTo>
                  <a:cubicBezTo>
                    <a:pt x="8762" y="7270"/>
                    <a:pt x="10361" y="8195"/>
                    <a:pt x="9170" y="9277"/>
                  </a:cubicBezTo>
                  <a:cubicBezTo>
                    <a:pt x="9217" y="9151"/>
                    <a:pt x="9248" y="9026"/>
                    <a:pt x="9295" y="8900"/>
                  </a:cubicBezTo>
                  <a:cubicBezTo>
                    <a:pt x="9326" y="8806"/>
                    <a:pt x="9295" y="8775"/>
                    <a:pt x="9248" y="8775"/>
                  </a:cubicBezTo>
                  <a:lnTo>
                    <a:pt x="9217" y="8681"/>
                  </a:lnTo>
                  <a:cubicBezTo>
                    <a:pt x="9232" y="8634"/>
                    <a:pt x="9232" y="8603"/>
                    <a:pt x="9201" y="8571"/>
                  </a:cubicBezTo>
                  <a:cubicBezTo>
                    <a:pt x="7978" y="7443"/>
                    <a:pt x="6160" y="7113"/>
                    <a:pt x="4530" y="6988"/>
                  </a:cubicBezTo>
                  <a:cubicBezTo>
                    <a:pt x="4522" y="6985"/>
                    <a:pt x="4514" y="6984"/>
                    <a:pt x="4506" y="6984"/>
                  </a:cubicBezTo>
                  <a:cubicBezTo>
                    <a:pt x="4472" y="6984"/>
                    <a:pt x="4446" y="7012"/>
                    <a:pt x="4420" y="7051"/>
                  </a:cubicBezTo>
                  <a:cubicBezTo>
                    <a:pt x="4661" y="6498"/>
                    <a:pt x="4928" y="6227"/>
                    <a:pt x="5232" y="6227"/>
                  </a:cubicBezTo>
                  <a:close/>
                  <a:moveTo>
                    <a:pt x="6270" y="7740"/>
                  </a:moveTo>
                  <a:cubicBezTo>
                    <a:pt x="6771" y="7913"/>
                    <a:pt x="7257" y="8101"/>
                    <a:pt x="7759" y="8289"/>
                  </a:cubicBezTo>
                  <a:cubicBezTo>
                    <a:pt x="7759" y="8352"/>
                    <a:pt x="7759" y="8414"/>
                    <a:pt x="7759" y="8461"/>
                  </a:cubicBezTo>
                  <a:cubicBezTo>
                    <a:pt x="6176" y="12082"/>
                    <a:pt x="4812" y="16001"/>
                    <a:pt x="3715" y="19763"/>
                  </a:cubicBezTo>
                  <a:cubicBezTo>
                    <a:pt x="3684" y="19308"/>
                    <a:pt x="3495" y="18963"/>
                    <a:pt x="3182" y="18838"/>
                  </a:cubicBezTo>
                  <a:cubicBezTo>
                    <a:pt x="3121" y="18819"/>
                    <a:pt x="3058" y="18809"/>
                    <a:pt x="2994" y="18809"/>
                  </a:cubicBezTo>
                  <a:cubicBezTo>
                    <a:pt x="2639" y="18809"/>
                    <a:pt x="2233" y="19088"/>
                    <a:pt x="1928" y="19512"/>
                  </a:cubicBezTo>
                  <a:cubicBezTo>
                    <a:pt x="2618" y="17662"/>
                    <a:pt x="3260" y="15797"/>
                    <a:pt x="3903" y="13932"/>
                  </a:cubicBezTo>
                  <a:cubicBezTo>
                    <a:pt x="4248" y="12960"/>
                    <a:pt x="4593" y="11973"/>
                    <a:pt x="4937" y="11001"/>
                  </a:cubicBezTo>
                  <a:cubicBezTo>
                    <a:pt x="5094" y="10562"/>
                    <a:pt x="5235" y="10123"/>
                    <a:pt x="5392" y="9684"/>
                  </a:cubicBezTo>
                  <a:cubicBezTo>
                    <a:pt x="5423" y="9621"/>
                    <a:pt x="5800" y="8430"/>
                    <a:pt x="5956" y="7866"/>
                  </a:cubicBezTo>
                  <a:cubicBezTo>
                    <a:pt x="6066" y="7819"/>
                    <a:pt x="6160" y="7772"/>
                    <a:pt x="6270" y="7740"/>
                  </a:cubicBezTo>
                  <a:close/>
                  <a:moveTo>
                    <a:pt x="8010" y="8399"/>
                  </a:moveTo>
                  <a:cubicBezTo>
                    <a:pt x="8213" y="8477"/>
                    <a:pt x="8433" y="8571"/>
                    <a:pt x="8637" y="8650"/>
                  </a:cubicBezTo>
                  <a:cubicBezTo>
                    <a:pt x="8762" y="8728"/>
                    <a:pt x="8856" y="8853"/>
                    <a:pt x="8919" y="9010"/>
                  </a:cubicBezTo>
                  <a:cubicBezTo>
                    <a:pt x="8934" y="9073"/>
                    <a:pt x="8950" y="9135"/>
                    <a:pt x="8966" y="9198"/>
                  </a:cubicBezTo>
                  <a:cubicBezTo>
                    <a:pt x="8981" y="9230"/>
                    <a:pt x="8981" y="9245"/>
                    <a:pt x="8997" y="9245"/>
                  </a:cubicBezTo>
                  <a:cubicBezTo>
                    <a:pt x="8401" y="10860"/>
                    <a:pt x="7790" y="12490"/>
                    <a:pt x="7195" y="14120"/>
                  </a:cubicBezTo>
                  <a:cubicBezTo>
                    <a:pt x="7492" y="13242"/>
                    <a:pt x="7759" y="12364"/>
                    <a:pt x="8057" y="11502"/>
                  </a:cubicBezTo>
                  <a:cubicBezTo>
                    <a:pt x="8307" y="10687"/>
                    <a:pt x="8715" y="9825"/>
                    <a:pt x="8574" y="8979"/>
                  </a:cubicBezTo>
                  <a:cubicBezTo>
                    <a:pt x="8574" y="8972"/>
                    <a:pt x="8569" y="8968"/>
                    <a:pt x="8562" y="8968"/>
                  </a:cubicBezTo>
                  <a:cubicBezTo>
                    <a:pt x="8553" y="8968"/>
                    <a:pt x="8543" y="8976"/>
                    <a:pt x="8543" y="8994"/>
                  </a:cubicBezTo>
                  <a:cubicBezTo>
                    <a:pt x="8574" y="9982"/>
                    <a:pt x="8213" y="10922"/>
                    <a:pt x="7900" y="11863"/>
                  </a:cubicBezTo>
                  <a:cubicBezTo>
                    <a:pt x="7586" y="12819"/>
                    <a:pt x="7257" y="13791"/>
                    <a:pt x="6944" y="14747"/>
                  </a:cubicBezTo>
                  <a:cubicBezTo>
                    <a:pt x="6850" y="15013"/>
                    <a:pt x="6771" y="15280"/>
                    <a:pt x="6677" y="15546"/>
                  </a:cubicBezTo>
                  <a:cubicBezTo>
                    <a:pt x="6113" y="17161"/>
                    <a:pt x="5549" y="18759"/>
                    <a:pt x="5016" y="20374"/>
                  </a:cubicBezTo>
                  <a:cubicBezTo>
                    <a:pt x="4922" y="20050"/>
                    <a:pt x="4699" y="19875"/>
                    <a:pt x="4429" y="19875"/>
                  </a:cubicBezTo>
                  <a:cubicBezTo>
                    <a:pt x="4203" y="19875"/>
                    <a:pt x="3943" y="19999"/>
                    <a:pt x="3699" y="20264"/>
                  </a:cubicBezTo>
                  <a:cubicBezTo>
                    <a:pt x="5110" y="16314"/>
                    <a:pt x="6568" y="12380"/>
                    <a:pt x="8010" y="8430"/>
                  </a:cubicBezTo>
                  <a:cubicBezTo>
                    <a:pt x="8010" y="8414"/>
                    <a:pt x="8010" y="8414"/>
                    <a:pt x="8010" y="8399"/>
                  </a:cubicBezTo>
                  <a:close/>
                  <a:moveTo>
                    <a:pt x="1630" y="23195"/>
                  </a:moveTo>
                  <a:cubicBezTo>
                    <a:pt x="1724" y="23211"/>
                    <a:pt x="1834" y="23242"/>
                    <a:pt x="1912" y="23305"/>
                  </a:cubicBezTo>
                  <a:cubicBezTo>
                    <a:pt x="1944" y="23321"/>
                    <a:pt x="1959" y="23336"/>
                    <a:pt x="1991" y="23352"/>
                  </a:cubicBezTo>
                  <a:cubicBezTo>
                    <a:pt x="1991" y="23352"/>
                    <a:pt x="2006" y="23368"/>
                    <a:pt x="2006" y="23383"/>
                  </a:cubicBezTo>
                  <a:cubicBezTo>
                    <a:pt x="1897" y="23321"/>
                    <a:pt x="1787" y="23274"/>
                    <a:pt x="1662" y="23242"/>
                  </a:cubicBezTo>
                  <a:cubicBezTo>
                    <a:pt x="1646" y="23227"/>
                    <a:pt x="1646" y="23211"/>
                    <a:pt x="1630" y="23195"/>
                  </a:cubicBezTo>
                  <a:close/>
                  <a:moveTo>
                    <a:pt x="1019" y="23477"/>
                  </a:moveTo>
                  <a:cubicBezTo>
                    <a:pt x="1035" y="23509"/>
                    <a:pt x="1050" y="23556"/>
                    <a:pt x="1066" y="23603"/>
                  </a:cubicBezTo>
                  <a:cubicBezTo>
                    <a:pt x="1050" y="23650"/>
                    <a:pt x="1035" y="23697"/>
                    <a:pt x="1019" y="23744"/>
                  </a:cubicBezTo>
                  <a:cubicBezTo>
                    <a:pt x="1003" y="23760"/>
                    <a:pt x="988" y="23775"/>
                    <a:pt x="972" y="23807"/>
                  </a:cubicBezTo>
                  <a:cubicBezTo>
                    <a:pt x="972" y="23760"/>
                    <a:pt x="972" y="23713"/>
                    <a:pt x="972" y="23666"/>
                  </a:cubicBezTo>
                  <a:cubicBezTo>
                    <a:pt x="988" y="23619"/>
                    <a:pt x="1003" y="23556"/>
                    <a:pt x="1019" y="23493"/>
                  </a:cubicBezTo>
                  <a:cubicBezTo>
                    <a:pt x="1019" y="23493"/>
                    <a:pt x="1019" y="23477"/>
                    <a:pt x="1019" y="23477"/>
                  </a:cubicBezTo>
                  <a:close/>
                  <a:moveTo>
                    <a:pt x="1072" y="18956"/>
                  </a:moveTo>
                  <a:cubicBezTo>
                    <a:pt x="1135" y="18956"/>
                    <a:pt x="1196" y="18969"/>
                    <a:pt x="1254" y="18995"/>
                  </a:cubicBezTo>
                  <a:cubicBezTo>
                    <a:pt x="1630" y="19167"/>
                    <a:pt x="1614" y="19669"/>
                    <a:pt x="1583" y="20202"/>
                  </a:cubicBezTo>
                  <a:cubicBezTo>
                    <a:pt x="1583" y="20263"/>
                    <a:pt x="1623" y="20305"/>
                    <a:pt x="1668" y="20305"/>
                  </a:cubicBezTo>
                  <a:cubicBezTo>
                    <a:pt x="1704" y="20305"/>
                    <a:pt x="1744" y="20279"/>
                    <a:pt x="1771" y="20217"/>
                  </a:cubicBezTo>
                  <a:cubicBezTo>
                    <a:pt x="1803" y="20123"/>
                    <a:pt x="1834" y="20013"/>
                    <a:pt x="1850" y="19919"/>
                  </a:cubicBezTo>
                  <a:cubicBezTo>
                    <a:pt x="2149" y="19427"/>
                    <a:pt x="2521" y="19199"/>
                    <a:pt x="2832" y="19199"/>
                  </a:cubicBezTo>
                  <a:cubicBezTo>
                    <a:pt x="3302" y="19199"/>
                    <a:pt x="3634" y="19719"/>
                    <a:pt x="3370" y="20625"/>
                  </a:cubicBezTo>
                  <a:cubicBezTo>
                    <a:pt x="3337" y="20748"/>
                    <a:pt x="3386" y="20811"/>
                    <a:pt x="3450" y="20811"/>
                  </a:cubicBezTo>
                  <a:cubicBezTo>
                    <a:pt x="3507" y="20811"/>
                    <a:pt x="3575" y="20760"/>
                    <a:pt x="3605" y="20656"/>
                  </a:cubicBezTo>
                  <a:cubicBezTo>
                    <a:pt x="3605" y="20640"/>
                    <a:pt x="3605" y="20640"/>
                    <a:pt x="3621" y="20625"/>
                  </a:cubicBezTo>
                  <a:cubicBezTo>
                    <a:pt x="3621" y="20625"/>
                    <a:pt x="3636" y="20625"/>
                    <a:pt x="3636" y="20609"/>
                  </a:cubicBezTo>
                  <a:cubicBezTo>
                    <a:pt x="3860" y="20314"/>
                    <a:pt x="4092" y="20183"/>
                    <a:pt x="4289" y="20183"/>
                  </a:cubicBezTo>
                  <a:cubicBezTo>
                    <a:pt x="4604" y="20183"/>
                    <a:pt x="4829" y="20517"/>
                    <a:pt x="4781" y="21048"/>
                  </a:cubicBezTo>
                  <a:cubicBezTo>
                    <a:pt x="4781" y="21064"/>
                    <a:pt x="4781" y="21064"/>
                    <a:pt x="4781" y="21079"/>
                  </a:cubicBezTo>
                  <a:cubicBezTo>
                    <a:pt x="4765" y="21079"/>
                    <a:pt x="4765" y="21095"/>
                    <a:pt x="4765" y="21111"/>
                  </a:cubicBezTo>
                  <a:cubicBezTo>
                    <a:pt x="4075" y="22035"/>
                    <a:pt x="3401" y="22976"/>
                    <a:pt x="2712" y="23901"/>
                  </a:cubicBezTo>
                  <a:cubicBezTo>
                    <a:pt x="2696" y="23932"/>
                    <a:pt x="2665" y="23963"/>
                    <a:pt x="2618" y="24010"/>
                  </a:cubicBezTo>
                  <a:cubicBezTo>
                    <a:pt x="2649" y="23979"/>
                    <a:pt x="2649" y="23948"/>
                    <a:pt x="2649" y="23916"/>
                  </a:cubicBezTo>
                  <a:cubicBezTo>
                    <a:pt x="2557" y="23255"/>
                    <a:pt x="2083" y="22825"/>
                    <a:pt x="1552" y="22825"/>
                  </a:cubicBezTo>
                  <a:cubicBezTo>
                    <a:pt x="1177" y="22825"/>
                    <a:pt x="773" y="23040"/>
                    <a:pt x="455" y="23540"/>
                  </a:cubicBezTo>
                  <a:cubicBezTo>
                    <a:pt x="455" y="23462"/>
                    <a:pt x="439" y="23383"/>
                    <a:pt x="439" y="23305"/>
                  </a:cubicBezTo>
                  <a:cubicBezTo>
                    <a:pt x="345" y="22161"/>
                    <a:pt x="266" y="21001"/>
                    <a:pt x="172" y="19857"/>
                  </a:cubicBezTo>
                  <a:cubicBezTo>
                    <a:pt x="157" y="19810"/>
                    <a:pt x="141" y="19778"/>
                    <a:pt x="110" y="19778"/>
                  </a:cubicBezTo>
                  <a:cubicBezTo>
                    <a:pt x="141" y="19731"/>
                    <a:pt x="172" y="19684"/>
                    <a:pt x="204" y="19622"/>
                  </a:cubicBezTo>
                  <a:cubicBezTo>
                    <a:pt x="235" y="19575"/>
                    <a:pt x="235" y="19543"/>
                    <a:pt x="235" y="19512"/>
                  </a:cubicBezTo>
                  <a:cubicBezTo>
                    <a:pt x="478" y="19192"/>
                    <a:pt x="794" y="18956"/>
                    <a:pt x="1072" y="18956"/>
                  </a:cubicBezTo>
                  <a:close/>
                  <a:moveTo>
                    <a:pt x="1567" y="23697"/>
                  </a:moveTo>
                  <a:lnTo>
                    <a:pt x="1646" y="23713"/>
                  </a:lnTo>
                  <a:cubicBezTo>
                    <a:pt x="1583" y="23885"/>
                    <a:pt x="1505" y="24042"/>
                    <a:pt x="1442" y="24214"/>
                  </a:cubicBezTo>
                  <a:cubicBezTo>
                    <a:pt x="1489" y="24042"/>
                    <a:pt x="1536" y="23869"/>
                    <a:pt x="1567" y="23697"/>
                  </a:cubicBezTo>
                  <a:close/>
                  <a:moveTo>
                    <a:pt x="2116" y="23791"/>
                  </a:moveTo>
                  <a:cubicBezTo>
                    <a:pt x="2100" y="23869"/>
                    <a:pt x="2069" y="23932"/>
                    <a:pt x="2038" y="23995"/>
                  </a:cubicBezTo>
                  <a:cubicBezTo>
                    <a:pt x="1991" y="24089"/>
                    <a:pt x="1928" y="24198"/>
                    <a:pt x="1865" y="24293"/>
                  </a:cubicBezTo>
                  <a:cubicBezTo>
                    <a:pt x="1944" y="24120"/>
                    <a:pt x="2022" y="23963"/>
                    <a:pt x="2100" y="23791"/>
                  </a:cubicBezTo>
                  <a:close/>
                  <a:moveTo>
                    <a:pt x="2336" y="23838"/>
                  </a:moveTo>
                  <a:cubicBezTo>
                    <a:pt x="2367" y="23901"/>
                    <a:pt x="2414" y="23963"/>
                    <a:pt x="2461" y="24010"/>
                  </a:cubicBezTo>
                  <a:cubicBezTo>
                    <a:pt x="2449" y="24005"/>
                    <a:pt x="2436" y="24001"/>
                    <a:pt x="2422" y="24001"/>
                  </a:cubicBezTo>
                  <a:cubicBezTo>
                    <a:pt x="2397" y="24001"/>
                    <a:pt x="2371" y="24012"/>
                    <a:pt x="2351" y="24042"/>
                  </a:cubicBezTo>
                  <a:cubicBezTo>
                    <a:pt x="2257" y="24136"/>
                    <a:pt x="2163" y="24246"/>
                    <a:pt x="2085" y="24340"/>
                  </a:cubicBezTo>
                  <a:cubicBezTo>
                    <a:pt x="2116" y="24277"/>
                    <a:pt x="2147" y="24214"/>
                    <a:pt x="2179" y="24136"/>
                  </a:cubicBezTo>
                  <a:cubicBezTo>
                    <a:pt x="2226" y="24057"/>
                    <a:pt x="2257" y="23995"/>
                    <a:pt x="2288" y="23932"/>
                  </a:cubicBezTo>
                  <a:cubicBezTo>
                    <a:pt x="2304" y="23901"/>
                    <a:pt x="2320" y="23869"/>
                    <a:pt x="2336" y="23838"/>
                  </a:cubicBezTo>
                  <a:close/>
                  <a:moveTo>
                    <a:pt x="1865" y="23744"/>
                  </a:moveTo>
                  <a:cubicBezTo>
                    <a:pt x="1881" y="23744"/>
                    <a:pt x="1897" y="23744"/>
                    <a:pt x="1928" y="23760"/>
                  </a:cubicBezTo>
                  <a:cubicBezTo>
                    <a:pt x="1787" y="24057"/>
                    <a:pt x="1630" y="24355"/>
                    <a:pt x="1489" y="24653"/>
                  </a:cubicBezTo>
                  <a:cubicBezTo>
                    <a:pt x="1599" y="24355"/>
                    <a:pt x="1709" y="24042"/>
                    <a:pt x="1818" y="23744"/>
                  </a:cubicBezTo>
                  <a:close/>
                  <a:moveTo>
                    <a:pt x="2602" y="24042"/>
                  </a:moveTo>
                  <a:lnTo>
                    <a:pt x="2602" y="24042"/>
                  </a:lnTo>
                  <a:cubicBezTo>
                    <a:pt x="2351" y="24402"/>
                    <a:pt x="1834" y="25170"/>
                    <a:pt x="1379" y="25703"/>
                  </a:cubicBezTo>
                  <a:cubicBezTo>
                    <a:pt x="1677" y="25139"/>
                    <a:pt x="2038" y="24637"/>
                    <a:pt x="2477" y="24183"/>
                  </a:cubicBezTo>
                  <a:cubicBezTo>
                    <a:pt x="2508" y="24151"/>
                    <a:pt x="2524" y="24104"/>
                    <a:pt x="2508" y="24073"/>
                  </a:cubicBezTo>
                  <a:lnTo>
                    <a:pt x="2508" y="24073"/>
                  </a:lnTo>
                  <a:cubicBezTo>
                    <a:pt x="2512" y="24077"/>
                    <a:pt x="2519" y="24079"/>
                    <a:pt x="2526" y="24079"/>
                  </a:cubicBezTo>
                  <a:cubicBezTo>
                    <a:pt x="2548" y="24079"/>
                    <a:pt x="2579" y="24065"/>
                    <a:pt x="2602" y="24042"/>
                  </a:cubicBezTo>
                  <a:close/>
                  <a:moveTo>
                    <a:pt x="815" y="23383"/>
                  </a:moveTo>
                  <a:cubicBezTo>
                    <a:pt x="815" y="23430"/>
                    <a:pt x="815" y="23477"/>
                    <a:pt x="815" y="23524"/>
                  </a:cubicBezTo>
                  <a:cubicBezTo>
                    <a:pt x="799" y="23572"/>
                    <a:pt x="784" y="23619"/>
                    <a:pt x="784" y="23681"/>
                  </a:cubicBezTo>
                  <a:cubicBezTo>
                    <a:pt x="784" y="23713"/>
                    <a:pt x="799" y="23744"/>
                    <a:pt x="815" y="23760"/>
                  </a:cubicBezTo>
                  <a:cubicBezTo>
                    <a:pt x="815" y="24026"/>
                    <a:pt x="799" y="24293"/>
                    <a:pt x="784" y="24559"/>
                  </a:cubicBezTo>
                  <a:cubicBezTo>
                    <a:pt x="784" y="24230"/>
                    <a:pt x="784" y="23901"/>
                    <a:pt x="768" y="23572"/>
                  </a:cubicBezTo>
                  <a:cubicBezTo>
                    <a:pt x="768" y="23542"/>
                    <a:pt x="747" y="23526"/>
                    <a:pt x="723" y="23526"/>
                  </a:cubicBezTo>
                  <a:cubicBezTo>
                    <a:pt x="697" y="23526"/>
                    <a:pt x="667" y="23546"/>
                    <a:pt x="658" y="23587"/>
                  </a:cubicBezTo>
                  <a:cubicBezTo>
                    <a:pt x="643" y="24418"/>
                    <a:pt x="658" y="25233"/>
                    <a:pt x="658" y="26064"/>
                  </a:cubicBezTo>
                  <a:cubicBezTo>
                    <a:pt x="611" y="25703"/>
                    <a:pt x="580" y="24888"/>
                    <a:pt x="564" y="24778"/>
                  </a:cubicBezTo>
                  <a:cubicBezTo>
                    <a:pt x="533" y="24434"/>
                    <a:pt x="502" y="24104"/>
                    <a:pt x="470" y="23760"/>
                  </a:cubicBezTo>
                  <a:cubicBezTo>
                    <a:pt x="580" y="23603"/>
                    <a:pt x="690" y="23477"/>
                    <a:pt x="815" y="23383"/>
                  </a:cubicBezTo>
                  <a:close/>
                  <a:moveTo>
                    <a:pt x="1176" y="25876"/>
                  </a:moveTo>
                  <a:cubicBezTo>
                    <a:pt x="1176" y="25876"/>
                    <a:pt x="1191" y="25891"/>
                    <a:pt x="1223" y="25891"/>
                  </a:cubicBezTo>
                  <a:cubicBezTo>
                    <a:pt x="1160" y="25954"/>
                    <a:pt x="1113" y="26017"/>
                    <a:pt x="1066" y="26064"/>
                  </a:cubicBezTo>
                  <a:cubicBezTo>
                    <a:pt x="1097" y="26001"/>
                    <a:pt x="1129" y="25938"/>
                    <a:pt x="1176" y="25876"/>
                  </a:cubicBezTo>
                  <a:close/>
                  <a:moveTo>
                    <a:pt x="7911" y="1"/>
                  </a:moveTo>
                  <a:cubicBezTo>
                    <a:pt x="7753" y="1"/>
                    <a:pt x="7588" y="25"/>
                    <a:pt x="7414" y="91"/>
                  </a:cubicBezTo>
                  <a:cubicBezTo>
                    <a:pt x="6395" y="468"/>
                    <a:pt x="5988" y="1988"/>
                    <a:pt x="5674" y="3179"/>
                  </a:cubicBezTo>
                  <a:cubicBezTo>
                    <a:pt x="5658" y="3195"/>
                    <a:pt x="5658" y="3211"/>
                    <a:pt x="5674" y="3226"/>
                  </a:cubicBezTo>
                  <a:cubicBezTo>
                    <a:pt x="5627" y="3242"/>
                    <a:pt x="5596" y="3258"/>
                    <a:pt x="5549" y="3273"/>
                  </a:cubicBezTo>
                  <a:cubicBezTo>
                    <a:pt x="5520" y="3264"/>
                    <a:pt x="5490" y="3260"/>
                    <a:pt x="5460" y="3260"/>
                  </a:cubicBezTo>
                  <a:cubicBezTo>
                    <a:pt x="5222" y="3260"/>
                    <a:pt x="4934" y="3518"/>
                    <a:pt x="4781" y="3838"/>
                  </a:cubicBezTo>
                  <a:cubicBezTo>
                    <a:pt x="4608" y="4182"/>
                    <a:pt x="4608" y="4559"/>
                    <a:pt x="4734" y="4794"/>
                  </a:cubicBezTo>
                  <a:cubicBezTo>
                    <a:pt x="4326" y="5170"/>
                    <a:pt x="4028" y="5922"/>
                    <a:pt x="4091" y="6424"/>
                  </a:cubicBezTo>
                  <a:cubicBezTo>
                    <a:pt x="4091" y="6439"/>
                    <a:pt x="4107" y="6455"/>
                    <a:pt x="4107" y="6455"/>
                  </a:cubicBezTo>
                  <a:cubicBezTo>
                    <a:pt x="3668" y="7082"/>
                    <a:pt x="3699" y="7646"/>
                    <a:pt x="4060" y="7929"/>
                  </a:cubicBezTo>
                  <a:cubicBezTo>
                    <a:pt x="4068" y="7937"/>
                    <a:pt x="4078" y="7941"/>
                    <a:pt x="4089" y="7941"/>
                  </a:cubicBezTo>
                  <a:cubicBezTo>
                    <a:pt x="4116" y="7941"/>
                    <a:pt x="4147" y="7915"/>
                    <a:pt x="4169" y="7882"/>
                  </a:cubicBezTo>
                  <a:lnTo>
                    <a:pt x="4169" y="7882"/>
                  </a:lnTo>
                  <a:cubicBezTo>
                    <a:pt x="2665" y="11581"/>
                    <a:pt x="1301" y="15390"/>
                    <a:pt x="63" y="19167"/>
                  </a:cubicBezTo>
                  <a:cubicBezTo>
                    <a:pt x="63" y="19261"/>
                    <a:pt x="78" y="19371"/>
                    <a:pt x="78" y="19465"/>
                  </a:cubicBezTo>
                  <a:cubicBezTo>
                    <a:pt x="549" y="18775"/>
                    <a:pt x="784" y="17709"/>
                    <a:pt x="1082" y="16879"/>
                  </a:cubicBezTo>
                  <a:cubicBezTo>
                    <a:pt x="1458" y="15781"/>
                    <a:pt x="1850" y="14684"/>
                    <a:pt x="2241" y="13587"/>
                  </a:cubicBezTo>
                  <a:cubicBezTo>
                    <a:pt x="2947" y="11643"/>
                    <a:pt x="3684" y="9700"/>
                    <a:pt x="4405" y="7756"/>
                  </a:cubicBezTo>
                  <a:cubicBezTo>
                    <a:pt x="4420" y="7756"/>
                    <a:pt x="4420" y="7740"/>
                    <a:pt x="4436" y="7740"/>
                  </a:cubicBezTo>
                  <a:cubicBezTo>
                    <a:pt x="4577" y="7552"/>
                    <a:pt x="4749" y="7443"/>
                    <a:pt x="4922" y="7380"/>
                  </a:cubicBezTo>
                  <a:cubicBezTo>
                    <a:pt x="5141" y="7427"/>
                    <a:pt x="5361" y="7474"/>
                    <a:pt x="5580" y="7537"/>
                  </a:cubicBezTo>
                  <a:cubicBezTo>
                    <a:pt x="5658" y="7599"/>
                    <a:pt x="5737" y="7709"/>
                    <a:pt x="5800" y="7819"/>
                  </a:cubicBezTo>
                  <a:cubicBezTo>
                    <a:pt x="5674" y="8070"/>
                    <a:pt x="5611" y="8367"/>
                    <a:pt x="5486" y="8681"/>
                  </a:cubicBezTo>
                  <a:cubicBezTo>
                    <a:pt x="5079" y="9872"/>
                    <a:pt x="4655" y="11079"/>
                    <a:pt x="4248" y="12270"/>
                  </a:cubicBezTo>
                  <a:cubicBezTo>
                    <a:pt x="3433" y="14637"/>
                    <a:pt x="2602" y="16988"/>
                    <a:pt x="1834" y="19339"/>
                  </a:cubicBezTo>
                  <a:cubicBezTo>
                    <a:pt x="1756" y="18995"/>
                    <a:pt x="1552" y="18728"/>
                    <a:pt x="1317" y="18665"/>
                  </a:cubicBezTo>
                  <a:cubicBezTo>
                    <a:pt x="1267" y="18652"/>
                    <a:pt x="1217" y="18646"/>
                    <a:pt x="1165" y="18646"/>
                  </a:cubicBezTo>
                  <a:cubicBezTo>
                    <a:pt x="794" y="18646"/>
                    <a:pt x="385" y="18981"/>
                    <a:pt x="110" y="19449"/>
                  </a:cubicBezTo>
                  <a:cubicBezTo>
                    <a:pt x="94" y="19465"/>
                    <a:pt x="78" y="19465"/>
                    <a:pt x="78" y="19481"/>
                  </a:cubicBezTo>
                  <a:cubicBezTo>
                    <a:pt x="78" y="19778"/>
                    <a:pt x="47" y="20076"/>
                    <a:pt x="0" y="20358"/>
                  </a:cubicBezTo>
                  <a:cubicBezTo>
                    <a:pt x="63" y="22600"/>
                    <a:pt x="266" y="24747"/>
                    <a:pt x="502" y="26879"/>
                  </a:cubicBezTo>
                  <a:cubicBezTo>
                    <a:pt x="510" y="26954"/>
                    <a:pt x="545" y="26989"/>
                    <a:pt x="587" y="26989"/>
                  </a:cubicBezTo>
                  <a:cubicBezTo>
                    <a:pt x="625" y="26989"/>
                    <a:pt x="669" y="26962"/>
                    <a:pt x="705" y="26910"/>
                  </a:cubicBezTo>
                  <a:cubicBezTo>
                    <a:pt x="2163" y="25061"/>
                    <a:pt x="3605" y="23180"/>
                    <a:pt x="4969" y="21220"/>
                  </a:cubicBezTo>
                  <a:cubicBezTo>
                    <a:pt x="5031" y="21142"/>
                    <a:pt x="5031" y="21079"/>
                    <a:pt x="5016" y="21032"/>
                  </a:cubicBezTo>
                  <a:cubicBezTo>
                    <a:pt x="5031" y="20970"/>
                    <a:pt x="5031" y="20923"/>
                    <a:pt x="5047" y="20876"/>
                  </a:cubicBezTo>
                  <a:cubicBezTo>
                    <a:pt x="6474" y="17176"/>
                    <a:pt x="7759" y="13383"/>
                    <a:pt x="9044" y="9637"/>
                  </a:cubicBezTo>
                  <a:cubicBezTo>
                    <a:pt x="9049" y="9642"/>
                    <a:pt x="9055" y="9644"/>
                    <a:pt x="9060" y="9644"/>
                  </a:cubicBezTo>
                  <a:cubicBezTo>
                    <a:pt x="9070" y="9644"/>
                    <a:pt x="9081" y="9637"/>
                    <a:pt x="9091" y="9637"/>
                  </a:cubicBezTo>
                  <a:cubicBezTo>
                    <a:pt x="9655" y="9324"/>
                    <a:pt x="10016" y="8587"/>
                    <a:pt x="9875" y="7897"/>
                  </a:cubicBezTo>
                  <a:cubicBezTo>
                    <a:pt x="9859" y="7819"/>
                    <a:pt x="9828" y="7756"/>
                    <a:pt x="9796" y="7678"/>
                  </a:cubicBezTo>
                  <a:cubicBezTo>
                    <a:pt x="10063" y="7239"/>
                    <a:pt x="10141" y="6894"/>
                    <a:pt x="10094" y="6596"/>
                  </a:cubicBezTo>
                  <a:cubicBezTo>
                    <a:pt x="10565" y="6173"/>
                    <a:pt x="10580" y="5718"/>
                    <a:pt x="10423" y="5311"/>
                  </a:cubicBezTo>
                  <a:cubicBezTo>
                    <a:pt x="10815" y="4339"/>
                    <a:pt x="11599" y="2913"/>
                    <a:pt x="11536" y="1910"/>
                  </a:cubicBezTo>
                  <a:cubicBezTo>
                    <a:pt x="11489" y="1157"/>
                    <a:pt x="11035" y="812"/>
                    <a:pt x="10533" y="687"/>
                  </a:cubicBezTo>
                  <a:cubicBezTo>
                    <a:pt x="9922" y="436"/>
                    <a:pt x="9264" y="279"/>
                    <a:pt x="8637" y="123"/>
                  </a:cubicBezTo>
                  <a:cubicBezTo>
                    <a:pt x="8404" y="65"/>
                    <a:pt x="8166" y="1"/>
                    <a:pt x="79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9"/>
            <p:cNvSpPr/>
            <p:nvPr/>
          </p:nvSpPr>
          <p:spPr>
            <a:xfrm>
              <a:off x="3380325" y="3719775"/>
              <a:ext cx="23925" cy="52975"/>
            </a:xfrm>
            <a:custGeom>
              <a:rect b="b" l="l" r="r" t="t"/>
              <a:pathLst>
                <a:path extrusionOk="0" h="2119" w="957">
                  <a:moveTo>
                    <a:pt x="956" y="0"/>
                  </a:moveTo>
                  <a:lnTo>
                    <a:pt x="956" y="0"/>
                  </a:lnTo>
                  <a:cubicBezTo>
                    <a:pt x="470" y="471"/>
                    <a:pt x="63" y="1348"/>
                    <a:pt x="0" y="2101"/>
                  </a:cubicBezTo>
                  <a:cubicBezTo>
                    <a:pt x="0" y="2110"/>
                    <a:pt x="5" y="2119"/>
                    <a:pt x="13" y="2119"/>
                  </a:cubicBezTo>
                  <a:cubicBezTo>
                    <a:pt x="18" y="2119"/>
                    <a:pt x="25" y="2114"/>
                    <a:pt x="31" y="2101"/>
                  </a:cubicBezTo>
                  <a:cubicBezTo>
                    <a:pt x="220" y="1254"/>
                    <a:pt x="486" y="674"/>
                    <a:pt x="9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9"/>
            <p:cNvSpPr/>
            <p:nvPr/>
          </p:nvSpPr>
          <p:spPr>
            <a:xfrm>
              <a:off x="3385800" y="3742450"/>
              <a:ext cx="10225" cy="27275"/>
            </a:xfrm>
            <a:custGeom>
              <a:rect b="b" l="l" r="r" t="t"/>
              <a:pathLst>
                <a:path extrusionOk="0" h="1091" w="409">
                  <a:moveTo>
                    <a:pt x="395" y="0"/>
                  </a:moveTo>
                  <a:cubicBezTo>
                    <a:pt x="390" y="0"/>
                    <a:pt x="383" y="5"/>
                    <a:pt x="377" y="18"/>
                  </a:cubicBezTo>
                  <a:cubicBezTo>
                    <a:pt x="251" y="363"/>
                    <a:pt x="126" y="708"/>
                    <a:pt x="1" y="1053"/>
                  </a:cubicBezTo>
                  <a:cubicBezTo>
                    <a:pt x="1" y="1079"/>
                    <a:pt x="10" y="1090"/>
                    <a:pt x="21" y="1090"/>
                  </a:cubicBezTo>
                  <a:cubicBezTo>
                    <a:pt x="30" y="1090"/>
                    <a:pt x="41" y="1082"/>
                    <a:pt x="48" y="1068"/>
                  </a:cubicBezTo>
                  <a:cubicBezTo>
                    <a:pt x="173" y="723"/>
                    <a:pt x="283" y="363"/>
                    <a:pt x="408" y="18"/>
                  </a:cubicBezTo>
                  <a:cubicBezTo>
                    <a:pt x="408" y="9"/>
                    <a:pt x="403" y="0"/>
                    <a:pt x="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9"/>
            <p:cNvSpPr/>
            <p:nvPr/>
          </p:nvSpPr>
          <p:spPr>
            <a:xfrm>
              <a:off x="3397550" y="3877700"/>
              <a:ext cx="60275" cy="34650"/>
            </a:xfrm>
            <a:custGeom>
              <a:rect b="b" l="l" r="r" t="t"/>
              <a:pathLst>
                <a:path extrusionOk="0" h="1386" w="2411">
                  <a:moveTo>
                    <a:pt x="16" y="0"/>
                  </a:moveTo>
                  <a:cubicBezTo>
                    <a:pt x="1" y="0"/>
                    <a:pt x="1" y="16"/>
                    <a:pt x="16" y="16"/>
                  </a:cubicBezTo>
                  <a:cubicBezTo>
                    <a:pt x="487" y="125"/>
                    <a:pt x="1004" y="251"/>
                    <a:pt x="1443" y="470"/>
                  </a:cubicBezTo>
                  <a:cubicBezTo>
                    <a:pt x="1835" y="690"/>
                    <a:pt x="2085" y="1019"/>
                    <a:pt x="2368" y="1379"/>
                  </a:cubicBezTo>
                  <a:cubicBezTo>
                    <a:pt x="2372" y="1384"/>
                    <a:pt x="2378" y="1386"/>
                    <a:pt x="2384" y="1386"/>
                  </a:cubicBezTo>
                  <a:cubicBezTo>
                    <a:pt x="2398" y="1386"/>
                    <a:pt x="2410" y="1375"/>
                    <a:pt x="2399" y="1364"/>
                  </a:cubicBezTo>
                  <a:cubicBezTo>
                    <a:pt x="2132" y="314"/>
                    <a:pt x="832" y="141"/>
                    <a:pt x="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9"/>
            <p:cNvSpPr/>
            <p:nvPr/>
          </p:nvSpPr>
          <p:spPr>
            <a:xfrm>
              <a:off x="3423800" y="3854950"/>
              <a:ext cx="38375" cy="26000"/>
            </a:xfrm>
            <a:custGeom>
              <a:rect b="b" l="l" r="r" t="t"/>
              <a:pathLst>
                <a:path extrusionOk="0" h="1040" w="1535">
                  <a:moveTo>
                    <a:pt x="46" y="1"/>
                  </a:moveTo>
                  <a:cubicBezTo>
                    <a:pt x="36" y="1"/>
                    <a:pt x="26" y="1"/>
                    <a:pt x="17" y="1"/>
                  </a:cubicBezTo>
                  <a:cubicBezTo>
                    <a:pt x="1" y="1"/>
                    <a:pt x="1" y="17"/>
                    <a:pt x="1" y="17"/>
                  </a:cubicBezTo>
                  <a:cubicBezTo>
                    <a:pt x="314" y="126"/>
                    <a:pt x="612" y="220"/>
                    <a:pt x="879" y="409"/>
                  </a:cubicBezTo>
                  <a:cubicBezTo>
                    <a:pt x="1114" y="581"/>
                    <a:pt x="1271" y="847"/>
                    <a:pt x="1490" y="1035"/>
                  </a:cubicBezTo>
                  <a:cubicBezTo>
                    <a:pt x="1493" y="1038"/>
                    <a:pt x="1497" y="1040"/>
                    <a:pt x="1500" y="1040"/>
                  </a:cubicBezTo>
                  <a:cubicBezTo>
                    <a:pt x="1516" y="1040"/>
                    <a:pt x="1534" y="1017"/>
                    <a:pt x="1521" y="1004"/>
                  </a:cubicBezTo>
                  <a:cubicBezTo>
                    <a:pt x="1321" y="419"/>
                    <a:pt x="592" y="1"/>
                    <a:pt x="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9"/>
            <p:cNvSpPr/>
            <p:nvPr/>
          </p:nvSpPr>
          <p:spPr>
            <a:xfrm>
              <a:off x="3449275" y="3833800"/>
              <a:ext cx="18725" cy="17825"/>
            </a:xfrm>
            <a:custGeom>
              <a:rect b="b" l="l" r="r" t="t"/>
              <a:pathLst>
                <a:path extrusionOk="0" h="713" w="749">
                  <a:moveTo>
                    <a:pt x="16" y="1"/>
                  </a:moveTo>
                  <a:cubicBezTo>
                    <a:pt x="1" y="1"/>
                    <a:pt x="1" y="16"/>
                    <a:pt x="1" y="16"/>
                  </a:cubicBezTo>
                  <a:cubicBezTo>
                    <a:pt x="173" y="95"/>
                    <a:pt x="314" y="204"/>
                    <a:pt x="440" y="345"/>
                  </a:cubicBezTo>
                  <a:cubicBezTo>
                    <a:pt x="534" y="455"/>
                    <a:pt x="596" y="612"/>
                    <a:pt x="706" y="706"/>
                  </a:cubicBezTo>
                  <a:cubicBezTo>
                    <a:pt x="711" y="711"/>
                    <a:pt x="717" y="712"/>
                    <a:pt x="722" y="712"/>
                  </a:cubicBezTo>
                  <a:cubicBezTo>
                    <a:pt x="736" y="712"/>
                    <a:pt x="749" y="701"/>
                    <a:pt x="737" y="690"/>
                  </a:cubicBezTo>
                  <a:cubicBezTo>
                    <a:pt x="722" y="502"/>
                    <a:pt x="581" y="361"/>
                    <a:pt x="471" y="251"/>
                  </a:cubicBezTo>
                  <a:cubicBezTo>
                    <a:pt x="346" y="126"/>
                    <a:pt x="189" y="48"/>
                    <a:pt x="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9"/>
            <p:cNvSpPr/>
            <p:nvPr/>
          </p:nvSpPr>
          <p:spPr>
            <a:xfrm>
              <a:off x="3108375" y="4434875"/>
              <a:ext cx="173600" cy="275375"/>
            </a:xfrm>
            <a:custGeom>
              <a:rect b="b" l="l" r="r" t="t"/>
              <a:pathLst>
                <a:path extrusionOk="0" h="11015" w="6944">
                  <a:moveTo>
                    <a:pt x="4426" y="1"/>
                  </a:moveTo>
                  <a:cubicBezTo>
                    <a:pt x="3056" y="1"/>
                    <a:pt x="1514" y="1379"/>
                    <a:pt x="894" y="2369"/>
                  </a:cubicBezTo>
                  <a:cubicBezTo>
                    <a:pt x="486" y="3011"/>
                    <a:pt x="0" y="3999"/>
                    <a:pt x="392" y="4751"/>
                  </a:cubicBezTo>
                  <a:cubicBezTo>
                    <a:pt x="684" y="5301"/>
                    <a:pt x="1230" y="5371"/>
                    <a:pt x="1781" y="5371"/>
                  </a:cubicBezTo>
                  <a:cubicBezTo>
                    <a:pt x="1968" y="5371"/>
                    <a:pt x="2156" y="5363"/>
                    <a:pt x="2336" y="5363"/>
                  </a:cubicBezTo>
                  <a:cubicBezTo>
                    <a:pt x="2755" y="5363"/>
                    <a:pt x="3292" y="5274"/>
                    <a:pt x="3770" y="5274"/>
                  </a:cubicBezTo>
                  <a:cubicBezTo>
                    <a:pt x="3989" y="5274"/>
                    <a:pt x="4196" y="5293"/>
                    <a:pt x="4373" y="5347"/>
                  </a:cubicBezTo>
                  <a:lnTo>
                    <a:pt x="4828" y="5347"/>
                  </a:lnTo>
                  <a:cubicBezTo>
                    <a:pt x="5235" y="6115"/>
                    <a:pt x="5141" y="6570"/>
                    <a:pt x="4546" y="6679"/>
                  </a:cubicBezTo>
                  <a:cubicBezTo>
                    <a:pt x="4232" y="6867"/>
                    <a:pt x="3778" y="6977"/>
                    <a:pt x="3433" y="7118"/>
                  </a:cubicBezTo>
                  <a:cubicBezTo>
                    <a:pt x="2586" y="7447"/>
                    <a:pt x="1301" y="7839"/>
                    <a:pt x="690" y="8576"/>
                  </a:cubicBezTo>
                  <a:cubicBezTo>
                    <a:pt x="282" y="9062"/>
                    <a:pt x="220" y="9704"/>
                    <a:pt x="705" y="10175"/>
                  </a:cubicBezTo>
                  <a:cubicBezTo>
                    <a:pt x="1017" y="10465"/>
                    <a:pt x="1373" y="10531"/>
                    <a:pt x="1743" y="10531"/>
                  </a:cubicBezTo>
                  <a:cubicBezTo>
                    <a:pt x="2054" y="10531"/>
                    <a:pt x="2375" y="10484"/>
                    <a:pt x="2686" y="10484"/>
                  </a:cubicBezTo>
                  <a:cubicBezTo>
                    <a:pt x="2822" y="10484"/>
                    <a:pt x="2957" y="10493"/>
                    <a:pt x="3088" y="10519"/>
                  </a:cubicBezTo>
                  <a:cubicBezTo>
                    <a:pt x="3072" y="10566"/>
                    <a:pt x="3072" y="10614"/>
                    <a:pt x="3057" y="10661"/>
                  </a:cubicBezTo>
                  <a:cubicBezTo>
                    <a:pt x="3001" y="10873"/>
                    <a:pt x="3161" y="11014"/>
                    <a:pt x="3331" y="11014"/>
                  </a:cubicBezTo>
                  <a:cubicBezTo>
                    <a:pt x="3399" y="11014"/>
                    <a:pt x="3469" y="10992"/>
                    <a:pt x="3527" y="10943"/>
                  </a:cubicBezTo>
                  <a:cubicBezTo>
                    <a:pt x="3684" y="10802"/>
                    <a:pt x="3840" y="10676"/>
                    <a:pt x="3997" y="10551"/>
                  </a:cubicBezTo>
                  <a:cubicBezTo>
                    <a:pt x="4248" y="10347"/>
                    <a:pt x="4122" y="9940"/>
                    <a:pt x="3903" y="9798"/>
                  </a:cubicBezTo>
                  <a:cubicBezTo>
                    <a:pt x="3621" y="9626"/>
                    <a:pt x="3417" y="9548"/>
                    <a:pt x="3088" y="9516"/>
                  </a:cubicBezTo>
                  <a:cubicBezTo>
                    <a:pt x="3074" y="9514"/>
                    <a:pt x="3057" y="9513"/>
                    <a:pt x="3038" y="9513"/>
                  </a:cubicBezTo>
                  <a:cubicBezTo>
                    <a:pt x="2815" y="9513"/>
                    <a:pt x="2268" y="9640"/>
                    <a:pt x="1980" y="9640"/>
                  </a:cubicBezTo>
                  <a:cubicBezTo>
                    <a:pt x="1905" y="9640"/>
                    <a:pt x="1848" y="9631"/>
                    <a:pt x="1818" y="9610"/>
                  </a:cubicBezTo>
                  <a:cubicBezTo>
                    <a:pt x="737" y="8889"/>
                    <a:pt x="4264" y="7651"/>
                    <a:pt x="4452" y="7588"/>
                  </a:cubicBezTo>
                  <a:cubicBezTo>
                    <a:pt x="5345" y="7228"/>
                    <a:pt x="6944" y="6413"/>
                    <a:pt x="6191" y="5143"/>
                  </a:cubicBezTo>
                  <a:cubicBezTo>
                    <a:pt x="5877" y="4622"/>
                    <a:pt x="5324" y="4477"/>
                    <a:pt x="4692" y="4477"/>
                  </a:cubicBezTo>
                  <a:cubicBezTo>
                    <a:pt x="3899" y="4477"/>
                    <a:pt x="2983" y="4706"/>
                    <a:pt x="2264" y="4706"/>
                  </a:cubicBezTo>
                  <a:cubicBezTo>
                    <a:pt x="2041" y="4706"/>
                    <a:pt x="1837" y="4684"/>
                    <a:pt x="1662" y="4626"/>
                  </a:cubicBezTo>
                  <a:cubicBezTo>
                    <a:pt x="173" y="4124"/>
                    <a:pt x="1740" y="2275"/>
                    <a:pt x="2398" y="1695"/>
                  </a:cubicBezTo>
                  <a:cubicBezTo>
                    <a:pt x="3245" y="974"/>
                    <a:pt x="4311" y="942"/>
                    <a:pt x="5173" y="362"/>
                  </a:cubicBezTo>
                  <a:cubicBezTo>
                    <a:pt x="5235" y="315"/>
                    <a:pt x="5251" y="190"/>
                    <a:pt x="5173" y="159"/>
                  </a:cubicBezTo>
                  <a:cubicBezTo>
                    <a:pt x="4935" y="50"/>
                    <a:pt x="4683" y="1"/>
                    <a:pt x="4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1" name="Google Shape;1781;p69"/>
          <p:cNvSpPr txBox="1"/>
          <p:nvPr/>
        </p:nvSpPr>
        <p:spPr>
          <a:xfrm>
            <a:off x="374650" y="1272000"/>
            <a:ext cx="7910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Summary Statistics: </a:t>
            </a:r>
            <a:r>
              <a:rPr lang="en" sz="1900">
                <a:solidFill>
                  <a:schemeClr val="dk2"/>
                </a:solidFill>
                <a:latin typeface="Itim"/>
                <a:ea typeface="Itim"/>
                <a:cs typeface="Itim"/>
                <a:sym typeface="Itim"/>
              </a:rPr>
              <a:t>817665 articles containing 490 million words</a:t>
            </a:r>
            <a:endParaRPr sz="1900">
              <a:latin typeface="Itim"/>
              <a:ea typeface="Itim"/>
              <a:cs typeface="Itim"/>
              <a:sym typeface="Itim"/>
            </a:endParaRPr>
          </a:p>
        </p:txBody>
      </p:sp>
      <p:grpSp>
        <p:nvGrpSpPr>
          <p:cNvPr id="1782" name="Google Shape;1782;p69"/>
          <p:cNvGrpSpPr/>
          <p:nvPr/>
        </p:nvGrpSpPr>
        <p:grpSpPr>
          <a:xfrm rot="-1419281">
            <a:off x="1000084" y="205629"/>
            <a:ext cx="755394" cy="711775"/>
            <a:chOff x="378575" y="1776375"/>
            <a:chExt cx="737425" cy="578050"/>
          </a:xfrm>
        </p:grpSpPr>
        <p:sp>
          <p:nvSpPr>
            <p:cNvPr id="1783" name="Google Shape;1783;p69"/>
            <p:cNvSpPr/>
            <p:nvPr/>
          </p:nvSpPr>
          <p:spPr>
            <a:xfrm>
              <a:off x="378575" y="1776375"/>
              <a:ext cx="737425" cy="60825"/>
            </a:xfrm>
            <a:custGeom>
              <a:rect b="b" l="l" r="r" t="t"/>
              <a:pathLst>
                <a:path extrusionOk="0" h="2433" w="29497">
                  <a:moveTo>
                    <a:pt x="19316" y="1"/>
                  </a:moveTo>
                  <a:cubicBezTo>
                    <a:pt x="13215" y="1"/>
                    <a:pt x="7118" y="143"/>
                    <a:pt x="1024" y="432"/>
                  </a:cubicBezTo>
                  <a:cubicBezTo>
                    <a:pt x="0" y="478"/>
                    <a:pt x="75" y="1520"/>
                    <a:pt x="649" y="2101"/>
                  </a:cubicBezTo>
                  <a:cubicBezTo>
                    <a:pt x="635" y="1847"/>
                    <a:pt x="621" y="1595"/>
                    <a:pt x="610" y="1342"/>
                  </a:cubicBezTo>
                  <a:cubicBezTo>
                    <a:pt x="596" y="1103"/>
                    <a:pt x="760" y="1006"/>
                    <a:pt x="999" y="1006"/>
                  </a:cubicBezTo>
                  <a:cubicBezTo>
                    <a:pt x="1587" y="1006"/>
                    <a:pt x="2646" y="1609"/>
                    <a:pt x="2674" y="2172"/>
                  </a:cubicBezTo>
                  <a:cubicBezTo>
                    <a:pt x="2678" y="2261"/>
                    <a:pt x="2681" y="2347"/>
                    <a:pt x="2689" y="2433"/>
                  </a:cubicBezTo>
                  <a:cubicBezTo>
                    <a:pt x="8398" y="2179"/>
                    <a:pt x="14114" y="2051"/>
                    <a:pt x="19826" y="2051"/>
                  </a:cubicBezTo>
                  <a:cubicBezTo>
                    <a:pt x="21669" y="2051"/>
                    <a:pt x="23509" y="2066"/>
                    <a:pt x="25349" y="2090"/>
                  </a:cubicBezTo>
                  <a:cubicBezTo>
                    <a:pt x="25321" y="1798"/>
                    <a:pt x="25285" y="1502"/>
                    <a:pt x="25246" y="1205"/>
                  </a:cubicBezTo>
                  <a:cubicBezTo>
                    <a:pt x="25150" y="547"/>
                    <a:pt x="25809" y="172"/>
                    <a:pt x="26444" y="172"/>
                  </a:cubicBezTo>
                  <a:cubicBezTo>
                    <a:pt x="26950" y="172"/>
                    <a:pt x="27439" y="410"/>
                    <a:pt x="27514" y="938"/>
                  </a:cubicBezTo>
                  <a:cubicBezTo>
                    <a:pt x="27571" y="1338"/>
                    <a:pt x="27617" y="1733"/>
                    <a:pt x="27649" y="2133"/>
                  </a:cubicBezTo>
                  <a:cubicBezTo>
                    <a:pt x="27774" y="2133"/>
                    <a:pt x="27899" y="2137"/>
                    <a:pt x="28024" y="2140"/>
                  </a:cubicBezTo>
                  <a:lnTo>
                    <a:pt x="28060" y="2140"/>
                  </a:lnTo>
                  <a:cubicBezTo>
                    <a:pt x="29496" y="2140"/>
                    <a:pt x="29343" y="125"/>
                    <a:pt x="28030" y="97"/>
                  </a:cubicBezTo>
                  <a:cubicBezTo>
                    <a:pt x="25124" y="33"/>
                    <a:pt x="22219" y="1"/>
                    <a:pt x="193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9"/>
            <p:cNvSpPr/>
            <p:nvPr/>
          </p:nvSpPr>
          <p:spPr>
            <a:xfrm>
              <a:off x="1004275" y="1828625"/>
              <a:ext cx="74725" cy="327700"/>
            </a:xfrm>
            <a:custGeom>
              <a:rect b="b" l="l" r="r" t="t"/>
              <a:pathLst>
                <a:path extrusionOk="0" h="13108" w="2989">
                  <a:moveTo>
                    <a:pt x="321" y="0"/>
                  </a:moveTo>
                  <a:lnTo>
                    <a:pt x="321" y="0"/>
                  </a:lnTo>
                  <a:cubicBezTo>
                    <a:pt x="724" y="4054"/>
                    <a:pt x="0" y="8130"/>
                    <a:pt x="353" y="12184"/>
                  </a:cubicBezTo>
                  <a:cubicBezTo>
                    <a:pt x="585" y="12152"/>
                    <a:pt x="817" y="12131"/>
                    <a:pt x="1038" y="12131"/>
                  </a:cubicBezTo>
                  <a:cubicBezTo>
                    <a:pt x="1516" y="12131"/>
                    <a:pt x="1954" y="12230"/>
                    <a:pt x="2293" y="12508"/>
                  </a:cubicBezTo>
                  <a:cubicBezTo>
                    <a:pt x="2471" y="12658"/>
                    <a:pt x="2660" y="12869"/>
                    <a:pt x="2753" y="13108"/>
                  </a:cubicBezTo>
                  <a:cubicBezTo>
                    <a:pt x="2753" y="13065"/>
                    <a:pt x="2749" y="13026"/>
                    <a:pt x="2746" y="12983"/>
                  </a:cubicBezTo>
                  <a:cubicBezTo>
                    <a:pt x="2150" y="8679"/>
                    <a:pt x="2989" y="4350"/>
                    <a:pt x="2621" y="43"/>
                  </a:cubicBezTo>
                  <a:cubicBezTo>
                    <a:pt x="1855" y="25"/>
                    <a:pt x="1088" y="11"/>
                    <a:pt x="3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9"/>
            <p:cNvSpPr/>
            <p:nvPr/>
          </p:nvSpPr>
          <p:spPr>
            <a:xfrm>
              <a:off x="1007300" y="1780650"/>
              <a:ext cx="62500" cy="49075"/>
            </a:xfrm>
            <a:custGeom>
              <a:rect b="b" l="l" r="r" t="t"/>
              <a:pathLst>
                <a:path extrusionOk="0" h="1963" w="2500">
                  <a:moveTo>
                    <a:pt x="1295" y="1"/>
                  </a:moveTo>
                  <a:cubicBezTo>
                    <a:pt x="660" y="1"/>
                    <a:pt x="1" y="376"/>
                    <a:pt x="97" y="1034"/>
                  </a:cubicBezTo>
                  <a:cubicBezTo>
                    <a:pt x="136" y="1331"/>
                    <a:pt x="172" y="1627"/>
                    <a:pt x="200" y="1919"/>
                  </a:cubicBezTo>
                  <a:cubicBezTo>
                    <a:pt x="967" y="1930"/>
                    <a:pt x="1734" y="1944"/>
                    <a:pt x="2500" y="1962"/>
                  </a:cubicBezTo>
                  <a:cubicBezTo>
                    <a:pt x="2468" y="1562"/>
                    <a:pt x="2422" y="1167"/>
                    <a:pt x="2365" y="767"/>
                  </a:cubicBezTo>
                  <a:cubicBezTo>
                    <a:pt x="2290" y="239"/>
                    <a:pt x="1801" y="1"/>
                    <a:pt x="1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9"/>
            <p:cNvSpPr/>
            <p:nvPr/>
          </p:nvSpPr>
          <p:spPr>
            <a:xfrm>
              <a:off x="785225" y="2133225"/>
              <a:ext cx="290025" cy="69200"/>
            </a:xfrm>
            <a:custGeom>
              <a:rect b="b" l="l" r="r" t="t"/>
              <a:pathLst>
                <a:path extrusionOk="0" h="2768" w="11601">
                  <a:moveTo>
                    <a:pt x="9115" y="0"/>
                  </a:moveTo>
                  <a:cubicBezTo>
                    <a:pt x="8323" y="115"/>
                    <a:pt x="7503" y="378"/>
                    <a:pt x="6904" y="453"/>
                  </a:cubicBezTo>
                  <a:cubicBezTo>
                    <a:pt x="4990" y="692"/>
                    <a:pt x="3065" y="799"/>
                    <a:pt x="1135" y="799"/>
                  </a:cubicBezTo>
                  <a:cubicBezTo>
                    <a:pt x="1" y="803"/>
                    <a:pt x="126" y="1962"/>
                    <a:pt x="822" y="2507"/>
                  </a:cubicBezTo>
                  <a:cubicBezTo>
                    <a:pt x="832" y="2454"/>
                    <a:pt x="843" y="2396"/>
                    <a:pt x="857" y="2343"/>
                  </a:cubicBezTo>
                  <a:cubicBezTo>
                    <a:pt x="925" y="1993"/>
                    <a:pt x="1641" y="1861"/>
                    <a:pt x="2252" y="1861"/>
                  </a:cubicBezTo>
                  <a:cubicBezTo>
                    <a:pt x="2732" y="1861"/>
                    <a:pt x="3150" y="1947"/>
                    <a:pt x="3124" y="2069"/>
                  </a:cubicBezTo>
                  <a:cubicBezTo>
                    <a:pt x="3078" y="2304"/>
                    <a:pt x="3035" y="2536"/>
                    <a:pt x="2996" y="2768"/>
                  </a:cubicBezTo>
                  <a:cubicBezTo>
                    <a:pt x="4006" y="2742"/>
                    <a:pt x="5011" y="2686"/>
                    <a:pt x="6013" y="2589"/>
                  </a:cubicBezTo>
                  <a:cubicBezTo>
                    <a:pt x="6744" y="2521"/>
                    <a:pt x="7475" y="2432"/>
                    <a:pt x="8203" y="2329"/>
                  </a:cubicBezTo>
                  <a:cubicBezTo>
                    <a:pt x="8338" y="2307"/>
                    <a:pt x="9586" y="2154"/>
                    <a:pt x="9811" y="1972"/>
                  </a:cubicBezTo>
                  <a:cubicBezTo>
                    <a:pt x="10021" y="2079"/>
                    <a:pt x="10263" y="2143"/>
                    <a:pt x="10502" y="2143"/>
                  </a:cubicBezTo>
                  <a:cubicBezTo>
                    <a:pt x="10891" y="2143"/>
                    <a:pt x="11265" y="1980"/>
                    <a:pt x="11458" y="1591"/>
                  </a:cubicBezTo>
                  <a:cubicBezTo>
                    <a:pt x="11473" y="1562"/>
                    <a:pt x="11486" y="1534"/>
                    <a:pt x="11504" y="1505"/>
                  </a:cubicBezTo>
                  <a:cubicBezTo>
                    <a:pt x="11601" y="1309"/>
                    <a:pt x="11586" y="1109"/>
                    <a:pt x="11515" y="924"/>
                  </a:cubicBezTo>
                  <a:lnTo>
                    <a:pt x="11515" y="924"/>
                  </a:lnTo>
                  <a:cubicBezTo>
                    <a:pt x="11511" y="1505"/>
                    <a:pt x="10898" y="1833"/>
                    <a:pt x="10306" y="1833"/>
                  </a:cubicBezTo>
                  <a:cubicBezTo>
                    <a:pt x="9796" y="1833"/>
                    <a:pt x="9307" y="1594"/>
                    <a:pt x="9236" y="1066"/>
                  </a:cubicBezTo>
                  <a:cubicBezTo>
                    <a:pt x="9187" y="710"/>
                    <a:pt x="9147" y="357"/>
                    <a:pt x="9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9"/>
            <p:cNvSpPr/>
            <p:nvPr/>
          </p:nvSpPr>
          <p:spPr>
            <a:xfrm>
              <a:off x="1013075" y="2131900"/>
              <a:ext cx="60050" cy="47175"/>
            </a:xfrm>
            <a:custGeom>
              <a:rect b="b" l="l" r="r" t="t"/>
              <a:pathLst>
                <a:path extrusionOk="0" h="1887" w="2402">
                  <a:moveTo>
                    <a:pt x="686" y="0"/>
                  </a:moveTo>
                  <a:cubicBezTo>
                    <a:pt x="465" y="0"/>
                    <a:pt x="233" y="21"/>
                    <a:pt x="1" y="53"/>
                  </a:cubicBezTo>
                  <a:cubicBezTo>
                    <a:pt x="33" y="410"/>
                    <a:pt x="73" y="763"/>
                    <a:pt x="122" y="1119"/>
                  </a:cubicBezTo>
                  <a:cubicBezTo>
                    <a:pt x="193" y="1647"/>
                    <a:pt x="682" y="1886"/>
                    <a:pt x="1192" y="1886"/>
                  </a:cubicBezTo>
                  <a:cubicBezTo>
                    <a:pt x="1784" y="1886"/>
                    <a:pt x="2397" y="1558"/>
                    <a:pt x="2401" y="977"/>
                  </a:cubicBezTo>
                  <a:cubicBezTo>
                    <a:pt x="2308" y="738"/>
                    <a:pt x="2119" y="527"/>
                    <a:pt x="1941" y="377"/>
                  </a:cubicBezTo>
                  <a:cubicBezTo>
                    <a:pt x="1602" y="99"/>
                    <a:pt x="1164" y="0"/>
                    <a:pt x="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9"/>
            <p:cNvSpPr/>
            <p:nvPr/>
          </p:nvSpPr>
          <p:spPr>
            <a:xfrm>
              <a:off x="798250" y="2195875"/>
              <a:ext cx="62525" cy="151150"/>
            </a:xfrm>
            <a:custGeom>
              <a:rect b="b" l="l" r="r" t="t"/>
              <a:pathLst>
                <a:path extrusionOk="0" h="6046" w="2501">
                  <a:moveTo>
                    <a:pt x="301" y="1"/>
                  </a:moveTo>
                  <a:cubicBezTo>
                    <a:pt x="129" y="886"/>
                    <a:pt x="29" y="1766"/>
                    <a:pt x="1" y="2647"/>
                  </a:cubicBezTo>
                  <a:cubicBezTo>
                    <a:pt x="464" y="3367"/>
                    <a:pt x="928" y="4084"/>
                    <a:pt x="1388" y="4801"/>
                  </a:cubicBezTo>
                  <a:cubicBezTo>
                    <a:pt x="1652" y="5207"/>
                    <a:pt x="1709" y="5724"/>
                    <a:pt x="1612" y="6045"/>
                  </a:cubicBezTo>
                  <a:cubicBezTo>
                    <a:pt x="2094" y="5956"/>
                    <a:pt x="2501" y="5785"/>
                    <a:pt x="2468" y="5581"/>
                  </a:cubicBezTo>
                  <a:cubicBezTo>
                    <a:pt x="2190" y="3799"/>
                    <a:pt x="2190" y="2033"/>
                    <a:pt x="2475" y="262"/>
                  </a:cubicBezTo>
                  <a:lnTo>
                    <a:pt x="2475" y="262"/>
                  </a:lnTo>
                  <a:cubicBezTo>
                    <a:pt x="2016" y="275"/>
                    <a:pt x="1552" y="279"/>
                    <a:pt x="1089" y="279"/>
                  </a:cubicBezTo>
                  <a:cubicBezTo>
                    <a:pt x="785" y="279"/>
                    <a:pt x="518" y="172"/>
                    <a:pt x="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9"/>
            <p:cNvSpPr/>
            <p:nvPr/>
          </p:nvSpPr>
          <p:spPr>
            <a:xfrm>
              <a:off x="805750" y="2179750"/>
              <a:ext cx="58250" cy="23100"/>
            </a:xfrm>
            <a:custGeom>
              <a:rect b="b" l="l" r="r" t="t"/>
              <a:pathLst>
                <a:path extrusionOk="0" h="924" w="2330">
                  <a:moveTo>
                    <a:pt x="1431" y="0"/>
                  </a:moveTo>
                  <a:cubicBezTo>
                    <a:pt x="820" y="0"/>
                    <a:pt x="104" y="132"/>
                    <a:pt x="36" y="482"/>
                  </a:cubicBezTo>
                  <a:cubicBezTo>
                    <a:pt x="22" y="535"/>
                    <a:pt x="11" y="593"/>
                    <a:pt x="1" y="646"/>
                  </a:cubicBezTo>
                  <a:cubicBezTo>
                    <a:pt x="218" y="817"/>
                    <a:pt x="485" y="924"/>
                    <a:pt x="789" y="924"/>
                  </a:cubicBezTo>
                  <a:cubicBezTo>
                    <a:pt x="1252" y="924"/>
                    <a:pt x="1716" y="920"/>
                    <a:pt x="2175" y="907"/>
                  </a:cubicBezTo>
                  <a:cubicBezTo>
                    <a:pt x="2214" y="675"/>
                    <a:pt x="2257" y="443"/>
                    <a:pt x="2303" y="208"/>
                  </a:cubicBezTo>
                  <a:cubicBezTo>
                    <a:pt x="2329" y="86"/>
                    <a:pt x="1911" y="0"/>
                    <a:pt x="14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9"/>
            <p:cNvSpPr/>
            <p:nvPr/>
          </p:nvSpPr>
          <p:spPr>
            <a:xfrm>
              <a:off x="799950" y="2316150"/>
              <a:ext cx="21675" cy="32475"/>
            </a:xfrm>
            <a:custGeom>
              <a:rect b="b" l="l" r="r" t="t"/>
              <a:pathLst>
                <a:path extrusionOk="0" h="1299" w="867">
                  <a:moveTo>
                    <a:pt x="1" y="0"/>
                  </a:moveTo>
                  <a:lnTo>
                    <a:pt x="1" y="0"/>
                  </a:lnTo>
                  <a:cubicBezTo>
                    <a:pt x="32" y="350"/>
                    <a:pt x="79" y="696"/>
                    <a:pt x="132" y="1045"/>
                  </a:cubicBezTo>
                  <a:cubicBezTo>
                    <a:pt x="161" y="1223"/>
                    <a:pt x="475" y="1298"/>
                    <a:pt x="863" y="1298"/>
                  </a:cubicBezTo>
                  <a:lnTo>
                    <a:pt x="867" y="1298"/>
                  </a:lnTo>
                  <a:cubicBezTo>
                    <a:pt x="799" y="1223"/>
                    <a:pt x="728" y="1127"/>
                    <a:pt x="653" y="1013"/>
                  </a:cubicBezTo>
                  <a:cubicBezTo>
                    <a:pt x="435" y="674"/>
                    <a:pt x="218" y="339"/>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9"/>
            <p:cNvSpPr/>
            <p:nvPr/>
          </p:nvSpPr>
          <p:spPr>
            <a:xfrm>
              <a:off x="475450" y="2160675"/>
              <a:ext cx="363125" cy="193750"/>
            </a:xfrm>
            <a:custGeom>
              <a:rect b="b" l="l" r="r" t="t"/>
              <a:pathLst>
                <a:path extrusionOk="0" h="7750" w="14525">
                  <a:moveTo>
                    <a:pt x="2935" y="1"/>
                  </a:moveTo>
                  <a:cubicBezTo>
                    <a:pt x="2012" y="1"/>
                    <a:pt x="1095" y="82"/>
                    <a:pt x="197" y="403"/>
                  </a:cubicBezTo>
                  <a:cubicBezTo>
                    <a:pt x="101" y="436"/>
                    <a:pt x="37" y="507"/>
                    <a:pt x="1" y="603"/>
                  </a:cubicBezTo>
                  <a:cubicBezTo>
                    <a:pt x="26" y="710"/>
                    <a:pt x="55" y="814"/>
                    <a:pt x="83" y="921"/>
                  </a:cubicBezTo>
                  <a:cubicBezTo>
                    <a:pt x="843" y="1199"/>
                    <a:pt x="1702" y="2108"/>
                    <a:pt x="911" y="2368"/>
                  </a:cubicBezTo>
                  <a:cubicBezTo>
                    <a:pt x="882" y="2379"/>
                    <a:pt x="853" y="2386"/>
                    <a:pt x="825" y="2393"/>
                  </a:cubicBezTo>
                  <a:cubicBezTo>
                    <a:pt x="914" y="2440"/>
                    <a:pt x="1000" y="2468"/>
                    <a:pt x="1089" y="2468"/>
                  </a:cubicBezTo>
                  <a:cubicBezTo>
                    <a:pt x="1135" y="2468"/>
                    <a:pt x="1181" y="2461"/>
                    <a:pt x="1228" y="2443"/>
                  </a:cubicBezTo>
                  <a:cubicBezTo>
                    <a:pt x="2048" y="2151"/>
                    <a:pt x="2914" y="2069"/>
                    <a:pt x="3791" y="2069"/>
                  </a:cubicBezTo>
                  <a:cubicBezTo>
                    <a:pt x="4775" y="2069"/>
                    <a:pt x="5771" y="2172"/>
                    <a:pt x="6722" y="2215"/>
                  </a:cubicBezTo>
                  <a:cubicBezTo>
                    <a:pt x="7571" y="2251"/>
                    <a:pt x="8417" y="2290"/>
                    <a:pt x="9265" y="2325"/>
                  </a:cubicBezTo>
                  <a:cubicBezTo>
                    <a:pt x="9525" y="2336"/>
                    <a:pt x="9989" y="2432"/>
                    <a:pt x="10399" y="2432"/>
                  </a:cubicBezTo>
                  <a:cubicBezTo>
                    <a:pt x="10445" y="2432"/>
                    <a:pt x="10492" y="2432"/>
                    <a:pt x="10535" y="2429"/>
                  </a:cubicBezTo>
                  <a:cubicBezTo>
                    <a:pt x="11351" y="3691"/>
                    <a:pt x="12164" y="4957"/>
                    <a:pt x="12981" y="6219"/>
                  </a:cubicBezTo>
                  <a:cubicBezTo>
                    <a:pt x="12910" y="5495"/>
                    <a:pt x="12888" y="4775"/>
                    <a:pt x="12913" y="4055"/>
                  </a:cubicBezTo>
                  <a:cubicBezTo>
                    <a:pt x="12342" y="3171"/>
                    <a:pt x="11768" y="2282"/>
                    <a:pt x="11198" y="1398"/>
                  </a:cubicBezTo>
                  <a:cubicBezTo>
                    <a:pt x="11126" y="1138"/>
                    <a:pt x="10991" y="892"/>
                    <a:pt x="10873" y="735"/>
                  </a:cubicBezTo>
                  <a:cubicBezTo>
                    <a:pt x="10851" y="710"/>
                    <a:pt x="10830" y="681"/>
                    <a:pt x="10809" y="653"/>
                  </a:cubicBezTo>
                  <a:cubicBezTo>
                    <a:pt x="10698" y="510"/>
                    <a:pt x="10377" y="100"/>
                    <a:pt x="10103" y="100"/>
                  </a:cubicBezTo>
                  <a:cubicBezTo>
                    <a:pt x="10053" y="100"/>
                    <a:pt x="10003" y="115"/>
                    <a:pt x="9957" y="146"/>
                  </a:cubicBezTo>
                  <a:cubicBezTo>
                    <a:pt x="9936" y="161"/>
                    <a:pt x="9918" y="176"/>
                    <a:pt x="9896" y="189"/>
                  </a:cubicBezTo>
                  <a:cubicBezTo>
                    <a:pt x="9839" y="229"/>
                    <a:pt x="9796" y="275"/>
                    <a:pt x="9765" y="329"/>
                  </a:cubicBezTo>
                  <a:cubicBezTo>
                    <a:pt x="9658" y="350"/>
                    <a:pt x="9533" y="357"/>
                    <a:pt x="9397" y="357"/>
                  </a:cubicBezTo>
                  <a:cubicBezTo>
                    <a:pt x="8798" y="357"/>
                    <a:pt x="7989" y="204"/>
                    <a:pt x="7682" y="189"/>
                  </a:cubicBezTo>
                  <a:cubicBezTo>
                    <a:pt x="6740" y="151"/>
                    <a:pt x="5799" y="108"/>
                    <a:pt x="4858" y="69"/>
                  </a:cubicBezTo>
                  <a:cubicBezTo>
                    <a:pt x="4212" y="39"/>
                    <a:pt x="3570" y="1"/>
                    <a:pt x="2935" y="1"/>
                  </a:cubicBezTo>
                  <a:close/>
                  <a:moveTo>
                    <a:pt x="14524" y="7453"/>
                  </a:moveTo>
                  <a:lnTo>
                    <a:pt x="14524" y="7453"/>
                  </a:lnTo>
                  <a:cubicBezTo>
                    <a:pt x="14304" y="7493"/>
                    <a:pt x="14065" y="7517"/>
                    <a:pt x="13847" y="7517"/>
                  </a:cubicBezTo>
                  <a:cubicBezTo>
                    <a:pt x="13996" y="7682"/>
                    <a:pt x="14125" y="7749"/>
                    <a:pt x="14232" y="7749"/>
                  </a:cubicBezTo>
                  <a:cubicBezTo>
                    <a:pt x="14371" y="7749"/>
                    <a:pt x="14475" y="7631"/>
                    <a:pt x="14524" y="74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9"/>
            <p:cNvSpPr/>
            <p:nvPr/>
          </p:nvSpPr>
          <p:spPr>
            <a:xfrm>
              <a:off x="797650" y="2262025"/>
              <a:ext cx="43350" cy="86600"/>
            </a:xfrm>
            <a:custGeom>
              <a:rect b="b" l="l" r="r" t="t"/>
              <a:pathLst>
                <a:path extrusionOk="0" h="3464" w="1734">
                  <a:moveTo>
                    <a:pt x="25" y="1"/>
                  </a:moveTo>
                  <a:lnTo>
                    <a:pt x="25" y="1"/>
                  </a:lnTo>
                  <a:cubicBezTo>
                    <a:pt x="0" y="721"/>
                    <a:pt x="22" y="1441"/>
                    <a:pt x="93" y="2165"/>
                  </a:cubicBezTo>
                  <a:cubicBezTo>
                    <a:pt x="310" y="2504"/>
                    <a:pt x="527" y="2839"/>
                    <a:pt x="745" y="3178"/>
                  </a:cubicBezTo>
                  <a:cubicBezTo>
                    <a:pt x="820" y="3292"/>
                    <a:pt x="891" y="3388"/>
                    <a:pt x="959" y="3463"/>
                  </a:cubicBezTo>
                  <a:cubicBezTo>
                    <a:pt x="1177" y="3463"/>
                    <a:pt x="1416" y="3439"/>
                    <a:pt x="1636" y="3399"/>
                  </a:cubicBezTo>
                  <a:cubicBezTo>
                    <a:pt x="1733" y="3078"/>
                    <a:pt x="1676" y="2561"/>
                    <a:pt x="1412" y="2155"/>
                  </a:cubicBezTo>
                  <a:cubicBezTo>
                    <a:pt x="952" y="1438"/>
                    <a:pt x="488" y="721"/>
                    <a:pt x="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9"/>
            <p:cNvSpPr/>
            <p:nvPr/>
          </p:nvSpPr>
          <p:spPr>
            <a:xfrm>
              <a:off x="394775" y="1828875"/>
              <a:ext cx="101325" cy="394500"/>
            </a:xfrm>
            <a:custGeom>
              <a:rect b="b" l="l" r="r" t="t"/>
              <a:pathLst>
                <a:path extrusionOk="0" h="15780" w="4053">
                  <a:moveTo>
                    <a:pt x="1" y="1"/>
                  </a:moveTo>
                  <a:cubicBezTo>
                    <a:pt x="190" y="3417"/>
                    <a:pt x="465" y="6825"/>
                    <a:pt x="839" y="10224"/>
                  </a:cubicBezTo>
                  <a:cubicBezTo>
                    <a:pt x="1017" y="11864"/>
                    <a:pt x="1078" y="15780"/>
                    <a:pt x="3338" y="15780"/>
                  </a:cubicBezTo>
                  <a:cubicBezTo>
                    <a:pt x="3557" y="15780"/>
                    <a:pt x="3792" y="15744"/>
                    <a:pt x="4052" y="15665"/>
                  </a:cubicBezTo>
                  <a:cubicBezTo>
                    <a:pt x="3524" y="15383"/>
                    <a:pt x="3057" y="14338"/>
                    <a:pt x="3228" y="13875"/>
                  </a:cubicBezTo>
                  <a:cubicBezTo>
                    <a:pt x="3017" y="12955"/>
                    <a:pt x="3000" y="11947"/>
                    <a:pt x="2904" y="11055"/>
                  </a:cubicBezTo>
                  <a:cubicBezTo>
                    <a:pt x="2775" y="9871"/>
                    <a:pt x="2654" y="8683"/>
                    <a:pt x="2547" y="7492"/>
                  </a:cubicBezTo>
                  <a:cubicBezTo>
                    <a:pt x="2333" y="5110"/>
                    <a:pt x="2166" y="2721"/>
                    <a:pt x="2041" y="333"/>
                  </a:cubicBezTo>
                  <a:cubicBezTo>
                    <a:pt x="1666" y="351"/>
                    <a:pt x="1296" y="368"/>
                    <a:pt x="925" y="386"/>
                  </a:cubicBezTo>
                  <a:lnTo>
                    <a:pt x="871" y="386"/>
                  </a:lnTo>
                  <a:cubicBezTo>
                    <a:pt x="529" y="386"/>
                    <a:pt x="226" y="22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9"/>
            <p:cNvSpPr/>
            <p:nvPr/>
          </p:nvSpPr>
          <p:spPr>
            <a:xfrm>
              <a:off x="471175" y="2175750"/>
              <a:ext cx="46850" cy="44750"/>
            </a:xfrm>
            <a:custGeom>
              <a:rect b="b" l="l" r="r" t="t"/>
              <a:pathLst>
                <a:path extrusionOk="0" h="1790" w="1874">
                  <a:moveTo>
                    <a:pt x="172" y="0"/>
                  </a:moveTo>
                  <a:lnTo>
                    <a:pt x="172" y="0"/>
                  </a:lnTo>
                  <a:cubicBezTo>
                    <a:pt x="1" y="463"/>
                    <a:pt x="468" y="1508"/>
                    <a:pt x="996" y="1790"/>
                  </a:cubicBezTo>
                  <a:cubicBezTo>
                    <a:pt x="1024" y="1783"/>
                    <a:pt x="1053" y="1776"/>
                    <a:pt x="1082" y="1765"/>
                  </a:cubicBezTo>
                  <a:cubicBezTo>
                    <a:pt x="1873" y="1505"/>
                    <a:pt x="1014" y="596"/>
                    <a:pt x="254" y="318"/>
                  </a:cubicBezTo>
                  <a:cubicBezTo>
                    <a:pt x="226" y="211"/>
                    <a:pt x="197" y="107"/>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95" name="Google Shape;1795;p69"/>
          <p:cNvPicPr preferRelativeResize="0"/>
          <p:nvPr/>
        </p:nvPicPr>
        <p:blipFill>
          <a:blip r:embed="rId3">
            <a:alphaModFix/>
          </a:blip>
          <a:stretch>
            <a:fillRect/>
          </a:stretch>
        </p:blipFill>
        <p:spPr>
          <a:xfrm>
            <a:off x="720000" y="1859862"/>
            <a:ext cx="7704003" cy="2964237"/>
          </a:xfrm>
          <a:prstGeom prst="rect">
            <a:avLst/>
          </a:prstGeom>
          <a:noFill/>
          <a:ln>
            <a:noFill/>
          </a:ln>
        </p:spPr>
      </p:pic>
      <p:sp>
        <p:nvSpPr>
          <p:cNvPr id="1796" name="Google Shape;1796;p69"/>
          <p:cNvSpPr/>
          <p:nvPr/>
        </p:nvSpPr>
        <p:spPr>
          <a:xfrm>
            <a:off x="2483400" y="4824100"/>
            <a:ext cx="4177200" cy="21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000"/>
              <a:t>Figure 3. Table shows sample of dataframe </a:t>
            </a:r>
            <a:endParaRPr i="1" sz="1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0" name="Shape 1800"/>
        <p:cNvGrpSpPr/>
        <p:nvPr/>
      </p:nvGrpSpPr>
      <p:grpSpPr>
        <a:xfrm>
          <a:off x="0" y="0"/>
          <a:ext cx="0" cy="0"/>
          <a:chOff x="0" y="0"/>
          <a:chExt cx="0" cy="0"/>
        </a:xfrm>
      </p:grpSpPr>
      <p:grpSp>
        <p:nvGrpSpPr>
          <p:cNvPr id="1801" name="Google Shape;1801;p70"/>
          <p:cNvGrpSpPr/>
          <p:nvPr/>
        </p:nvGrpSpPr>
        <p:grpSpPr>
          <a:xfrm>
            <a:off x="2310362" y="985117"/>
            <a:ext cx="4523277" cy="176025"/>
            <a:chOff x="4345425" y="2175475"/>
            <a:chExt cx="800750" cy="176025"/>
          </a:xfrm>
        </p:grpSpPr>
        <p:sp>
          <p:nvSpPr>
            <p:cNvPr id="1802" name="Google Shape;1802;p70"/>
            <p:cNvSpPr/>
            <p:nvPr/>
          </p:nvSpPr>
          <p:spPr>
            <a:xfrm>
              <a:off x="4351850" y="2175475"/>
              <a:ext cx="763000" cy="156275"/>
            </a:xfrm>
            <a:custGeom>
              <a:rect b="b" l="l" r="r" t="t"/>
              <a:pathLst>
                <a:path extrusionOk="0" h="6251" w="30520">
                  <a:moveTo>
                    <a:pt x="28815" y="0"/>
                  </a:moveTo>
                  <a:cubicBezTo>
                    <a:pt x="19166" y="50"/>
                    <a:pt x="9617" y="1178"/>
                    <a:pt x="243" y="3359"/>
                  </a:cubicBezTo>
                  <a:cubicBezTo>
                    <a:pt x="1" y="3431"/>
                    <a:pt x="1096" y="6250"/>
                    <a:pt x="1871" y="6250"/>
                  </a:cubicBezTo>
                  <a:cubicBezTo>
                    <a:pt x="1897" y="6250"/>
                    <a:pt x="1923" y="6247"/>
                    <a:pt x="1948" y="6241"/>
                  </a:cubicBezTo>
                  <a:cubicBezTo>
                    <a:pt x="11321" y="4060"/>
                    <a:pt x="20870" y="2933"/>
                    <a:pt x="30494" y="2882"/>
                  </a:cubicBezTo>
                  <a:cubicBezTo>
                    <a:pt x="30519" y="2882"/>
                    <a:pt x="29742" y="0"/>
                    <a:pt x="2881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0"/>
            <p:cNvSpPr/>
            <p:nvPr/>
          </p:nvSpPr>
          <p:spPr>
            <a:xfrm>
              <a:off x="4345425" y="2195925"/>
              <a:ext cx="800750" cy="155575"/>
            </a:xfrm>
            <a:custGeom>
              <a:rect b="b" l="l" r="r" t="t"/>
              <a:pathLst>
                <a:path extrusionOk="0" h="6223" w="32030">
                  <a:moveTo>
                    <a:pt x="28845" y="0"/>
                  </a:moveTo>
                  <a:cubicBezTo>
                    <a:pt x="27445" y="0"/>
                    <a:pt x="25887" y="355"/>
                    <a:pt x="24736" y="435"/>
                  </a:cubicBezTo>
                  <a:cubicBezTo>
                    <a:pt x="22004" y="611"/>
                    <a:pt x="19247" y="811"/>
                    <a:pt x="16490" y="987"/>
                  </a:cubicBezTo>
                  <a:cubicBezTo>
                    <a:pt x="11578" y="1338"/>
                    <a:pt x="6240" y="1112"/>
                    <a:pt x="1603" y="3042"/>
                  </a:cubicBezTo>
                  <a:cubicBezTo>
                    <a:pt x="0" y="3697"/>
                    <a:pt x="919" y="6222"/>
                    <a:pt x="2308" y="6222"/>
                  </a:cubicBezTo>
                  <a:cubicBezTo>
                    <a:pt x="2461" y="6222"/>
                    <a:pt x="2620" y="6192"/>
                    <a:pt x="2781" y="6125"/>
                  </a:cubicBezTo>
                  <a:cubicBezTo>
                    <a:pt x="6967" y="4370"/>
                    <a:pt x="11653" y="4546"/>
                    <a:pt x="16115" y="4220"/>
                  </a:cubicBezTo>
                  <a:cubicBezTo>
                    <a:pt x="18596" y="4069"/>
                    <a:pt x="21052" y="3894"/>
                    <a:pt x="23533" y="3719"/>
                  </a:cubicBezTo>
                  <a:cubicBezTo>
                    <a:pt x="24636" y="3643"/>
                    <a:pt x="25739" y="3568"/>
                    <a:pt x="26841" y="3493"/>
                  </a:cubicBezTo>
                  <a:cubicBezTo>
                    <a:pt x="27393" y="3468"/>
                    <a:pt x="27944" y="3418"/>
                    <a:pt x="28496" y="3393"/>
                  </a:cubicBezTo>
                  <a:cubicBezTo>
                    <a:pt x="28558" y="3393"/>
                    <a:pt x="29066" y="3437"/>
                    <a:pt x="29482" y="3437"/>
                  </a:cubicBezTo>
                  <a:cubicBezTo>
                    <a:pt x="29580" y="3437"/>
                    <a:pt x="29673" y="3434"/>
                    <a:pt x="29754" y="3428"/>
                  </a:cubicBezTo>
                  <a:lnTo>
                    <a:pt x="29754" y="3428"/>
                  </a:lnTo>
                  <a:cubicBezTo>
                    <a:pt x="30007" y="3587"/>
                    <a:pt x="30293" y="3683"/>
                    <a:pt x="30597" y="3683"/>
                  </a:cubicBezTo>
                  <a:cubicBezTo>
                    <a:pt x="30664" y="3683"/>
                    <a:pt x="30732" y="3678"/>
                    <a:pt x="30801" y="3668"/>
                  </a:cubicBezTo>
                  <a:cubicBezTo>
                    <a:pt x="30877" y="3668"/>
                    <a:pt x="30952" y="3643"/>
                    <a:pt x="31002" y="3643"/>
                  </a:cubicBezTo>
                  <a:cubicBezTo>
                    <a:pt x="31528" y="3568"/>
                    <a:pt x="31829" y="2992"/>
                    <a:pt x="31904" y="2516"/>
                  </a:cubicBezTo>
                  <a:lnTo>
                    <a:pt x="31929" y="2265"/>
                  </a:lnTo>
                  <a:cubicBezTo>
                    <a:pt x="32029" y="1563"/>
                    <a:pt x="31578" y="811"/>
                    <a:pt x="30977" y="460"/>
                  </a:cubicBezTo>
                  <a:cubicBezTo>
                    <a:pt x="30386" y="115"/>
                    <a:pt x="29641" y="0"/>
                    <a:pt x="28845" y="0"/>
                  </a:cubicBezTo>
                  <a:close/>
                </a:path>
              </a:pathLst>
            </a:custGeom>
            <a:solidFill>
              <a:srgbClr val="00FF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4" name="Google Shape;1804;p70"/>
          <p:cNvSpPr txBox="1"/>
          <p:nvPr>
            <p:ph idx="4294967295" type="title"/>
          </p:nvPr>
        </p:nvSpPr>
        <p:spPr>
          <a:xfrm>
            <a:off x="720000" y="540000"/>
            <a:ext cx="7704000" cy="3600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Data (3/3)</a:t>
            </a:r>
            <a:endParaRPr/>
          </a:p>
        </p:txBody>
      </p:sp>
      <p:grpSp>
        <p:nvGrpSpPr>
          <p:cNvPr id="1805" name="Google Shape;1805;p70"/>
          <p:cNvGrpSpPr/>
          <p:nvPr/>
        </p:nvGrpSpPr>
        <p:grpSpPr>
          <a:xfrm rot="5400000">
            <a:off x="-67247" y="260862"/>
            <a:ext cx="806657" cy="421744"/>
            <a:chOff x="1822875" y="1377000"/>
            <a:chExt cx="548075" cy="286550"/>
          </a:xfrm>
        </p:grpSpPr>
        <p:sp>
          <p:nvSpPr>
            <p:cNvPr id="1806" name="Google Shape;1806;p70"/>
            <p:cNvSpPr/>
            <p:nvPr/>
          </p:nvSpPr>
          <p:spPr>
            <a:xfrm>
              <a:off x="1822875" y="1402500"/>
              <a:ext cx="163425" cy="251950"/>
            </a:xfrm>
            <a:custGeom>
              <a:rect b="b" l="l" r="r" t="t"/>
              <a:pathLst>
                <a:path extrusionOk="0" h="10078" w="6537">
                  <a:moveTo>
                    <a:pt x="849" y="1"/>
                  </a:moveTo>
                  <a:cubicBezTo>
                    <a:pt x="528" y="1"/>
                    <a:pt x="193" y="83"/>
                    <a:pt x="100" y="361"/>
                  </a:cubicBezTo>
                  <a:cubicBezTo>
                    <a:pt x="86" y="404"/>
                    <a:pt x="72" y="443"/>
                    <a:pt x="58" y="486"/>
                  </a:cubicBezTo>
                  <a:cubicBezTo>
                    <a:pt x="0" y="657"/>
                    <a:pt x="189" y="853"/>
                    <a:pt x="300" y="945"/>
                  </a:cubicBezTo>
                  <a:lnTo>
                    <a:pt x="300" y="949"/>
                  </a:lnTo>
                  <a:cubicBezTo>
                    <a:pt x="553" y="628"/>
                    <a:pt x="1445" y="589"/>
                    <a:pt x="1784" y="585"/>
                  </a:cubicBezTo>
                  <a:lnTo>
                    <a:pt x="1819" y="585"/>
                  </a:lnTo>
                  <a:cubicBezTo>
                    <a:pt x="2019" y="585"/>
                    <a:pt x="2215" y="593"/>
                    <a:pt x="2408" y="611"/>
                  </a:cubicBezTo>
                  <a:cubicBezTo>
                    <a:pt x="2247" y="322"/>
                    <a:pt x="1705" y="165"/>
                    <a:pt x="1466" y="97"/>
                  </a:cubicBezTo>
                  <a:cubicBezTo>
                    <a:pt x="1423" y="86"/>
                    <a:pt x="1381" y="76"/>
                    <a:pt x="1338" y="61"/>
                  </a:cubicBezTo>
                  <a:cubicBezTo>
                    <a:pt x="1213" y="29"/>
                    <a:pt x="1035" y="1"/>
                    <a:pt x="849" y="1"/>
                  </a:cubicBezTo>
                  <a:close/>
                  <a:moveTo>
                    <a:pt x="1160" y="1456"/>
                  </a:moveTo>
                  <a:cubicBezTo>
                    <a:pt x="1310" y="1538"/>
                    <a:pt x="1455" y="1612"/>
                    <a:pt x="1562" y="1684"/>
                  </a:cubicBezTo>
                  <a:cubicBezTo>
                    <a:pt x="2358" y="2190"/>
                    <a:pt x="3556" y="2668"/>
                    <a:pt x="4187" y="3360"/>
                  </a:cubicBezTo>
                  <a:cubicBezTo>
                    <a:pt x="4804" y="4037"/>
                    <a:pt x="4308" y="4405"/>
                    <a:pt x="3862" y="4989"/>
                  </a:cubicBezTo>
                  <a:cubicBezTo>
                    <a:pt x="3517" y="5446"/>
                    <a:pt x="3171" y="5899"/>
                    <a:pt x="2824" y="6351"/>
                  </a:cubicBezTo>
                  <a:cubicBezTo>
                    <a:pt x="2133" y="7260"/>
                    <a:pt x="1441" y="8170"/>
                    <a:pt x="749" y="9075"/>
                  </a:cubicBezTo>
                  <a:cubicBezTo>
                    <a:pt x="375" y="9571"/>
                    <a:pt x="1423" y="10078"/>
                    <a:pt x="2190" y="10078"/>
                  </a:cubicBezTo>
                  <a:cubicBezTo>
                    <a:pt x="2472" y="10078"/>
                    <a:pt x="2714" y="10010"/>
                    <a:pt x="2835" y="9849"/>
                  </a:cubicBezTo>
                  <a:cubicBezTo>
                    <a:pt x="3759" y="8641"/>
                    <a:pt x="4679" y="7428"/>
                    <a:pt x="5602" y="6220"/>
                  </a:cubicBezTo>
                  <a:cubicBezTo>
                    <a:pt x="5838" y="5909"/>
                    <a:pt x="6237" y="5520"/>
                    <a:pt x="6537" y="5107"/>
                  </a:cubicBezTo>
                  <a:lnTo>
                    <a:pt x="6537" y="5107"/>
                  </a:lnTo>
                  <a:cubicBezTo>
                    <a:pt x="6351" y="5278"/>
                    <a:pt x="6166" y="5435"/>
                    <a:pt x="6012" y="5585"/>
                  </a:cubicBezTo>
                  <a:cubicBezTo>
                    <a:pt x="4939" y="6636"/>
                    <a:pt x="4044" y="7828"/>
                    <a:pt x="3263" y="9111"/>
                  </a:cubicBezTo>
                  <a:cubicBezTo>
                    <a:pt x="3078" y="9414"/>
                    <a:pt x="2365" y="9546"/>
                    <a:pt x="1797" y="9546"/>
                  </a:cubicBezTo>
                  <a:cubicBezTo>
                    <a:pt x="1334" y="9546"/>
                    <a:pt x="967" y="9461"/>
                    <a:pt x="1060" y="9307"/>
                  </a:cubicBezTo>
                  <a:cubicBezTo>
                    <a:pt x="2040" y="7692"/>
                    <a:pt x="3217" y="6391"/>
                    <a:pt x="4536" y="5061"/>
                  </a:cubicBezTo>
                  <a:cubicBezTo>
                    <a:pt x="5546" y="4037"/>
                    <a:pt x="4832" y="3460"/>
                    <a:pt x="3912" y="2764"/>
                  </a:cubicBezTo>
                  <a:cubicBezTo>
                    <a:pt x="3081" y="2133"/>
                    <a:pt x="2197" y="1569"/>
                    <a:pt x="1160" y="145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0"/>
            <p:cNvSpPr/>
            <p:nvPr/>
          </p:nvSpPr>
          <p:spPr>
            <a:xfrm>
              <a:off x="1824750" y="1417750"/>
              <a:ext cx="188550" cy="112450"/>
            </a:xfrm>
            <a:custGeom>
              <a:rect b="b" l="l" r="r" t="t"/>
              <a:pathLst>
                <a:path extrusionOk="0" h="4498" w="7542">
                  <a:moveTo>
                    <a:pt x="225" y="339"/>
                  </a:moveTo>
                  <a:cubicBezTo>
                    <a:pt x="215" y="353"/>
                    <a:pt x="203" y="371"/>
                    <a:pt x="193" y="389"/>
                  </a:cubicBezTo>
                  <a:cubicBezTo>
                    <a:pt x="1" y="750"/>
                    <a:pt x="286" y="824"/>
                    <a:pt x="674" y="824"/>
                  </a:cubicBezTo>
                  <a:lnTo>
                    <a:pt x="707" y="824"/>
                  </a:lnTo>
                  <a:cubicBezTo>
                    <a:pt x="835" y="824"/>
                    <a:pt x="960" y="831"/>
                    <a:pt x="1085" y="846"/>
                  </a:cubicBezTo>
                  <a:cubicBezTo>
                    <a:pt x="945" y="767"/>
                    <a:pt x="796" y="685"/>
                    <a:pt x="660" y="592"/>
                  </a:cubicBezTo>
                  <a:cubicBezTo>
                    <a:pt x="521" y="546"/>
                    <a:pt x="404" y="489"/>
                    <a:pt x="321" y="421"/>
                  </a:cubicBezTo>
                  <a:cubicBezTo>
                    <a:pt x="289" y="393"/>
                    <a:pt x="257" y="365"/>
                    <a:pt x="225" y="339"/>
                  </a:cubicBezTo>
                  <a:close/>
                  <a:moveTo>
                    <a:pt x="2333" y="1"/>
                  </a:moveTo>
                  <a:lnTo>
                    <a:pt x="2333" y="1"/>
                  </a:lnTo>
                  <a:cubicBezTo>
                    <a:pt x="2347" y="26"/>
                    <a:pt x="2357" y="54"/>
                    <a:pt x="2364" y="82"/>
                  </a:cubicBezTo>
                  <a:cubicBezTo>
                    <a:pt x="3395" y="739"/>
                    <a:pt x="4426" y="1395"/>
                    <a:pt x="5449" y="2055"/>
                  </a:cubicBezTo>
                  <a:cubicBezTo>
                    <a:pt x="5937" y="2368"/>
                    <a:pt x="6814" y="2786"/>
                    <a:pt x="6865" y="3467"/>
                  </a:cubicBezTo>
                  <a:cubicBezTo>
                    <a:pt x="6886" y="3805"/>
                    <a:pt x="6707" y="4158"/>
                    <a:pt x="6462" y="4497"/>
                  </a:cubicBezTo>
                  <a:cubicBezTo>
                    <a:pt x="7003" y="3997"/>
                    <a:pt x="7542" y="3403"/>
                    <a:pt x="7189" y="2685"/>
                  </a:cubicBezTo>
                  <a:cubicBezTo>
                    <a:pt x="6797" y="1894"/>
                    <a:pt x="5556" y="1209"/>
                    <a:pt x="4821" y="788"/>
                  </a:cubicBezTo>
                  <a:cubicBezTo>
                    <a:pt x="4023" y="329"/>
                    <a:pt x="3210" y="75"/>
                    <a:pt x="2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0"/>
            <p:cNvSpPr/>
            <p:nvPr/>
          </p:nvSpPr>
          <p:spPr>
            <a:xfrm>
              <a:off x="1830350" y="1417125"/>
              <a:ext cx="166575" cy="224050"/>
            </a:xfrm>
            <a:custGeom>
              <a:rect b="b" l="l" r="r" t="t"/>
              <a:pathLst>
                <a:path extrusionOk="0" h="8962" w="6663">
                  <a:moveTo>
                    <a:pt x="1485" y="0"/>
                  </a:moveTo>
                  <a:cubicBezTo>
                    <a:pt x="1146" y="4"/>
                    <a:pt x="254" y="43"/>
                    <a:pt x="1" y="364"/>
                  </a:cubicBezTo>
                  <a:cubicBezTo>
                    <a:pt x="33" y="390"/>
                    <a:pt x="65" y="418"/>
                    <a:pt x="97" y="446"/>
                  </a:cubicBezTo>
                  <a:cubicBezTo>
                    <a:pt x="180" y="514"/>
                    <a:pt x="297" y="571"/>
                    <a:pt x="436" y="617"/>
                  </a:cubicBezTo>
                  <a:cubicBezTo>
                    <a:pt x="572" y="710"/>
                    <a:pt x="721" y="792"/>
                    <a:pt x="861" y="871"/>
                  </a:cubicBezTo>
                  <a:cubicBezTo>
                    <a:pt x="1898" y="984"/>
                    <a:pt x="2782" y="1548"/>
                    <a:pt x="3613" y="2179"/>
                  </a:cubicBezTo>
                  <a:cubicBezTo>
                    <a:pt x="4533" y="2875"/>
                    <a:pt x="5247" y="3452"/>
                    <a:pt x="4237" y="4476"/>
                  </a:cubicBezTo>
                  <a:cubicBezTo>
                    <a:pt x="2918" y="5806"/>
                    <a:pt x="1741" y="7107"/>
                    <a:pt x="761" y="8722"/>
                  </a:cubicBezTo>
                  <a:cubicBezTo>
                    <a:pt x="668" y="8876"/>
                    <a:pt x="1035" y="8961"/>
                    <a:pt x="1498" y="8961"/>
                  </a:cubicBezTo>
                  <a:cubicBezTo>
                    <a:pt x="2066" y="8961"/>
                    <a:pt x="2779" y="8829"/>
                    <a:pt x="2964" y="8526"/>
                  </a:cubicBezTo>
                  <a:cubicBezTo>
                    <a:pt x="3745" y="7243"/>
                    <a:pt x="4640" y="6051"/>
                    <a:pt x="5713" y="5000"/>
                  </a:cubicBezTo>
                  <a:cubicBezTo>
                    <a:pt x="5867" y="4850"/>
                    <a:pt x="6052" y="4693"/>
                    <a:pt x="6238" y="4522"/>
                  </a:cubicBezTo>
                  <a:cubicBezTo>
                    <a:pt x="6483" y="4183"/>
                    <a:pt x="6662" y="3830"/>
                    <a:pt x="6641" y="3492"/>
                  </a:cubicBezTo>
                  <a:cubicBezTo>
                    <a:pt x="6590" y="2811"/>
                    <a:pt x="5713" y="2393"/>
                    <a:pt x="5225" y="2080"/>
                  </a:cubicBezTo>
                  <a:cubicBezTo>
                    <a:pt x="4202" y="1420"/>
                    <a:pt x="3171" y="764"/>
                    <a:pt x="2140" y="107"/>
                  </a:cubicBezTo>
                  <a:cubicBezTo>
                    <a:pt x="2133" y="79"/>
                    <a:pt x="2123" y="51"/>
                    <a:pt x="2109" y="26"/>
                  </a:cubicBezTo>
                  <a:cubicBezTo>
                    <a:pt x="1916" y="8"/>
                    <a:pt x="1720" y="0"/>
                    <a:pt x="15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0"/>
            <p:cNvSpPr/>
            <p:nvPr/>
          </p:nvSpPr>
          <p:spPr>
            <a:xfrm>
              <a:off x="1983600" y="1387975"/>
              <a:ext cx="118150" cy="230725"/>
            </a:xfrm>
            <a:custGeom>
              <a:rect b="b" l="l" r="r" t="t"/>
              <a:pathLst>
                <a:path extrusionOk="0" h="9229" w="4726">
                  <a:moveTo>
                    <a:pt x="425" y="1"/>
                  </a:moveTo>
                  <a:cubicBezTo>
                    <a:pt x="236" y="1"/>
                    <a:pt x="315" y="336"/>
                    <a:pt x="489" y="700"/>
                  </a:cubicBezTo>
                  <a:cubicBezTo>
                    <a:pt x="521" y="478"/>
                    <a:pt x="610" y="282"/>
                    <a:pt x="738" y="144"/>
                  </a:cubicBezTo>
                  <a:cubicBezTo>
                    <a:pt x="596" y="43"/>
                    <a:pt x="493" y="1"/>
                    <a:pt x="425" y="1"/>
                  </a:cubicBezTo>
                  <a:close/>
                  <a:moveTo>
                    <a:pt x="3781" y="4408"/>
                  </a:moveTo>
                  <a:cubicBezTo>
                    <a:pt x="3246" y="4961"/>
                    <a:pt x="2433" y="5588"/>
                    <a:pt x="2236" y="5787"/>
                  </a:cubicBezTo>
                  <a:cubicBezTo>
                    <a:pt x="1534" y="6505"/>
                    <a:pt x="863" y="7247"/>
                    <a:pt x="211" y="8006"/>
                  </a:cubicBezTo>
                  <a:cubicBezTo>
                    <a:pt x="1" y="8248"/>
                    <a:pt x="304" y="8797"/>
                    <a:pt x="685" y="9229"/>
                  </a:cubicBezTo>
                  <a:cubicBezTo>
                    <a:pt x="721" y="9172"/>
                    <a:pt x="764" y="9118"/>
                    <a:pt x="814" y="9065"/>
                  </a:cubicBezTo>
                  <a:cubicBezTo>
                    <a:pt x="1556" y="8316"/>
                    <a:pt x="2297" y="7567"/>
                    <a:pt x="3042" y="6814"/>
                  </a:cubicBezTo>
                  <a:cubicBezTo>
                    <a:pt x="3438" y="6416"/>
                    <a:pt x="4329" y="5792"/>
                    <a:pt x="4726" y="5231"/>
                  </a:cubicBezTo>
                  <a:cubicBezTo>
                    <a:pt x="4469" y="4946"/>
                    <a:pt x="4115" y="4668"/>
                    <a:pt x="3781" y="440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0"/>
            <p:cNvSpPr/>
            <p:nvPr/>
          </p:nvSpPr>
          <p:spPr>
            <a:xfrm>
              <a:off x="1989850" y="1386450"/>
              <a:ext cx="169475" cy="277100"/>
            </a:xfrm>
            <a:custGeom>
              <a:rect b="b" l="l" r="r" t="t"/>
              <a:pathLst>
                <a:path extrusionOk="0" h="11084" w="6779">
                  <a:moveTo>
                    <a:pt x="239" y="761"/>
                  </a:moveTo>
                  <a:lnTo>
                    <a:pt x="239" y="761"/>
                  </a:lnTo>
                  <a:cubicBezTo>
                    <a:pt x="186" y="1142"/>
                    <a:pt x="300" y="1591"/>
                    <a:pt x="660" y="1923"/>
                  </a:cubicBezTo>
                  <a:cubicBezTo>
                    <a:pt x="1377" y="2575"/>
                    <a:pt x="2090" y="3231"/>
                    <a:pt x="2803" y="3884"/>
                  </a:cubicBezTo>
                  <a:cubicBezTo>
                    <a:pt x="2992" y="4059"/>
                    <a:pt x="3256" y="4255"/>
                    <a:pt x="3531" y="4469"/>
                  </a:cubicBezTo>
                  <a:cubicBezTo>
                    <a:pt x="3698" y="4301"/>
                    <a:pt x="3837" y="4137"/>
                    <a:pt x="3926" y="3998"/>
                  </a:cubicBezTo>
                  <a:cubicBezTo>
                    <a:pt x="2927" y="3171"/>
                    <a:pt x="1854" y="2415"/>
                    <a:pt x="842" y="1620"/>
                  </a:cubicBezTo>
                  <a:cubicBezTo>
                    <a:pt x="653" y="1470"/>
                    <a:pt x="403" y="1103"/>
                    <a:pt x="239" y="761"/>
                  </a:cubicBezTo>
                  <a:close/>
                  <a:moveTo>
                    <a:pt x="945" y="1"/>
                  </a:moveTo>
                  <a:cubicBezTo>
                    <a:pt x="767" y="1"/>
                    <a:pt x="610" y="76"/>
                    <a:pt x="488" y="205"/>
                  </a:cubicBezTo>
                  <a:cubicBezTo>
                    <a:pt x="536" y="233"/>
                    <a:pt x="582" y="269"/>
                    <a:pt x="635" y="311"/>
                  </a:cubicBezTo>
                  <a:cubicBezTo>
                    <a:pt x="1737" y="1174"/>
                    <a:pt x="2860" y="2023"/>
                    <a:pt x="3944" y="2907"/>
                  </a:cubicBezTo>
                  <a:cubicBezTo>
                    <a:pt x="4568" y="3417"/>
                    <a:pt x="5413" y="4056"/>
                    <a:pt x="5570" y="4915"/>
                  </a:cubicBezTo>
                  <a:cubicBezTo>
                    <a:pt x="5738" y="5817"/>
                    <a:pt x="4700" y="6373"/>
                    <a:pt x="4126" y="6929"/>
                  </a:cubicBezTo>
                  <a:cubicBezTo>
                    <a:pt x="3167" y="7860"/>
                    <a:pt x="2261" y="8837"/>
                    <a:pt x="1391" y="9849"/>
                  </a:cubicBezTo>
                  <a:cubicBezTo>
                    <a:pt x="1362" y="9882"/>
                    <a:pt x="1327" y="9896"/>
                    <a:pt x="1280" y="9896"/>
                  </a:cubicBezTo>
                  <a:cubicBezTo>
                    <a:pt x="1081" y="9896"/>
                    <a:pt x="735" y="9628"/>
                    <a:pt x="435" y="9290"/>
                  </a:cubicBezTo>
                  <a:lnTo>
                    <a:pt x="435" y="9290"/>
                  </a:lnTo>
                  <a:cubicBezTo>
                    <a:pt x="1" y="10007"/>
                    <a:pt x="792" y="11083"/>
                    <a:pt x="1530" y="11083"/>
                  </a:cubicBezTo>
                  <a:cubicBezTo>
                    <a:pt x="1719" y="11083"/>
                    <a:pt x="1905" y="11016"/>
                    <a:pt x="2065" y="10851"/>
                  </a:cubicBezTo>
                  <a:cubicBezTo>
                    <a:pt x="3056" y="9853"/>
                    <a:pt x="4044" y="8851"/>
                    <a:pt x="5035" y="7853"/>
                  </a:cubicBezTo>
                  <a:cubicBezTo>
                    <a:pt x="5670" y="7207"/>
                    <a:pt x="6778" y="6465"/>
                    <a:pt x="6643" y="5432"/>
                  </a:cubicBezTo>
                  <a:cubicBezTo>
                    <a:pt x="6522" y="4533"/>
                    <a:pt x="5509" y="3891"/>
                    <a:pt x="4903" y="3335"/>
                  </a:cubicBezTo>
                  <a:cubicBezTo>
                    <a:pt x="3801" y="2326"/>
                    <a:pt x="2696" y="1317"/>
                    <a:pt x="1594" y="304"/>
                  </a:cubicBezTo>
                  <a:cubicBezTo>
                    <a:pt x="1359" y="90"/>
                    <a:pt x="1138" y="1"/>
                    <a:pt x="9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0"/>
            <p:cNvSpPr/>
            <p:nvPr/>
          </p:nvSpPr>
          <p:spPr>
            <a:xfrm>
              <a:off x="1995825" y="1391550"/>
              <a:ext cx="137475" cy="242325"/>
            </a:xfrm>
            <a:custGeom>
              <a:rect b="b" l="l" r="r" t="t"/>
              <a:pathLst>
                <a:path extrusionOk="0" h="9693" w="5499">
                  <a:moveTo>
                    <a:pt x="249" y="1"/>
                  </a:moveTo>
                  <a:cubicBezTo>
                    <a:pt x="121" y="139"/>
                    <a:pt x="32" y="335"/>
                    <a:pt x="0" y="557"/>
                  </a:cubicBezTo>
                  <a:cubicBezTo>
                    <a:pt x="164" y="899"/>
                    <a:pt x="414" y="1266"/>
                    <a:pt x="603" y="1416"/>
                  </a:cubicBezTo>
                  <a:cubicBezTo>
                    <a:pt x="1615" y="2211"/>
                    <a:pt x="2688" y="2967"/>
                    <a:pt x="3687" y="3794"/>
                  </a:cubicBezTo>
                  <a:cubicBezTo>
                    <a:pt x="3598" y="3933"/>
                    <a:pt x="3459" y="4097"/>
                    <a:pt x="3292" y="4265"/>
                  </a:cubicBezTo>
                  <a:cubicBezTo>
                    <a:pt x="3626" y="4525"/>
                    <a:pt x="3980" y="4803"/>
                    <a:pt x="4237" y="5088"/>
                  </a:cubicBezTo>
                  <a:cubicBezTo>
                    <a:pt x="3840" y="5649"/>
                    <a:pt x="2949" y="6273"/>
                    <a:pt x="2553" y="6671"/>
                  </a:cubicBezTo>
                  <a:cubicBezTo>
                    <a:pt x="1808" y="7424"/>
                    <a:pt x="1067" y="8173"/>
                    <a:pt x="325" y="8922"/>
                  </a:cubicBezTo>
                  <a:cubicBezTo>
                    <a:pt x="275" y="8975"/>
                    <a:pt x="232" y="9029"/>
                    <a:pt x="196" y="9086"/>
                  </a:cubicBezTo>
                  <a:cubicBezTo>
                    <a:pt x="496" y="9424"/>
                    <a:pt x="842" y="9692"/>
                    <a:pt x="1041" y="9692"/>
                  </a:cubicBezTo>
                  <a:cubicBezTo>
                    <a:pt x="1088" y="9692"/>
                    <a:pt x="1123" y="9678"/>
                    <a:pt x="1152" y="9645"/>
                  </a:cubicBezTo>
                  <a:cubicBezTo>
                    <a:pt x="2022" y="8633"/>
                    <a:pt x="2928" y="7656"/>
                    <a:pt x="3887" y="6725"/>
                  </a:cubicBezTo>
                  <a:cubicBezTo>
                    <a:pt x="4461" y="6169"/>
                    <a:pt x="5499" y="5613"/>
                    <a:pt x="5331" y="4711"/>
                  </a:cubicBezTo>
                  <a:cubicBezTo>
                    <a:pt x="5174" y="3852"/>
                    <a:pt x="4329" y="3213"/>
                    <a:pt x="3705" y="2703"/>
                  </a:cubicBezTo>
                  <a:cubicBezTo>
                    <a:pt x="2621" y="1819"/>
                    <a:pt x="1498" y="970"/>
                    <a:pt x="396" y="107"/>
                  </a:cubicBezTo>
                  <a:cubicBezTo>
                    <a:pt x="343" y="65"/>
                    <a:pt x="297" y="29"/>
                    <a:pt x="2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0"/>
            <p:cNvSpPr/>
            <p:nvPr/>
          </p:nvSpPr>
          <p:spPr>
            <a:xfrm>
              <a:off x="2127325" y="1397150"/>
              <a:ext cx="167675" cy="219250"/>
            </a:xfrm>
            <a:custGeom>
              <a:rect b="b" l="l" r="r" t="t"/>
              <a:pathLst>
                <a:path extrusionOk="0" h="8770" w="6707">
                  <a:moveTo>
                    <a:pt x="374" y="1"/>
                  </a:moveTo>
                  <a:cubicBezTo>
                    <a:pt x="292" y="12"/>
                    <a:pt x="214" y="26"/>
                    <a:pt x="132" y="47"/>
                  </a:cubicBezTo>
                  <a:cubicBezTo>
                    <a:pt x="107" y="68"/>
                    <a:pt x="86" y="90"/>
                    <a:pt x="60" y="111"/>
                  </a:cubicBezTo>
                  <a:cubicBezTo>
                    <a:pt x="0" y="389"/>
                    <a:pt x="50" y="435"/>
                    <a:pt x="217" y="661"/>
                  </a:cubicBezTo>
                  <a:cubicBezTo>
                    <a:pt x="520" y="1070"/>
                    <a:pt x="1337" y="1409"/>
                    <a:pt x="1921" y="1409"/>
                  </a:cubicBezTo>
                  <a:cubicBezTo>
                    <a:pt x="2015" y="1409"/>
                    <a:pt x="2100" y="1403"/>
                    <a:pt x="2178" y="1385"/>
                  </a:cubicBezTo>
                  <a:cubicBezTo>
                    <a:pt x="2225" y="1373"/>
                    <a:pt x="2275" y="1363"/>
                    <a:pt x="2321" y="1352"/>
                  </a:cubicBezTo>
                  <a:cubicBezTo>
                    <a:pt x="2456" y="1320"/>
                    <a:pt x="2424" y="1231"/>
                    <a:pt x="2328" y="1124"/>
                  </a:cubicBezTo>
                  <a:lnTo>
                    <a:pt x="2328" y="1124"/>
                  </a:lnTo>
                  <a:cubicBezTo>
                    <a:pt x="3676" y="1598"/>
                    <a:pt x="5006" y="2251"/>
                    <a:pt x="6318" y="2857"/>
                  </a:cubicBezTo>
                  <a:cubicBezTo>
                    <a:pt x="4863" y="3666"/>
                    <a:pt x="3583" y="4686"/>
                    <a:pt x="2489" y="5906"/>
                  </a:cubicBezTo>
                  <a:cubicBezTo>
                    <a:pt x="3843" y="4768"/>
                    <a:pt x="5245" y="3702"/>
                    <a:pt x="6707" y="2708"/>
                  </a:cubicBezTo>
                  <a:cubicBezTo>
                    <a:pt x="4892" y="1873"/>
                    <a:pt x="3027" y="1153"/>
                    <a:pt x="1123" y="529"/>
                  </a:cubicBezTo>
                  <a:cubicBezTo>
                    <a:pt x="802" y="425"/>
                    <a:pt x="538" y="218"/>
                    <a:pt x="374" y="1"/>
                  </a:cubicBezTo>
                  <a:close/>
                  <a:moveTo>
                    <a:pt x="1761" y="6786"/>
                  </a:moveTo>
                  <a:cubicBezTo>
                    <a:pt x="1519" y="7104"/>
                    <a:pt x="1284" y="7436"/>
                    <a:pt x="1062" y="7774"/>
                  </a:cubicBezTo>
                  <a:cubicBezTo>
                    <a:pt x="905" y="8024"/>
                    <a:pt x="2214" y="8769"/>
                    <a:pt x="2867" y="8769"/>
                  </a:cubicBezTo>
                  <a:cubicBezTo>
                    <a:pt x="3009" y="8769"/>
                    <a:pt x="3124" y="8733"/>
                    <a:pt x="3177" y="8644"/>
                  </a:cubicBezTo>
                  <a:cubicBezTo>
                    <a:pt x="3455" y="8216"/>
                    <a:pt x="3751" y="7806"/>
                    <a:pt x="4068" y="7414"/>
                  </a:cubicBezTo>
                  <a:lnTo>
                    <a:pt x="4068" y="7414"/>
                  </a:lnTo>
                  <a:cubicBezTo>
                    <a:pt x="3932" y="7528"/>
                    <a:pt x="3801" y="7642"/>
                    <a:pt x="3669" y="7757"/>
                  </a:cubicBezTo>
                  <a:cubicBezTo>
                    <a:pt x="3583" y="7831"/>
                    <a:pt x="3462" y="7864"/>
                    <a:pt x="3326" y="7864"/>
                  </a:cubicBezTo>
                  <a:cubicBezTo>
                    <a:pt x="2749" y="7864"/>
                    <a:pt x="1857" y="7275"/>
                    <a:pt x="1761" y="678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0"/>
            <p:cNvSpPr/>
            <p:nvPr/>
          </p:nvSpPr>
          <p:spPr>
            <a:xfrm>
              <a:off x="2129450" y="1377000"/>
              <a:ext cx="241500" cy="205525"/>
            </a:xfrm>
            <a:custGeom>
              <a:rect b="b" l="l" r="r" t="t"/>
              <a:pathLst>
                <a:path extrusionOk="0" h="8221" w="9660">
                  <a:moveTo>
                    <a:pt x="2404" y="6712"/>
                  </a:moveTo>
                  <a:lnTo>
                    <a:pt x="2404" y="6712"/>
                  </a:lnTo>
                  <a:cubicBezTo>
                    <a:pt x="2204" y="6883"/>
                    <a:pt x="2004" y="7051"/>
                    <a:pt x="1808" y="7225"/>
                  </a:cubicBezTo>
                  <a:cubicBezTo>
                    <a:pt x="1687" y="7329"/>
                    <a:pt x="1651" y="7457"/>
                    <a:pt x="1676" y="7592"/>
                  </a:cubicBezTo>
                  <a:cubicBezTo>
                    <a:pt x="1908" y="7289"/>
                    <a:pt x="2150" y="6993"/>
                    <a:pt x="2404" y="6712"/>
                  </a:cubicBezTo>
                  <a:close/>
                  <a:moveTo>
                    <a:pt x="518" y="1"/>
                  </a:moveTo>
                  <a:cubicBezTo>
                    <a:pt x="7" y="1"/>
                    <a:pt x="1" y="422"/>
                    <a:pt x="289" y="807"/>
                  </a:cubicBezTo>
                  <a:cubicBezTo>
                    <a:pt x="381" y="792"/>
                    <a:pt x="475" y="789"/>
                    <a:pt x="567" y="789"/>
                  </a:cubicBezTo>
                  <a:cubicBezTo>
                    <a:pt x="1416" y="789"/>
                    <a:pt x="2243" y="1274"/>
                    <a:pt x="3017" y="1605"/>
                  </a:cubicBezTo>
                  <a:cubicBezTo>
                    <a:pt x="4600" y="2280"/>
                    <a:pt x="6184" y="2957"/>
                    <a:pt x="7767" y="3634"/>
                  </a:cubicBezTo>
                  <a:cubicBezTo>
                    <a:pt x="7827" y="3663"/>
                    <a:pt x="9015" y="4237"/>
                    <a:pt x="8626" y="4437"/>
                  </a:cubicBezTo>
                  <a:cubicBezTo>
                    <a:pt x="6800" y="5378"/>
                    <a:pt x="5246" y="6644"/>
                    <a:pt x="3983" y="8220"/>
                  </a:cubicBezTo>
                  <a:cubicBezTo>
                    <a:pt x="5623" y="6822"/>
                    <a:pt x="7346" y="5535"/>
                    <a:pt x="9150" y="4351"/>
                  </a:cubicBezTo>
                  <a:cubicBezTo>
                    <a:pt x="9660" y="4016"/>
                    <a:pt x="8786" y="3321"/>
                    <a:pt x="8533" y="3196"/>
                  </a:cubicBezTo>
                  <a:cubicBezTo>
                    <a:pt x="6105" y="1983"/>
                    <a:pt x="3616" y="942"/>
                    <a:pt x="1038" y="97"/>
                  </a:cubicBezTo>
                  <a:cubicBezTo>
                    <a:pt x="824" y="30"/>
                    <a:pt x="653" y="1"/>
                    <a:pt x="5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0"/>
            <p:cNvSpPr/>
            <p:nvPr/>
          </p:nvSpPr>
          <p:spPr>
            <a:xfrm>
              <a:off x="2136675" y="1396700"/>
              <a:ext cx="218150" cy="197050"/>
            </a:xfrm>
            <a:custGeom>
              <a:rect b="b" l="l" r="r" t="t"/>
              <a:pathLst>
                <a:path extrusionOk="0" h="7882" w="8726">
                  <a:moveTo>
                    <a:pt x="278" y="1"/>
                  </a:moveTo>
                  <a:cubicBezTo>
                    <a:pt x="186" y="1"/>
                    <a:pt x="92" y="4"/>
                    <a:pt x="0" y="19"/>
                  </a:cubicBezTo>
                  <a:cubicBezTo>
                    <a:pt x="164" y="236"/>
                    <a:pt x="428" y="443"/>
                    <a:pt x="749" y="547"/>
                  </a:cubicBezTo>
                  <a:cubicBezTo>
                    <a:pt x="2653" y="1171"/>
                    <a:pt x="4518" y="1891"/>
                    <a:pt x="6333" y="2726"/>
                  </a:cubicBezTo>
                  <a:cubicBezTo>
                    <a:pt x="4871" y="3720"/>
                    <a:pt x="3469" y="4786"/>
                    <a:pt x="2115" y="5924"/>
                  </a:cubicBezTo>
                  <a:cubicBezTo>
                    <a:pt x="1861" y="6205"/>
                    <a:pt x="1619" y="6501"/>
                    <a:pt x="1387" y="6804"/>
                  </a:cubicBezTo>
                  <a:cubicBezTo>
                    <a:pt x="1483" y="7293"/>
                    <a:pt x="2375" y="7882"/>
                    <a:pt x="2952" y="7882"/>
                  </a:cubicBezTo>
                  <a:cubicBezTo>
                    <a:pt x="3088" y="7882"/>
                    <a:pt x="3209" y="7849"/>
                    <a:pt x="3295" y="7775"/>
                  </a:cubicBezTo>
                  <a:cubicBezTo>
                    <a:pt x="3427" y="7660"/>
                    <a:pt x="3558" y="7546"/>
                    <a:pt x="3694" y="7432"/>
                  </a:cubicBezTo>
                  <a:cubicBezTo>
                    <a:pt x="4957" y="5856"/>
                    <a:pt x="6511" y="4590"/>
                    <a:pt x="8337" y="3649"/>
                  </a:cubicBezTo>
                  <a:cubicBezTo>
                    <a:pt x="8726" y="3449"/>
                    <a:pt x="7538" y="2875"/>
                    <a:pt x="7478" y="2846"/>
                  </a:cubicBezTo>
                  <a:cubicBezTo>
                    <a:pt x="5895" y="2169"/>
                    <a:pt x="4311" y="1492"/>
                    <a:pt x="2728" y="817"/>
                  </a:cubicBezTo>
                  <a:cubicBezTo>
                    <a:pt x="1954" y="486"/>
                    <a:pt x="1127" y="1"/>
                    <a:pt x="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 name="Google Shape;1815;p70"/>
          <p:cNvGrpSpPr/>
          <p:nvPr/>
        </p:nvGrpSpPr>
        <p:grpSpPr>
          <a:xfrm rot="854098">
            <a:off x="8324056" y="177372"/>
            <a:ext cx="639528" cy="438002"/>
            <a:chOff x="5501450" y="2545600"/>
            <a:chExt cx="639525" cy="438000"/>
          </a:xfrm>
        </p:grpSpPr>
        <p:sp>
          <p:nvSpPr>
            <p:cNvPr id="1816" name="Google Shape;1816;p70"/>
            <p:cNvSpPr/>
            <p:nvPr/>
          </p:nvSpPr>
          <p:spPr>
            <a:xfrm>
              <a:off x="5501450" y="2545600"/>
              <a:ext cx="639525" cy="438000"/>
            </a:xfrm>
            <a:custGeom>
              <a:rect b="b" l="l" r="r" t="t"/>
              <a:pathLst>
                <a:path extrusionOk="0" h="17520" w="25581">
                  <a:moveTo>
                    <a:pt x="2054" y="916"/>
                  </a:moveTo>
                  <a:cubicBezTo>
                    <a:pt x="4249" y="1273"/>
                    <a:pt x="6534" y="1376"/>
                    <a:pt x="8837" y="1376"/>
                  </a:cubicBezTo>
                  <a:cubicBezTo>
                    <a:pt x="11993" y="1376"/>
                    <a:pt x="15185" y="1183"/>
                    <a:pt x="18229" y="1183"/>
                  </a:cubicBezTo>
                  <a:cubicBezTo>
                    <a:pt x="18767" y="1183"/>
                    <a:pt x="19366" y="1142"/>
                    <a:pt x="19969" y="1142"/>
                  </a:cubicBezTo>
                  <a:cubicBezTo>
                    <a:pt x="21476" y="1142"/>
                    <a:pt x="23008" y="1398"/>
                    <a:pt x="23668" y="3189"/>
                  </a:cubicBezTo>
                  <a:cubicBezTo>
                    <a:pt x="24139" y="4443"/>
                    <a:pt x="23998" y="6292"/>
                    <a:pt x="24045" y="7625"/>
                  </a:cubicBezTo>
                  <a:cubicBezTo>
                    <a:pt x="24154" y="10242"/>
                    <a:pt x="24076" y="12876"/>
                    <a:pt x="23904" y="15493"/>
                  </a:cubicBezTo>
                  <a:cubicBezTo>
                    <a:pt x="19549" y="16044"/>
                    <a:pt x="15184" y="16308"/>
                    <a:pt x="10802" y="16308"/>
                  </a:cubicBezTo>
                  <a:cubicBezTo>
                    <a:pt x="9570" y="16308"/>
                    <a:pt x="8336" y="16287"/>
                    <a:pt x="7101" y="16246"/>
                  </a:cubicBezTo>
                  <a:cubicBezTo>
                    <a:pt x="5141" y="16167"/>
                    <a:pt x="2398" y="16543"/>
                    <a:pt x="1505" y="14036"/>
                  </a:cubicBezTo>
                  <a:cubicBezTo>
                    <a:pt x="1066" y="12782"/>
                    <a:pt x="1270" y="10916"/>
                    <a:pt x="1207" y="9600"/>
                  </a:cubicBezTo>
                  <a:cubicBezTo>
                    <a:pt x="1160" y="8659"/>
                    <a:pt x="235" y="1700"/>
                    <a:pt x="2054" y="916"/>
                  </a:cubicBezTo>
                  <a:close/>
                  <a:moveTo>
                    <a:pt x="1928" y="0"/>
                  </a:moveTo>
                  <a:cubicBezTo>
                    <a:pt x="478" y="0"/>
                    <a:pt x="29" y="2119"/>
                    <a:pt x="16" y="3518"/>
                  </a:cubicBezTo>
                  <a:cubicBezTo>
                    <a:pt x="0" y="5869"/>
                    <a:pt x="204" y="8252"/>
                    <a:pt x="282" y="10603"/>
                  </a:cubicBezTo>
                  <a:cubicBezTo>
                    <a:pt x="345" y="12139"/>
                    <a:pt x="157" y="14098"/>
                    <a:pt x="1003" y="15462"/>
                  </a:cubicBezTo>
                  <a:cubicBezTo>
                    <a:pt x="2119" y="17247"/>
                    <a:pt x="4806" y="17520"/>
                    <a:pt x="7212" y="17520"/>
                  </a:cubicBezTo>
                  <a:cubicBezTo>
                    <a:pt x="8268" y="17520"/>
                    <a:pt x="9269" y="17467"/>
                    <a:pt x="10061" y="17467"/>
                  </a:cubicBezTo>
                  <a:cubicBezTo>
                    <a:pt x="10126" y="17467"/>
                    <a:pt x="10189" y="17468"/>
                    <a:pt x="10251" y="17468"/>
                  </a:cubicBezTo>
                  <a:cubicBezTo>
                    <a:pt x="10550" y="17471"/>
                    <a:pt x="10848" y="17473"/>
                    <a:pt x="11146" y="17473"/>
                  </a:cubicBezTo>
                  <a:cubicBezTo>
                    <a:pt x="15785" y="17473"/>
                    <a:pt x="20422" y="17132"/>
                    <a:pt x="25016" y="16528"/>
                  </a:cubicBezTo>
                  <a:cubicBezTo>
                    <a:pt x="25581" y="16449"/>
                    <a:pt x="25549" y="15791"/>
                    <a:pt x="25189" y="15509"/>
                  </a:cubicBezTo>
                  <a:cubicBezTo>
                    <a:pt x="25440" y="11857"/>
                    <a:pt x="25534" y="8126"/>
                    <a:pt x="25110" y="4490"/>
                  </a:cubicBezTo>
                  <a:cubicBezTo>
                    <a:pt x="24907" y="2766"/>
                    <a:pt x="24515" y="995"/>
                    <a:pt x="22728" y="305"/>
                  </a:cubicBezTo>
                  <a:cubicBezTo>
                    <a:pt x="22098" y="64"/>
                    <a:pt x="21403" y="15"/>
                    <a:pt x="20716" y="15"/>
                  </a:cubicBezTo>
                  <a:cubicBezTo>
                    <a:pt x="20240" y="15"/>
                    <a:pt x="19769" y="38"/>
                    <a:pt x="19327" y="38"/>
                  </a:cubicBezTo>
                  <a:cubicBezTo>
                    <a:pt x="17132" y="38"/>
                    <a:pt x="14954" y="70"/>
                    <a:pt x="12759" y="70"/>
                  </a:cubicBezTo>
                  <a:cubicBezTo>
                    <a:pt x="12545" y="72"/>
                    <a:pt x="12330" y="73"/>
                    <a:pt x="12115" y="73"/>
                  </a:cubicBezTo>
                  <a:cubicBezTo>
                    <a:pt x="10641" y="73"/>
                    <a:pt x="9140" y="30"/>
                    <a:pt x="7640" y="30"/>
                  </a:cubicBezTo>
                  <a:cubicBezTo>
                    <a:pt x="6052" y="30"/>
                    <a:pt x="4466" y="78"/>
                    <a:pt x="2916" y="274"/>
                  </a:cubicBezTo>
                  <a:cubicBezTo>
                    <a:pt x="2544" y="84"/>
                    <a:pt x="2216" y="0"/>
                    <a:pt x="1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0"/>
            <p:cNvSpPr/>
            <p:nvPr/>
          </p:nvSpPr>
          <p:spPr>
            <a:xfrm>
              <a:off x="5714775" y="2654925"/>
              <a:ext cx="280075" cy="257600"/>
            </a:xfrm>
            <a:custGeom>
              <a:rect b="b" l="l" r="r" t="t"/>
              <a:pathLst>
                <a:path extrusionOk="0" h="10304" w="11203">
                  <a:moveTo>
                    <a:pt x="652" y="289"/>
                  </a:moveTo>
                  <a:cubicBezTo>
                    <a:pt x="809" y="415"/>
                    <a:pt x="966" y="540"/>
                    <a:pt x="1138" y="650"/>
                  </a:cubicBezTo>
                  <a:cubicBezTo>
                    <a:pt x="1076" y="697"/>
                    <a:pt x="1044" y="775"/>
                    <a:pt x="1029" y="854"/>
                  </a:cubicBezTo>
                  <a:cubicBezTo>
                    <a:pt x="1029" y="1042"/>
                    <a:pt x="1044" y="1214"/>
                    <a:pt x="1044" y="1387"/>
                  </a:cubicBezTo>
                  <a:cubicBezTo>
                    <a:pt x="919" y="1449"/>
                    <a:pt x="825" y="1543"/>
                    <a:pt x="778" y="1669"/>
                  </a:cubicBezTo>
                  <a:cubicBezTo>
                    <a:pt x="746" y="1214"/>
                    <a:pt x="699" y="760"/>
                    <a:pt x="652" y="305"/>
                  </a:cubicBezTo>
                  <a:cubicBezTo>
                    <a:pt x="652" y="305"/>
                    <a:pt x="652" y="289"/>
                    <a:pt x="652" y="289"/>
                  </a:cubicBezTo>
                  <a:close/>
                  <a:moveTo>
                    <a:pt x="5778" y="4208"/>
                  </a:moveTo>
                  <a:lnTo>
                    <a:pt x="5778" y="4208"/>
                  </a:lnTo>
                  <a:cubicBezTo>
                    <a:pt x="6217" y="4333"/>
                    <a:pt x="6671" y="4443"/>
                    <a:pt x="7126" y="4521"/>
                  </a:cubicBezTo>
                  <a:cubicBezTo>
                    <a:pt x="7142" y="4537"/>
                    <a:pt x="7142" y="4537"/>
                    <a:pt x="7157" y="4553"/>
                  </a:cubicBezTo>
                  <a:cubicBezTo>
                    <a:pt x="6844" y="4725"/>
                    <a:pt x="6530" y="4913"/>
                    <a:pt x="6232" y="5101"/>
                  </a:cubicBezTo>
                  <a:cubicBezTo>
                    <a:pt x="6138" y="4804"/>
                    <a:pt x="5966" y="4490"/>
                    <a:pt x="5778" y="4208"/>
                  </a:cubicBezTo>
                  <a:close/>
                  <a:moveTo>
                    <a:pt x="840" y="2296"/>
                  </a:moveTo>
                  <a:lnTo>
                    <a:pt x="840" y="2296"/>
                  </a:lnTo>
                  <a:cubicBezTo>
                    <a:pt x="919" y="2672"/>
                    <a:pt x="1013" y="3032"/>
                    <a:pt x="1076" y="3393"/>
                  </a:cubicBezTo>
                  <a:cubicBezTo>
                    <a:pt x="1123" y="4694"/>
                    <a:pt x="1201" y="5995"/>
                    <a:pt x="1264" y="7280"/>
                  </a:cubicBezTo>
                  <a:cubicBezTo>
                    <a:pt x="1279" y="7500"/>
                    <a:pt x="1436" y="7641"/>
                    <a:pt x="1609" y="7688"/>
                  </a:cubicBezTo>
                  <a:cubicBezTo>
                    <a:pt x="1624" y="7923"/>
                    <a:pt x="1656" y="8142"/>
                    <a:pt x="1671" y="8377"/>
                  </a:cubicBezTo>
                  <a:cubicBezTo>
                    <a:pt x="1671" y="8503"/>
                    <a:pt x="1734" y="8612"/>
                    <a:pt x="1812" y="8706"/>
                  </a:cubicBezTo>
                  <a:cubicBezTo>
                    <a:pt x="1781" y="8753"/>
                    <a:pt x="1765" y="8801"/>
                    <a:pt x="1734" y="8848"/>
                  </a:cubicBezTo>
                  <a:cubicBezTo>
                    <a:pt x="1718" y="8910"/>
                    <a:pt x="1718" y="8957"/>
                    <a:pt x="1703" y="9004"/>
                  </a:cubicBezTo>
                  <a:cubicBezTo>
                    <a:pt x="1577" y="9130"/>
                    <a:pt x="1436" y="9239"/>
                    <a:pt x="1295" y="9365"/>
                  </a:cubicBezTo>
                  <a:cubicBezTo>
                    <a:pt x="1154" y="7014"/>
                    <a:pt x="1029" y="4647"/>
                    <a:pt x="840" y="2296"/>
                  </a:cubicBezTo>
                  <a:close/>
                  <a:moveTo>
                    <a:pt x="299" y="0"/>
                  </a:moveTo>
                  <a:cubicBezTo>
                    <a:pt x="146" y="0"/>
                    <a:pt x="0" y="102"/>
                    <a:pt x="10" y="305"/>
                  </a:cubicBezTo>
                  <a:cubicBezTo>
                    <a:pt x="88" y="3440"/>
                    <a:pt x="355" y="6575"/>
                    <a:pt x="574" y="9710"/>
                  </a:cubicBezTo>
                  <a:cubicBezTo>
                    <a:pt x="590" y="9866"/>
                    <a:pt x="684" y="9976"/>
                    <a:pt x="793" y="10023"/>
                  </a:cubicBezTo>
                  <a:cubicBezTo>
                    <a:pt x="841" y="10176"/>
                    <a:pt x="985" y="10303"/>
                    <a:pt x="1148" y="10303"/>
                  </a:cubicBezTo>
                  <a:cubicBezTo>
                    <a:pt x="1201" y="10303"/>
                    <a:pt x="1256" y="10289"/>
                    <a:pt x="1311" y="10258"/>
                  </a:cubicBezTo>
                  <a:cubicBezTo>
                    <a:pt x="1718" y="10070"/>
                    <a:pt x="2110" y="9851"/>
                    <a:pt x="2486" y="9647"/>
                  </a:cubicBezTo>
                  <a:cubicBezTo>
                    <a:pt x="2627" y="9631"/>
                    <a:pt x="2753" y="9569"/>
                    <a:pt x="2847" y="9475"/>
                  </a:cubicBezTo>
                  <a:cubicBezTo>
                    <a:pt x="2894" y="9427"/>
                    <a:pt x="2941" y="9396"/>
                    <a:pt x="2988" y="9349"/>
                  </a:cubicBezTo>
                  <a:cubicBezTo>
                    <a:pt x="5417" y="7938"/>
                    <a:pt x="7721" y="6199"/>
                    <a:pt x="10151" y="4819"/>
                  </a:cubicBezTo>
                  <a:cubicBezTo>
                    <a:pt x="10229" y="4757"/>
                    <a:pt x="10292" y="4694"/>
                    <a:pt x="10323" y="4615"/>
                  </a:cubicBezTo>
                  <a:cubicBezTo>
                    <a:pt x="10383" y="4639"/>
                    <a:pt x="10441" y="4649"/>
                    <a:pt x="10497" y="4649"/>
                  </a:cubicBezTo>
                  <a:cubicBezTo>
                    <a:pt x="10925" y="4649"/>
                    <a:pt x="11203" y="4024"/>
                    <a:pt x="10731" y="3816"/>
                  </a:cubicBezTo>
                  <a:cubicBezTo>
                    <a:pt x="9101" y="3032"/>
                    <a:pt x="7439" y="2296"/>
                    <a:pt x="5762" y="1606"/>
                  </a:cubicBezTo>
                  <a:cubicBezTo>
                    <a:pt x="4238" y="987"/>
                    <a:pt x="2525" y="34"/>
                    <a:pt x="860" y="34"/>
                  </a:cubicBezTo>
                  <a:cubicBezTo>
                    <a:pt x="796" y="34"/>
                    <a:pt x="732" y="36"/>
                    <a:pt x="668" y="39"/>
                  </a:cubicBezTo>
                  <a:cubicBezTo>
                    <a:pt x="621" y="39"/>
                    <a:pt x="590" y="70"/>
                    <a:pt x="558" y="117"/>
                  </a:cubicBezTo>
                  <a:cubicBezTo>
                    <a:pt x="492" y="39"/>
                    <a:pt x="394" y="0"/>
                    <a:pt x="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 name="Google Shape;1818;p70"/>
          <p:cNvGrpSpPr/>
          <p:nvPr/>
        </p:nvGrpSpPr>
        <p:grpSpPr>
          <a:xfrm>
            <a:off x="1101846" y="379462"/>
            <a:ext cx="580423" cy="681083"/>
            <a:chOff x="645175" y="3632150"/>
            <a:chExt cx="394550" cy="462975"/>
          </a:xfrm>
        </p:grpSpPr>
        <p:sp>
          <p:nvSpPr>
            <p:cNvPr id="1819" name="Google Shape;1819;p70"/>
            <p:cNvSpPr/>
            <p:nvPr/>
          </p:nvSpPr>
          <p:spPr>
            <a:xfrm>
              <a:off x="699725" y="3704850"/>
              <a:ext cx="320175" cy="366225"/>
            </a:xfrm>
            <a:custGeom>
              <a:rect b="b" l="l" r="r" t="t"/>
              <a:pathLst>
                <a:path extrusionOk="0" h="14649" w="12807">
                  <a:moveTo>
                    <a:pt x="967" y="1"/>
                  </a:moveTo>
                  <a:cubicBezTo>
                    <a:pt x="714" y="1"/>
                    <a:pt x="444" y="127"/>
                    <a:pt x="390" y="378"/>
                  </a:cubicBezTo>
                  <a:cubicBezTo>
                    <a:pt x="276" y="926"/>
                    <a:pt x="161" y="1451"/>
                    <a:pt x="70" y="1999"/>
                  </a:cubicBezTo>
                  <a:cubicBezTo>
                    <a:pt x="1" y="2332"/>
                    <a:pt x="253" y="2497"/>
                    <a:pt x="523" y="2497"/>
                  </a:cubicBezTo>
                  <a:cubicBezTo>
                    <a:pt x="696" y="2497"/>
                    <a:pt x="876" y="2429"/>
                    <a:pt x="983" y="2295"/>
                  </a:cubicBezTo>
                  <a:cubicBezTo>
                    <a:pt x="1052" y="2204"/>
                    <a:pt x="1143" y="2113"/>
                    <a:pt x="1211" y="2044"/>
                  </a:cubicBezTo>
                  <a:lnTo>
                    <a:pt x="1211" y="2044"/>
                  </a:lnTo>
                  <a:lnTo>
                    <a:pt x="960" y="2957"/>
                  </a:lnTo>
                  <a:cubicBezTo>
                    <a:pt x="884" y="3273"/>
                    <a:pt x="1117" y="3400"/>
                    <a:pt x="1378" y="3400"/>
                  </a:cubicBezTo>
                  <a:cubicBezTo>
                    <a:pt x="1588" y="3400"/>
                    <a:pt x="1817" y="3318"/>
                    <a:pt x="1919" y="3186"/>
                  </a:cubicBezTo>
                  <a:lnTo>
                    <a:pt x="2832" y="2044"/>
                  </a:lnTo>
                  <a:lnTo>
                    <a:pt x="2832" y="2044"/>
                  </a:lnTo>
                  <a:cubicBezTo>
                    <a:pt x="2832" y="2090"/>
                    <a:pt x="2809" y="2159"/>
                    <a:pt x="2809" y="2227"/>
                  </a:cubicBezTo>
                  <a:cubicBezTo>
                    <a:pt x="2604" y="2775"/>
                    <a:pt x="2444" y="3345"/>
                    <a:pt x="2353" y="3962"/>
                  </a:cubicBezTo>
                  <a:cubicBezTo>
                    <a:pt x="2330" y="4236"/>
                    <a:pt x="2490" y="4373"/>
                    <a:pt x="2695" y="4395"/>
                  </a:cubicBezTo>
                  <a:cubicBezTo>
                    <a:pt x="2581" y="4829"/>
                    <a:pt x="2444" y="5286"/>
                    <a:pt x="2307" y="5719"/>
                  </a:cubicBezTo>
                  <a:cubicBezTo>
                    <a:pt x="2200" y="6051"/>
                    <a:pt x="2438" y="6211"/>
                    <a:pt x="2714" y="6211"/>
                  </a:cubicBezTo>
                  <a:cubicBezTo>
                    <a:pt x="2970" y="6211"/>
                    <a:pt x="3257" y="6074"/>
                    <a:pt x="3334" y="5811"/>
                  </a:cubicBezTo>
                  <a:cubicBezTo>
                    <a:pt x="3425" y="5605"/>
                    <a:pt x="3494" y="5377"/>
                    <a:pt x="3585" y="5171"/>
                  </a:cubicBezTo>
                  <a:lnTo>
                    <a:pt x="3585" y="5171"/>
                  </a:lnTo>
                  <a:cubicBezTo>
                    <a:pt x="3562" y="5263"/>
                    <a:pt x="3540" y="5331"/>
                    <a:pt x="3540" y="5423"/>
                  </a:cubicBezTo>
                  <a:cubicBezTo>
                    <a:pt x="3494" y="5582"/>
                    <a:pt x="3471" y="5719"/>
                    <a:pt x="3471" y="5879"/>
                  </a:cubicBezTo>
                  <a:cubicBezTo>
                    <a:pt x="3429" y="6219"/>
                    <a:pt x="3662" y="6361"/>
                    <a:pt x="3916" y="6361"/>
                  </a:cubicBezTo>
                  <a:cubicBezTo>
                    <a:pt x="3935" y="6361"/>
                    <a:pt x="3954" y="6360"/>
                    <a:pt x="3973" y="6358"/>
                  </a:cubicBezTo>
                  <a:lnTo>
                    <a:pt x="3973" y="6358"/>
                  </a:lnTo>
                  <a:cubicBezTo>
                    <a:pt x="3836" y="6838"/>
                    <a:pt x="3677" y="7340"/>
                    <a:pt x="3540" y="7819"/>
                  </a:cubicBezTo>
                  <a:cubicBezTo>
                    <a:pt x="3433" y="8178"/>
                    <a:pt x="3699" y="8367"/>
                    <a:pt x="3984" y="8367"/>
                  </a:cubicBezTo>
                  <a:cubicBezTo>
                    <a:pt x="4189" y="8367"/>
                    <a:pt x="4403" y="8270"/>
                    <a:pt x="4498" y="8070"/>
                  </a:cubicBezTo>
                  <a:cubicBezTo>
                    <a:pt x="4795" y="7477"/>
                    <a:pt x="5115" y="6929"/>
                    <a:pt x="5480" y="6404"/>
                  </a:cubicBezTo>
                  <a:lnTo>
                    <a:pt x="5480" y="6404"/>
                  </a:lnTo>
                  <a:cubicBezTo>
                    <a:pt x="5343" y="6975"/>
                    <a:pt x="5183" y="7545"/>
                    <a:pt x="4978" y="8116"/>
                  </a:cubicBezTo>
                  <a:cubicBezTo>
                    <a:pt x="4772" y="8527"/>
                    <a:pt x="4590" y="8960"/>
                    <a:pt x="4475" y="9417"/>
                  </a:cubicBezTo>
                  <a:cubicBezTo>
                    <a:pt x="4383" y="9772"/>
                    <a:pt x="4647" y="9960"/>
                    <a:pt x="4931" y="9960"/>
                  </a:cubicBezTo>
                  <a:cubicBezTo>
                    <a:pt x="5140" y="9960"/>
                    <a:pt x="5360" y="9858"/>
                    <a:pt x="5457" y="9645"/>
                  </a:cubicBezTo>
                  <a:cubicBezTo>
                    <a:pt x="5457" y="9600"/>
                    <a:pt x="5480" y="9577"/>
                    <a:pt x="5503" y="9531"/>
                  </a:cubicBezTo>
                  <a:cubicBezTo>
                    <a:pt x="5503" y="9531"/>
                    <a:pt x="5503" y="9531"/>
                    <a:pt x="5503" y="9508"/>
                  </a:cubicBezTo>
                  <a:cubicBezTo>
                    <a:pt x="5548" y="9440"/>
                    <a:pt x="5571" y="9348"/>
                    <a:pt x="5617" y="9257"/>
                  </a:cubicBezTo>
                  <a:lnTo>
                    <a:pt x="5617" y="9257"/>
                  </a:lnTo>
                  <a:cubicBezTo>
                    <a:pt x="5571" y="9554"/>
                    <a:pt x="5503" y="9851"/>
                    <a:pt x="5480" y="10170"/>
                  </a:cubicBezTo>
                  <a:cubicBezTo>
                    <a:pt x="5457" y="10307"/>
                    <a:pt x="5503" y="10398"/>
                    <a:pt x="5548" y="10467"/>
                  </a:cubicBezTo>
                  <a:cubicBezTo>
                    <a:pt x="5160" y="10923"/>
                    <a:pt x="4795" y="11380"/>
                    <a:pt x="4407" y="11836"/>
                  </a:cubicBezTo>
                  <a:cubicBezTo>
                    <a:pt x="4079" y="12243"/>
                    <a:pt x="4382" y="12574"/>
                    <a:pt x="4745" y="12574"/>
                  </a:cubicBezTo>
                  <a:cubicBezTo>
                    <a:pt x="4912" y="12574"/>
                    <a:pt x="5092" y="12504"/>
                    <a:pt x="5229" y="12339"/>
                  </a:cubicBezTo>
                  <a:cubicBezTo>
                    <a:pt x="5457" y="12087"/>
                    <a:pt x="5685" y="11814"/>
                    <a:pt x="5913" y="11563"/>
                  </a:cubicBezTo>
                  <a:cubicBezTo>
                    <a:pt x="5959" y="11608"/>
                    <a:pt x="6028" y="11631"/>
                    <a:pt x="6096" y="11654"/>
                  </a:cubicBezTo>
                  <a:cubicBezTo>
                    <a:pt x="5868" y="11973"/>
                    <a:pt x="5662" y="12316"/>
                    <a:pt x="5480" y="12658"/>
                  </a:cubicBezTo>
                  <a:cubicBezTo>
                    <a:pt x="5366" y="12886"/>
                    <a:pt x="5457" y="13183"/>
                    <a:pt x="5708" y="13274"/>
                  </a:cubicBezTo>
                  <a:cubicBezTo>
                    <a:pt x="5766" y="13297"/>
                    <a:pt x="5824" y="13307"/>
                    <a:pt x="5880" y="13307"/>
                  </a:cubicBezTo>
                  <a:cubicBezTo>
                    <a:pt x="6108" y="13307"/>
                    <a:pt x="6310" y="13138"/>
                    <a:pt x="6438" y="12955"/>
                  </a:cubicBezTo>
                  <a:cubicBezTo>
                    <a:pt x="6507" y="12841"/>
                    <a:pt x="6575" y="12727"/>
                    <a:pt x="6644" y="12612"/>
                  </a:cubicBezTo>
                  <a:lnTo>
                    <a:pt x="6644" y="12612"/>
                  </a:lnTo>
                  <a:cubicBezTo>
                    <a:pt x="6528" y="12976"/>
                    <a:pt x="6781" y="13228"/>
                    <a:pt x="7075" y="13228"/>
                  </a:cubicBezTo>
                  <a:cubicBezTo>
                    <a:pt x="7243" y="13228"/>
                    <a:pt x="7424" y="13146"/>
                    <a:pt x="7557" y="12955"/>
                  </a:cubicBezTo>
                  <a:cubicBezTo>
                    <a:pt x="7876" y="12476"/>
                    <a:pt x="8196" y="11973"/>
                    <a:pt x="8493" y="11448"/>
                  </a:cubicBezTo>
                  <a:cubicBezTo>
                    <a:pt x="8789" y="11015"/>
                    <a:pt x="9132" y="10581"/>
                    <a:pt x="9474" y="10147"/>
                  </a:cubicBezTo>
                  <a:lnTo>
                    <a:pt x="9474" y="10147"/>
                  </a:lnTo>
                  <a:cubicBezTo>
                    <a:pt x="8607" y="11334"/>
                    <a:pt x="7854" y="12590"/>
                    <a:pt x="7237" y="13936"/>
                  </a:cubicBezTo>
                  <a:cubicBezTo>
                    <a:pt x="7057" y="14341"/>
                    <a:pt x="7330" y="14608"/>
                    <a:pt x="7642" y="14608"/>
                  </a:cubicBezTo>
                  <a:cubicBezTo>
                    <a:pt x="7805" y="14608"/>
                    <a:pt x="7979" y="14535"/>
                    <a:pt x="8105" y="14370"/>
                  </a:cubicBezTo>
                  <a:cubicBezTo>
                    <a:pt x="8264" y="14187"/>
                    <a:pt x="8379" y="14005"/>
                    <a:pt x="8516" y="13822"/>
                  </a:cubicBezTo>
                  <a:lnTo>
                    <a:pt x="8516" y="13822"/>
                  </a:lnTo>
                  <a:cubicBezTo>
                    <a:pt x="8516" y="13868"/>
                    <a:pt x="8493" y="13891"/>
                    <a:pt x="8470" y="13936"/>
                  </a:cubicBezTo>
                  <a:cubicBezTo>
                    <a:pt x="8322" y="14364"/>
                    <a:pt x="8604" y="14649"/>
                    <a:pt x="8920" y="14649"/>
                  </a:cubicBezTo>
                  <a:cubicBezTo>
                    <a:pt x="9093" y="14649"/>
                    <a:pt x="9277" y="14564"/>
                    <a:pt x="9406" y="14370"/>
                  </a:cubicBezTo>
                  <a:cubicBezTo>
                    <a:pt x="9657" y="14005"/>
                    <a:pt x="9908" y="13617"/>
                    <a:pt x="10136" y="13252"/>
                  </a:cubicBezTo>
                  <a:lnTo>
                    <a:pt x="10136" y="13252"/>
                  </a:lnTo>
                  <a:cubicBezTo>
                    <a:pt x="10113" y="13503"/>
                    <a:pt x="10113" y="13731"/>
                    <a:pt x="10113" y="13982"/>
                  </a:cubicBezTo>
                  <a:cubicBezTo>
                    <a:pt x="10142" y="14295"/>
                    <a:pt x="10400" y="14492"/>
                    <a:pt x="10657" y="14492"/>
                  </a:cubicBezTo>
                  <a:cubicBezTo>
                    <a:pt x="10813" y="14492"/>
                    <a:pt x="10969" y="14420"/>
                    <a:pt x="11072" y="14256"/>
                  </a:cubicBezTo>
                  <a:cubicBezTo>
                    <a:pt x="11072" y="14233"/>
                    <a:pt x="11072" y="14233"/>
                    <a:pt x="11072" y="14233"/>
                  </a:cubicBezTo>
                  <a:cubicBezTo>
                    <a:pt x="11118" y="14324"/>
                    <a:pt x="11186" y="14416"/>
                    <a:pt x="11277" y="14461"/>
                  </a:cubicBezTo>
                  <a:cubicBezTo>
                    <a:pt x="11355" y="14518"/>
                    <a:pt x="11446" y="14544"/>
                    <a:pt x="11537" y="14544"/>
                  </a:cubicBezTo>
                  <a:cubicBezTo>
                    <a:pt x="11740" y="14544"/>
                    <a:pt x="11945" y="14415"/>
                    <a:pt x="12008" y="14210"/>
                  </a:cubicBezTo>
                  <a:cubicBezTo>
                    <a:pt x="12396" y="12978"/>
                    <a:pt x="12647" y="11745"/>
                    <a:pt x="12761" y="10467"/>
                  </a:cubicBezTo>
                  <a:cubicBezTo>
                    <a:pt x="12761" y="10284"/>
                    <a:pt x="12693" y="10147"/>
                    <a:pt x="12601" y="10056"/>
                  </a:cubicBezTo>
                  <a:cubicBezTo>
                    <a:pt x="12715" y="9440"/>
                    <a:pt x="12784" y="8778"/>
                    <a:pt x="12807" y="8116"/>
                  </a:cubicBezTo>
                  <a:cubicBezTo>
                    <a:pt x="12807" y="7979"/>
                    <a:pt x="12761" y="7865"/>
                    <a:pt x="12693" y="7796"/>
                  </a:cubicBezTo>
                  <a:cubicBezTo>
                    <a:pt x="12739" y="7487"/>
                    <a:pt x="12513" y="7262"/>
                    <a:pt x="12249" y="7262"/>
                  </a:cubicBezTo>
                  <a:cubicBezTo>
                    <a:pt x="12123" y="7262"/>
                    <a:pt x="11989" y="7313"/>
                    <a:pt x="11871" y="7431"/>
                  </a:cubicBezTo>
                  <a:cubicBezTo>
                    <a:pt x="11734" y="7568"/>
                    <a:pt x="11597" y="7705"/>
                    <a:pt x="11460" y="7819"/>
                  </a:cubicBezTo>
                  <a:cubicBezTo>
                    <a:pt x="11476" y="7566"/>
                    <a:pt x="11239" y="7379"/>
                    <a:pt x="10994" y="7379"/>
                  </a:cubicBezTo>
                  <a:cubicBezTo>
                    <a:pt x="10885" y="7379"/>
                    <a:pt x="10775" y="7416"/>
                    <a:pt x="10684" y="7500"/>
                  </a:cubicBezTo>
                  <a:cubicBezTo>
                    <a:pt x="10296" y="7842"/>
                    <a:pt x="9931" y="8207"/>
                    <a:pt x="9588" y="8572"/>
                  </a:cubicBezTo>
                  <a:cubicBezTo>
                    <a:pt x="9506" y="8490"/>
                    <a:pt x="9399" y="8444"/>
                    <a:pt x="9283" y="8444"/>
                  </a:cubicBezTo>
                  <a:cubicBezTo>
                    <a:pt x="9175" y="8444"/>
                    <a:pt x="9060" y="8484"/>
                    <a:pt x="8949" y="8572"/>
                  </a:cubicBezTo>
                  <a:cubicBezTo>
                    <a:pt x="8858" y="8641"/>
                    <a:pt x="8767" y="8709"/>
                    <a:pt x="8675" y="8778"/>
                  </a:cubicBezTo>
                  <a:cubicBezTo>
                    <a:pt x="8652" y="8687"/>
                    <a:pt x="8607" y="8595"/>
                    <a:pt x="8516" y="8527"/>
                  </a:cubicBezTo>
                  <a:cubicBezTo>
                    <a:pt x="8516" y="8504"/>
                    <a:pt x="8516" y="8504"/>
                    <a:pt x="8493" y="8504"/>
                  </a:cubicBezTo>
                  <a:cubicBezTo>
                    <a:pt x="8584" y="8344"/>
                    <a:pt x="8675" y="8184"/>
                    <a:pt x="8767" y="8025"/>
                  </a:cubicBezTo>
                  <a:cubicBezTo>
                    <a:pt x="8926" y="7751"/>
                    <a:pt x="8789" y="7545"/>
                    <a:pt x="8561" y="7454"/>
                  </a:cubicBezTo>
                  <a:cubicBezTo>
                    <a:pt x="8652" y="7271"/>
                    <a:pt x="8744" y="7066"/>
                    <a:pt x="8858" y="6883"/>
                  </a:cubicBezTo>
                  <a:cubicBezTo>
                    <a:pt x="9024" y="6535"/>
                    <a:pt x="8709" y="6388"/>
                    <a:pt x="8398" y="6388"/>
                  </a:cubicBezTo>
                  <a:cubicBezTo>
                    <a:pt x="8240" y="6388"/>
                    <a:pt x="8083" y="6426"/>
                    <a:pt x="7991" y="6495"/>
                  </a:cubicBezTo>
                  <a:cubicBezTo>
                    <a:pt x="7717" y="6701"/>
                    <a:pt x="7466" y="6929"/>
                    <a:pt x="7237" y="7157"/>
                  </a:cubicBezTo>
                  <a:cubicBezTo>
                    <a:pt x="7306" y="6952"/>
                    <a:pt x="7397" y="6746"/>
                    <a:pt x="7488" y="6518"/>
                  </a:cubicBezTo>
                  <a:cubicBezTo>
                    <a:pt x="7640" y="6170"/>
                    <a:pt x="7339" y="6013"/>
                    <a:pt x="7033" y="6013"/>
                  </a:cubicBezTo>
                  <a:cubicBezTo>
                    <a:pt x="6878" y="6013"/>
                    <a:pt x="6721" y="6053"/>
                    <a:pt x="6621" y="6130"/>
                  </a:cubicBezTo>
                  <a:cubicBezTo>
                    <a:pt x="6598" y="6153"/>
                    <a:pt x="6598" y="6153"/>
                    <a:pt x="6575" y="6176"/>
                  </a:cubicBezTo>
                  <a:cubicBezTo>
                    <a:pt x="6667" y="5674"/>
                    <a:pt x="6758" y="5194"/>
                    <a:pt x="6804" y="4692"/>
                  </a:cubicBezTo>
                  <a:cubicBezTo>
                    <a:pt x="6846" y="4352"/>
                    <a:pt x="6607" y="4179"/>
                    <a:pt x="6343" y="4179"/>
                  </a:cubicBezTo>
                  <a:cubicBezTo>
                    <a:pt x="6182" y="4179"/>
                    <a:pt x="6012" y="4243"/>
                    <a:pt x="5891" y="4373"/>
                  </a:cubicBezTo>
                  <a:cubicBezTo>
                    <a:pt x="5754" y="4532"/>
                    <a:pt x="5640" y="4669"/>
                    <a:pt x="5503" y="4829"/>
                  </a:cubicBezTo>
                  <a:cubicBezTo>
                    <a:pt x="5640" y="4395"/>
                    <a:pt x="5754" y="3962"/>
                    <a:pt x="5891" y="3528"/>
                  </a:cubicBezTo>
                  <a:cubicBezTo>
                    <a:pt x="5991" y="3211"/>
                    <a:pt x="5701" y="3004"/>
                    <a:pt x="5414" y="3004"/>
                  </a:cubicBezTo>
                  <a:cubicBezTo>
                    <a:pt x="5307" y="3004"/>
                    <a:pt x="5201" y="3033"/>
                    <a:pt x="5115" y="3094"/>
                  </a:cubicBezTo>
                  <a:cubicBezTo>
                    <a:pt x="5046" y="3140"/>
                    <a:pt x="4978" y="3208"/>
                    <a:pt x="4909" y="3254"/>
                  </a:cubicBezTo>
                  <a:cubicBezTo>
                    <a:pt x="4978" y="2866"/>
                    <a:pt x="5023" y="2455"/>
                    <a:pt x="5092" y="2067"/>
                  </a:cubicBezTo>
                  <a:cubicBezTo>
                    <a:pt x="5128" y="1780"/>
                    <a:pt x="4825" y="1620"/>
                    <a:pt x="4550" y="1620"/>
                  </a:cubicBezTo>
                  <a:cubicBezTo>
                    <a:pt x="4475" y="1620"/>
                    <a:pt x="4402" y="1632"/>
                    <a:pt x="4338" y="1656"/>
                  </a:cubicBezTo>
                  <a:cubicBezTo>
                    <a:pt x="4361" y="1474"/>
                    <a:pt x="4407" y="1268"/>
                    <a:pt x="4430" y="1086"/>
                  </a:cubicBezTo>
                  <a:cubicBezTo>
                    <a:pt x="4473" y="806"/>
                    <a:pt x="4170" y="627"/>
                    <a:pt x="3906" y="627"/>
                  </a:cubicBezTo>
                  <a:cubicBezTo>
                    <a:pt x="3890" y="627"/>
                    <a:pt x="3875" y="628"/>
                    <a:pt x="3859" y="629"/>
                  </a:cubicBezTo>
                  <a:cubicBezTo>
                    <a:pt x="3859" y="606"/>
                    <a:pt x="3836" y="561"/>
                    <a:pt x="3836" y="538"/>
                  </a:cubicBezTo>
                  <a:cubicBezTo>
                    <a:pt x="3803" y="294"/>
                    <a:pt x="3630" y="201"/>
                    <a:pt x="3435" y="201"/>
                  </a:cubicBezTo>
                  <a:cubicBezTo>
                    <a:pt x="3227" y="201"/>
                    <a:pt x="2995" y="306"/>
                    <a:pt x="2878" y="447"/>
                  </a:cubicBezTo>
                  <a:lnTo>
                    <a:pt x="2604" y="789"/>
                  </a:lnTo>
                  <a:cubicBezTo>
                    <a:pt x="2690" y="496"/>
                    <a:pt x="2399" y="320"/>
                    <a:pt x="2133" y="320"/>
                  </a:cubicBezTo>
                  <a:cubicBezTo>
                    <a:pt x="2047" y="320"/>
                    <a:pt x="1963" y="339"/>
                    <a:pt x="1896" y="378"/>
                  </a:cubicBezTo>
                  <a:cubicBezTo>
                    <a:pt x="1714" y="469"/>
                    <a:pt x="1554" y="584"/>
                    <a:pt x="1394" y="698"/>
                  </a:cubicBezTo>
                  <a:lnTo>
                    <a:pt x="1440" y="447"/>
                  </a:lnTo>
                  <a:cubicBezTo>
                    <a:pt x="1499" y="149"/>
                    <a:pt x="1243" y="1"/>
                    <a:pt x="967" y="1"/>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0"/>
            <p:cNvSpPr/>
            <p:nvPr/>
          </p:nvSpPr>
          <p:spPr>
            <a:xfrm>
              <a:off x="645175" y="3632150"/>
              <a:ext cx="394550" cy="462975"/>
            </a:xfrm>
            <a:custGeom>
              <a:rect b="b" l="l" r="r" t="t"/>
              <a:pathLst>
                <a:path extrusionOk="0" h="18519" w="15782">
                  <a:moveTo>
                    <a:pt x="7182" y="1688"/>
                  </a:moveTo>
                  <a:cubicBezTo>
                    <a:pt x="8027" y="5067"/>
                    <a:pt x="9214" y="8331"/>
                    <a:pt x="10720" y="11503"/>
                  </a:cubicBezTo>
                  <a:cubicBezTo>
                    <a:pt x="10775" y="11612"/>
                    <a:pt x="10914" y="11677"/>
                    <a:pt x="11038" y="11677"/>
                  </a:cubicBezTo>
                  <a:cubicBezTo>
                    <a:pt x="11071" y="11677"/>
                    <a:pt x="11103" y="11673"/>
                    <a:pt x="11131" y="11663"/>
                  </a:cubicBezTo>
                  <a:cubicBezTo>
                    <a:pt x="12409" y="11275"/>
                    <a:pt x="13665" y="10910"/>
                    <a:pt x="14920" y="10545"/>
                  </a:cubicBezTo>
                  <a:lnTo>
                    <a:pt x="14920" y="10545"/>
                  </a:lnTo>
                  <a:cubicBezTo>
                    <a:pt x="14578" y="12941"/>
                    <a:pt x="14098" y="15315"/>
                    <a:pt x="13459" y="17666"/>
                  </a:cubicBezTo>
                  <a:cubicBezTo>
                    <a:pt x="10789" y="16776"/>
                    <a:pt x="8118" y="15886"/>
                    <a:pt x="5425" y="14995"/>
                  </a:cubicBezTo>
                  <a:cubicBezTo>
                    <a:pt x="6475" y="14242"/>
                    <a:pt x="7525" y="13558"/>
                    <a:pt x="8620" y="12873"/>
                  </a:cubicBezTo>
                  <a:cubicBezTo>
                    <a:pt x="8780" y="12781"/>
                    <a:pt x="8712" y="12530"/>
                    <a:pt x="8552" y="12485"/>
                  </a:cubicBezTo>
                  <a:cubicBezTo>
                    <a:pt x="8529" y="12439"/>
                    <a:pt x="8529" y="12416"/>
                    <a:pt x="8506" y="12393"/>
                  </a:cubicBezTo>
                  <a:cubicBezTo>
                    <a:pt x="6132" y="9403"/>
                    <a:pt x="3759" y="6413"/>
                    <a:pt x="1385" y="3423"/>
                  </a:cubicBezTo>
                  <a:lnTo>
                    <a:pt x="1385" y="3423"/>
                  </a:lnTo>
                  <a:cubicBezTo>
                    <a:pt x="2092" y="3492"/>
                    <a:pt x="2800" y="3583"/>
                    <a:pt x="3508" y="3651"/>
                  </a:cubicBezTo>
                  <a:cubicBezTo>
                    <a:pt x="3950" y="3702"/>
                    <a:pt x="4721" y="3931"/>
                    <a:pt x="5321" y="3931"/>
                  </a:cubicBezTo>
                  <a:cubicBezTo>
                    <a:pt x="5527" y="3931"/>
                    <a:pt x="5713" y="3904"/>
                    <a:pt x="5859" y="3834"/>
                  </a:cubicBezTo>
                  <a:cubicBezTo>
                    <a:pt x="6498" y="3537"/>
                    <a:pt x="6886" y="2556"/>
                    <a:pt x="7182" y="1688"/>
                  </a:cubicBezTo>
                  <a:close/>
                  <a:moveTo>
                    <a:pt x="7247" y="0"/>
                  </a:moveTo>
                  <a:cubicBezTo>
                    <a:pt x="7113" y="0"/>
                    <a:pt x="6983" y="59"/>
                    <a:pt x="6931" y="182"/>
                  </a:cubicBezTo>
                  <a:cubicBezTo>
                    <a:pt x="6703" y="730"/>
                    <a:pt x="6475" y="1278"/>
                    <a:pt x="6224" y="1825"/>
                  </a:cubicBezTo>
                  <a:cubicBezTo>
                    <a:pt x="5829" y="2767"/>
                    <a:pt x="5772" y="3036"/>
                    <a:pt x="4718" y="3036"/>
                  </a:cubicBezTo>
                  <a:cubicBezTo>
                    <a:pt x="4674" y="3036"/>
                    <a:pt x="4628" y="3036"/>
                    <a:pt x="4580" y="3035"/>
                  </a:cubicBezTo>
                  <a:cubicBezTo>
                    <a:pt x="3279" y="3012"/>
                    <a:pt x="1910" y="2738"/>
                    <a:pt x="632" y="2579"/>
                  </a:cubicBezTo>
                  <a:cubicBezTo>
                    <a:pt x="621" y="2578"/>
                    <a:pt x="611" y="2577"/>
                    <a:pt x="601" y="2577"/>
                  </a:cubicBezTo>
                  <a:cubicBezTo>
                    <a:pt x="312" y="2577"/>
                    <a:pt x="0" y="2885"/>
                    <a:pt x="221" y="3149"/>
                  </a:cubicBezTo>
                  <a:cubicBezTo>
                    <a:pt x="2754" y="6345"/>
                    <a:pt x="5311" y="9563"/>
                    <a:pt x="7844" y="12759"/>
                  </a:cubicBezTo>
                  <a:cubicBezTo>
                    <a:pt x="6635" y="13329"/>
                    <a:pt x="5516" y="14014"/>
                    <a:pt x="4443" y="14813"/>
                  </a:cubicBezTo>
                  <a:cubicBezTo>
                    <a:pt x="4169" y="15018"/>
                    <a:pt x="4238" y="15384"/>
                    <a:pt x="4558" y="15475"/>
                  </a:cubicBezTo>
                  <a:cubicBezTo>
                    <a:pt x="7570" y="16502"/>
                    <a:pt x="10606" y="17483"/>
                    <a:pt x="13642" y="18511"/>
                  </a:cubicBezTo>
                  <a:cubicBezTo>
                    <a:pt x="13666" y="18516"/>
                    <a:pt x="13690" y="18518"/>
                    <a:pt x="13714" y="18518"/>
                  </a:cubicBezTo>
                  <a:cubicBezTo>
                    <a:pt x="13893" y="18518"/>
                    <a:pt x="14058" y="18375"/>
                    <a:pt x="14098" y="18214"/>
                  </a:cubicBezTo>
                  <a:cubicBezTo>
                    <a:pt x="14829" y="15543"/>
                    <a:pt x="15377" y="12850"/>
                    <a:pt x="15742" y="10111"/>
                  </a:cubicBezTo>
                  <a:cubicBezTo>
                    <a:pt x="15781" y="9874"/>
                    <a:pt x="15616" y="9636"/>
                    <a:pt x="15392" y="9636"/>
                  </a:cubicBezTo>
                  <a:cubicBezTo>
                    <a:pt x="15358" y="9636"/>
                    <a:pt x="15322" y="9642"/>
                    <a:pt x="15285" y="9654"/>
                  </a:cubicBezTo>
                  <a:cubicBezTo>
                    <a:pt x="14258" y="9951"/>
                    <a:pt x="13071" y="10522"/>
                    <a:pt x="12021" y="10613"/>
                  </a:cubicBezTo>
                  <a:cubicBezTo>
                    <a:pt x="11854" y="10728"/>
                    <a:pt x="11701" y="10786"/>
                    <a:pt x="11558" y="10786"/>
                  </a:cubicBezTo>
                  <a:cubicBezTo>
                    <a:pt x="11389" y="10786"/>
                    <a:pt x="11234" y="10705"/>
                    <a:pt x="11086" y="10545"/>
                  </a:cubicBezTo>
                  <a:cubicBezTo>
                    <a:pt x="10926" y="10202"/>
                    <a:pt x="10766" y="9860"/>
                    <a:pt x="10629" y="9517"/>
                  </a:cubicBezTo>
                  <a:cubicBezTo>
                    <a:pt x="10332" y="8878"/>
                    <a:pt x="10058" y="8216"/>
                    <a:pt x="9807" y="7554"/>
                  </a:cubicBezTo>
                  <a:cubicBezTo>
                    <a:pt x="8894" y="5181"/>
                    <a:pt x="8164" y="2738"/>
                    <a:pt x="7616" y="250"/>
                  </a:cubicBezTo>
                  <a:cubicBezTo>
                    <a:pt x="7578" y="87"/>
                    <a:pt x="7410" y="0"/>
                    <a:pt x="7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70"/>
          <p:cNvGrpSpPr/>
          <p:nvPr/>
        </p:nvGrpSpPr>
        <p:grpSpPr>
          <a:xfrm flipH="1" rot="1017362">
            <a:off x="7171064" y="384058"/>
            <a:ext cx="771546" cy="905351"/>
            <a:chOff x="645175" y="3632150"/>
            <a:chExt cx="394550" cy="462975"/>
          </a:xfrm>
        </p:grpSpPr>
        <p:sp>
          <p:nvSpPr>
            <p:cNvPr id="1822" name="Google Shape;1822;p70"/>
            <p:cNvSpPr/>
            <p:nvPr/>
          </p:nvSpPr>
          <p:spPr>
            <a:xfrm>
              <a:off x="699725" y="3704850"/>
              <a:ext cx="320175" cy="366225"/>
            </a:xfrm>
            <a:custGeom>
              <a:rect b="b" l="l" r="r" t="t"/>
              <a:pathLst>
                <a:path extrusionOk="0" h="14649" w="12807">
                  <a:moveTo>
                    <a:pt x="967" y="1"/>
                  </a:moveTo>
                  <a:cubicBezTo>
                    <a:pt x="714" y="1"/>
                    <a:pt x="444" y="127"/>
                    <a:pt x="390" y="378"/>
                  </a:cubicBezTo>
                  <a:cubicBezTo>
                    <a:pt x="276" y="926"/>
                    <a:pt x="161" y="1451"/>
                    <a:pt x="70" y="1999"/>
                  </a:cubicBezTo>
                  <a:cubicBezTo>
                    <a:pt x="1" y="2332"/>
                    <a:pt x="253" y="2497"/>
                    <a:pt x="523" y="2497"/>
                  </a:cubicBezTo>
                  <a:cubicBezTo>
                    <a:pt x="696" y="2497"/>
                    <a:pt x="876" y="2429"/>
                    <a:pt x="983" y="2295"/>
                  </a:cubicBezTo>
                  <a:cubicBezTo>
                    <a:pt x="1052" y="2204"/>
                    <a:pt x="1143" y="2113"/>
                    <a:pt x="1211" y="2044"/>
                  </a:cubicBezTo>
                  <a:lnTo>
                    <a:pt x="1211" y="2044"/>
                  </a:lnTo>
                  <a:lnTo>
                    <a:pt x="960" y="2957"/>
                  </a:lnTo>
                  <a:cubicBezTo>
                    <a:pt x="884" y="3273"/>
                    <a:pt x="1117" y="3400"/>
                    <a:pt x="1378" y="3400"/>
                  </a:cubicBezTo>
                  <a:cubicBezTo>
                    <a:pt x="1588" y="3400"/>
                    <a:pt x="1817" y="3318"/>
                    <a:pt x="1919" y="3186"/>
                  </a:cubicBezTo>
                  <a:lnTo>
                    <a:pt x="2832" y="2044"/>
                  </a:lnTo>
                  <a:lnTo>
                    <a:pt x="2832" y="2044"/>
                  </a:lnTo>
                  <a:cubicBezTo>
                    <a:pt x="2832" y="2090"/>
                    <a:pt x="2809" y="2159"/>
                    <a:pt x="2809" y="2227"/>
                  </a:cubicBezTo>
                  <a:cubicBezTo>
                    <a:pt x="2604" y="2775"/>
                    <a:pt x="2444" y="3345"/>
                    <a:pt x="2353" y="3962"/>
                  </a:cubicBezTo>
                  <a:cubicBezTo>
                    <a:pt x="2330" y="4236"/>
                    <a:pt x="2490" y="4373"/>
                    <a:pt x="2695" y="4395"/>
                  </a:cubicBezTo>
                  <a:cubicBezTo>
                    <a:pt x="2581" y="4829"/>
                    <a:pt x="2444" y="5286"/>
                    <a:pt x="2307" y="5719"/>
                  </a:cubicBezTo>
                  <a:cubicBezTo>
                    <a:pt x="2200" y="6051"/>
                    <a:pt x="2438" y="6211"/>
                    <a:pt x="2714" y="6211"/>
                  </a:cubicBezTo>
                  <a:cubicBezTo>
                    <a:pt x="2970" y="6211"/>
                    <a:pt x="3257" y="6074"/>
                    <a:pt x="3334" y="5811"/>
                  </a:cubicBezTo>
                  <a:cubicBezTo>
                    <a:pt x="3425" y="5605"/>
                    <a:pt x="3494" y="5377"/>
                    <a:pt x="3585" y="5171"/>
                  </a:cubicBezTo>
                  <a:lnTo>
                    <a:pt x="3585" y="5171"/>
                  </a:lnTo>
                  <a:cubicBezTo>
                    <a:pt x="3562" y="5263"/>
                    <a:pt x="3540" y="5331"/>
                    <a:pt x="3540" y="5423"/>
                  </a:cubicBezTo>
                  <a:cubicBezTo>
                    <a:pt x="3494" y="5582"/>
                    <a:pt x="3471" y="5719"/>
                    <a:pt x="3471" y="5879"/>
                  </a:cubicBezTo>
                  <a:cubicBezTo>
                    <a:pt x="3429" y="6219"/>
                    <a:pt x="3662" y="6361"/>
                    <a:pt x="3916" y="6361"/>
                  </a:cubicBezTo>
                  <a:cubicBezTo>
                    <a:pt x="3935" y="6361"/>
                    <a:pt x="3954" y="6360"/>
                    <a:pt x="3973" y="6358"/>
                  </a:cubicBezTo>
                  <a:lnTo>
                    <a:pt x="3973" y="6358"/>
                  </a:lnTo>
                  <a:cubicBezTo>
                    <a:pt x="3836" y="6838"/>
                    <a:pt x="3677" y="7340"/>
                    <a:pt x="3540" y="7819"/>
                  </a:cubicBezTo>
                  <a:cubicBezTo>
                    <a:pt x="3433" y="8178"/>
                    <a:pt x="3699" y="8367"/>
                    <a:pt x="3984" y="8367"/>
                  </a:cubicBezTo>
                  <a:cubicBezTo>
                    <a:pt x="4189" y="8367"/>
                    <a:pt x="4403" y="8270"/>
                    <a:pt x="4498" y="8070"/>
                  </a:cubicBezTo>
                  <a:cubicBezTo>
                    <a:pt x="4795" y="7477"/>
                    <a:pt x="5115" y="6929"/>
                    <a:pt x="5480" y="6404"/>
                  </a:cubicBezTo>
                  <a:lnTo>
                    <a:pt x="5480" y="6404"/>
                  </a:lnTo>
                  <a:cubicBezTo>
                    <a:pt x="5343" y="6975"/>
                    <a:pt x="5183" y="7545"/>
                    <a:pt x="4978" y="8116"/>
                  </a:cubicBezTo>
                  <a:cubicBezTo>
                    <a:pt x="4772" y="8527"/>
                    <a:pt x="4590" y="8960"/>
                    <a:pt x="4475" y="9417"/>
                  </a:cubicBezTo>
                  <a:cubicBezTo>
                    <a:pt x="4383" y="9772"/>
                    <a:pt x="4647" y="9960"/>
                    <a:pt x="4931" y="9960"/>
                  </a:cubicBezTo>
                  <a:cubicBezTo>
                    <a:pt x="5140" y="9960"/>
                    <a:pt x="5360" y="9858"/>
                    <a:pt x="5457" y="9645"/>
                  </a:cubicBezTo>
                  <a:cubicBezTo>
                    <a:pt x="5457" y="9600"/>
                    <a:pt x="5480" y="9577"/>
                    <a:pt x="5503" y="9531"/>
                  </a:cubicBezTo>
                  <a:cubicBezTo>
                    <a:pt x="5503" y="9531"/>
                    <a:pt x="5503" y="9531"/>
                    <a:pt x="5503" y="9508"/>
                  </a:cubicBezTo>
                  <a:cubicBezTo>
                    <a:pt x="5548" y="9440"/>
                    <a:pt x="5571" y="9348"/>
                    <a:pt x="5617" y="9257"/>
                  </a:cubicBezTo>
                  <a:lnTo>
                    <a:pt x="5617" y="9257"/>
                  </a:lnTo>
                  <a:cubicBezTo>
                    <a:pt x="5571" y="9554"/>
                    <a:pt x="5503" y="9851"/>
                    <a:pt x="5480" y="10170"/>
                  </a:cubicBezTo>
                  <a:cubicBezTo>
                    <a:pt x="5457" y="10307"/>
                    <a:pt x="5503" y="10398"/>
                    <a:pt x="5548" y="10467"/>
                  </a:cubicBezTo>
                  <a:cubicBezTo>
                    <a:pt x="5160" y="10923"/>
                    <a:pt x="4795" y="11380"/>
                    <a:pt x="4407" y="11836"/>
                  </a:cubicBezTo>
                  <a:cubicBezTo>
                    <a:pt x="4079" y="12243"/>
                    <a:pt x="4382" y="12574"/>
                    <a:pt x="4745" y="12574"/>
                  </a:cubicBezTo>
                  <a:cubicBezTo>
                    <a:pt x="4912" y="12574"/>
                    <a:pt x="5092" y="12504"/>
                    <a:pt x="5229" y="12339"/>
                  </a:cubicBezTo>
                  <a:cubicBezTo>
                    <a:pt x="5457" y="12087"/>
                    <a:pt x="5685" y="11814"/>
                    <a:pt x="5913" y="11563"/>
                  </a:cubicBezTo>
                  <a:cubicBezTo>
                    <a:pt x="5959" y="11608"/>
                    <a:pt x="6028" y="11631"/>
                    <a:pt x="6096" y="11654"/>
                  </a:cubicBezTo>
                  <a:cubicBezTo>
                    <a:pt x="5868" y="11973"/>
                    <a:pt x="5662" y="12316"/>
                    <a:pt x="5480" y="12658"/>
                  </a:cubicBezTo>
                  <a:cubicBezTo>
                    <a:pt x="5366" y="12886"/>
                    <a:pt x="5457" y="13183"/>
                    <a:pt x="5708" y="13274"/>
                  </a:cubicBezTo>
                  <a:cubicBezTo>
                    <a:pt x="5766" y="13297"/>
                    <a:pt x="5824" y="13307"/>
                    <a:pt x="5880" y="13307"/>
                  </a:cubicBezTo>
                  <a:cubicBezTo>
                    <a:pt x="6108" y="13307"/>
                    <a:pt x="6310" y="13138"/>
                    <a:pt x="6438" y="12955"/>
                  </a:cubicBezTo>
                  <a:cubicBezTo>
                    <a:pt x="6507" y="12841"/>
                    <a:pt x="6575" y="12727"/>
                    <a:pt x="6644" y="12612"/>
                  </a:cubicBezTo>
                  <a:lnTo>
                    <a:pt x="6644" y="12612"/>
                  </a:lnTo>
                  <a:cubicBezTo>
                    <a:pt x="6528" y="12976"/>
                    <a:pt x="6781" y="13228"/>
                    <a:pt x="7075" y="13228"/>
                  </a:cubicBezTo>
                  <a:cubicBezTo>
                    <a:pt x="7243" y="13228"/>
                    <a:pt x="7424" y="13146"/>
                    <a:pt x="7557" y="12955"/>
                  </a:cubicBezTo>
                  <a:cubicBezTo>
                    <a:pt x="7876" y="12476"/>
                    <a:pt x="8196" y="11973"/>
                    <a:pt x="8493" y="11448"/>
                  </a:cubicBezTo>
                  <a:cubicBezTo>
                    <a:pt x="8789" y="11015"/>
                    <a:pt x="9132" y="10581"/>
                    <a:pt x="9474" y="10147"/>
                  </a:cubicBezTo>
                  <a:lnTo>
                    <a:pt x="9474" y="10147"/>
                  </a:lnTo>
                  <a:cubicBezTo>
                    <a:pt x="8607" y="11334"/>
                    <a:pt x="7854" y="12590"/>
                    <a:pt x="7237" y="13936"/>
                  </a:cubicBezTo>
                  <a:cubicBezTo>
                    <a:pt x="7057" y="14341"/>
                    <a:pt x="7330" y="14608"/>
                    <a:pt x="7642" y="14608"/>
                  </a:cubicBezTo>
                  <a:cubicBezTo>
                    <a:pt x="7805" y="14608"/>
                    <a:pt x="7979" y="14535"/>
                    <a:pt x="8105" y="14370"/>
                  </a:cubicBezTo>
                  <a:cubicBezTo>
                    <a:pt x="8264" y="14187"/>
                    <a:pt x="8379" y="14005"/>
                    <a:pt x="8516" y="13822"/>
                  </a:cubicBezTo>
                  <a:lnTo>
                    <a:pt x="8516" y="13822"/>
                  </a:lnTo>
                  <a:cubicBezTo>
                    <a:pt x="8516" y="13868"/>
                    <a:pt x="8493" y="13891"/>
                    <a:pt x="8470" y="13936"/>
                  </a:cubicBezTo>
                  <a:cubicBezTo>
                    <a:pt x="8322" y="14364"/>
                    <a:pt x="8604" y="14649"/>
                    <a:pt x="8920" y="14649"/>
                  </a:cubicBezTo>
                  <a:cubicBezTo>
                    <a:pt x="9093" y="14649"/>
                    <a:pt x="9277" y="14564"/>
                    <a:pt x="9406" y="14370"/>
                  </a:cubicBezTo>
                  <a:cubicBezTo>
                    <a:pt x="9657" y="14005"/>
                    <a:pt x="9908" y="13617"/>
                    <a:pt x="10136" y="13252"/>
                  </a:cubicBezTo>
                  <a:lnTo>
                    <a:pt x="10136" y="13252"/>
                  </a:lnTo>
                  <a:cubicBezTo>
                    <a:pt x="10113" y="13503"/>
                    <a:pt x="10113" y="13731"/>
                    <a:pt x="10113" y="13982"/>
                  </a:cubicBezTo>
                  <a:cubicBezTo>
                    <a:pt x="10142" y="14295"/>
                    <a:pt x="10400" y="14492"/>
                    <a:pt x="10657" y="14492"/>
                  </a:cubicBezTo>
                  <a:cubicBezTo>
                    <a:pt x="10813" y="14492"/>
                    <a:pt x="10969" y="14420"/>
                    <a:pt x="11072" y="14256"/>
                  </a:cubicBezTo>
                  <a:cubicBezTo>
                    <a:pt x="11072" y="14233"/>
                    <a:pt x="11072" y="14233"/>
                    <a:pt x="11072" y="14233"/>
                  </a:cubicBezTo>
                  <a:cubicBezTo>
                    <a:pt x="11118" y="14324"/>
                    <a:pt x="11186" y="14416"/>
                    <a:pt x="11277" y="14461"/>
                  </a:cubicBezTo>
                  <a:cubicBezTo>
                    <a:pt x="11355" y="14518"/>
                    <a:pt x="11446" y="14544"/>
                    <a:pt x="11537" y="14544"/>
                  </a:cubicBezTo>
                  <a:cubicBezTo>
                    <a:pt x="11740" y="14544"/>
                    <a:pt x="11945" y="14415"/>
                    <a:pt x="12008" y="14210"/>
                  </a:cubicBezTo>
                  <a:cubicBezTo>
                    <a:pt x="12396" y="12978"/>
                    <a:pt x="12647" y="11745"/>
                    <a:pt x="12761" y="10467"/>
                  </a:cubicBezTo>
                  <a:cubicBezTo>
                    <a:pt x="12761" y="10284"/>
                    <a:pt x="12693" y="10147"/>
                    <a:pt x="12601" y="10056"/>
                  </a:cubicBezTo>
                  <a:cubicBezTo>
                    <a:pt x="12715" y="9440"/>
                    <a:pt x="12784" y="8778"/>
                    <a:pt x="12807" y="8116"/>
                  </a:cubicBezTo>
                  <a:cubicBezTo>
                    <a:pt x="12807" y="7979"/>
                    <a:pt x="12761" y="7865"/>
                    <a:pt x="12693" y="7796"/>
                  </a:cubicBezTo>
                  <a:cubicBezTo>
                    <a:pt x="12739" y="7487"/>
                    <a:pt x="12513" y="7262"/>
                    <a:pt x="12249" y="7262"/>
                  </a:cubicBezTo>
                  <a:cubicBezTo>
                    <a:pt x="12123" y="7262"/>
                    <a:pt x="11989" y="7313"/>
                    <a:pt x="11871" y="7431"/>
                  </a:cubicBezTo>
                  <a:cubicBezTo>
                    <a:pt x="11734" y="7568"/>
                    <a:pt x="11597" y="7705"/>
                    <a:pt x="11460" y="7819"/>
                  </a:cubicBezTo>
                  <a:cubicBezTo>
                    <a:pt x="11476" y="7566"/>
                    <a:pt x="11239" y="7379"/>
                    <a:pt x="10994" y="7379"/>
                  </a:cubicBezTo>
                  <a:cubicBezTo>
                    <a:pt x="10885" y="7379"/>
                    <a:pt x="10775" y="7416"/>
                    <a:pt x="10684" y="7500"/>
                  </a:cubicBezTo>
                  <a:cubicBezTo>
                    <a:pt x="10296" y="7842"/>
                    <a:pt x="9931" y="8207"/>
                    <a:pt x="9588" y="8572"/>
                  </a:cubicBezTo>
                  <a:cubicBezTo>
                    <a:pt x="9506" y="8490"/>
                    <a:pt x="9399" y="8444"/>
                    <a:pt x="9283" y="8444"/>
                  </a:cubicBezTo>
                  <a:cubicBezTo>
                    <a:pt x="9175" y="8444"/>
                    <a:pt x="9060" y="8484"/>
                    <a:pt x="8949" y="8572"/>
                  </a:cubicBezTo>
                  <a:cubicBezTo>
                    <a:pt x="8858" y="8641"/>
                    <a:pt x="8767" y="8709"/>
                    <a:pt x="8675" y="8778"/>
                  </a:cubicBezTo>
                  <a:cubicBezTo>
                    <a:pt x="8652" y="8687"/>
                    <a:pt x="8607" y="8595"/>
                    <a:pt x="8516" y="8527"/>
                  </a:cubicBezTo>
                  <a:cubicBezTo>
                    <a:pt x="8516" y="8504"/>
                    <a:pt x="8516" y="8504"/>
                    <a:pt x="8493" y="8504"/>
                  </a:cubicBezTo>
                  <a:cubicBezTo>
                    <a:pt x="8584" y="8344"/>
                    <a:pt x="8675" y="8184"/>
                    <a:pt x="8767" y="8025"/>
                  </a:cubicBezTo>
                  <a:cubicBezTo>
                    <a:pt x="8926" y="7751"/>
                    <a:pt x="8789" y="7545"/>
                    <a:pt x="8561" y="7454"/>
                  </a:cubicBezTo>
                  <a:cubicBezTo>
                    <a:pt x="8652" y="7271"/>
                    <a:pt x="8744" y="7066"/>
                    <a:pt x="8858" y="6883"/>
                  </a:cubicBezTo>
                  <a:cubicBezTo>
                    <a:pt x="9024" y="6535"/>
                    <a:pt x="8709" y="6388"/>
                    <a:pt x="8398" y="6388"/>
                  </a:cubicBezTo>
                  <a:cubicBezTo>
                    <a:pt x="8240" y="6388"/>
                    <a:pt x="8083" y="6426"/>
                    <a:pt x="7991" y="6495"/>
                  </a:cubicBezTo>
                  <a:cubicBezTo>
                    <a:pt x="7717" y="6701"/>
                    <a:pt x="7466" y="6929"/>
                    <a:pt x="7237" y="7157"/>
                  </a:cubicBezTo>
                  <a:cubicBezTo>
                    <a:pt x="7306" y="6952"/>
                    <a:pt x="7397" y="6746"/>
                    <a:pt x="7488" y="6518"/>
                  </a:cubicBezTo>
                  <a:cubicBezTo>
                    <a:pt x="7640" y="6170"/>
                    <a:pt x="7339" y="6013"/>
                    <a:pt x="7033" y="6013"/>
                  </a:cubicBezTo>
                  <a:cubicBezTo>
                    <a:pt x="6878" y="6013"/>
                    <a:pt x="6721" y="6053"/>
                    <a:pt x="6621" y="6130"/>
                  </a:cubicBezTo>
                  <a:cubicBezTo>
                    <a:pt x="6598" y="6153"/>
                    <a:pt x="6598" y="6153"/>
                    <a:pt x="6575" y="6176"/>
                  </a:cubicBezTo>
                  <a:cubicBezTo>
                    <a:pt x="6667" y="5674"/>
                    <a:pt x="6758" y="5194"/>
                    <a:pt x="6804" y="4692"/>
                  </a:cubicBezTo>
                  <a:cubicBezTo>
                    <a:pt x="6846" y="4352"/>
                    <a:pt x="6607" y="4179"/>
                    <a:pt x="6343" y="4179"/>
                  </a:cubicBezTo>
                  <a:cubicBezTo>
                    <a:pt x="6182" y="4179"/>
                    <a:pt x="6012" y="4243"/>
                    <a:pt x="5891" y="4373"/>
                  </a:cubicBezTo>
                  <a:cubicBezTo>
                    <a:pt x="5754" y="4532"/>
                    <a:pt x="5640" y="4669"/>
                    <a:pt x="5503" y="4829"/>
                  </a:cubicBezTo>
                  <a:cubicBezTo>
                    <a:pt x="5640" y="4395"/>
                    <a:pt x="5754" y="3962"/>
                    <a:pt x="5891" y="3528"/>
                  </a:cubicBezTo>
                  <a:cubicBezTo>
                    <a:pt x="5991" y="3211"/>
                    <a:pt x="5701" y="3004"/>
                    <a:pt x="5414" y="3004"/>
                  </a:cubicBezTo>
                  <a:cubicBezTo>
                    <a:pt x="5307" y="3004"/>
                    <a:pt x="5201" y="3033"/>
                    <a:pt x="5115" y="3094"/>
                  </a:cubicBezTo>
                  <a:cubicBezTo>
                    <a:pt x="5046" y="3140"/>
                    <a:pt x="4978" y="3208"/>
                    <a:pt x="4909" y="3254"/>
                  </a:cubicBezTo>
                  <a:cubicBezTo>
                    <a:pt x="4978" y="2866"/>
                    <a:pt x="5023" y="2455"/>
                    <a:pt x="5092" y="2067"/>
                  </a:cubicBezTo>
                  <a:cubicBezTo>
                    <a:pt x="5128" y="1780"/>
                    <a:pt x="4825" y="1620"/>
                    <a:pt x="4550" y="1620"/>
                  </a:cubicBezTo>
                  <a:cubicBezTo>
                    <a:pt x="4475" y="1620"/>
                    <a:pt x="4402" y="1632"/>
                    <a:pt x="4338" y="1656"/>
                  </a:cubicBezTo>
                  <a:cubicBezTo>
                    <a:pt x="4361" y="1474"/>
                    <a:pt x="4407" y="1268"/>
                    <a:pt x="4430" y="1086"/>
                  </a:cubicBezTo>
                  <a:cubicBezTo>
                    <a:pt x="4473" y="806"/>
                    <a:pt x="4170" y="627"/>
                    <a:pt x="3906" y="627"/>
                  </a:cubicBezTo>
                  <a:cubicBezTo>
                    <a:pt x="3890" y="627"/>
                    <a:pt x="3875" y="628"/>
                    <a:pt x="3859" y="629"/>
                  </a:cubicBezTo>
                  <a:cubicBezTo>
                    <a:pt x="3859" y="606"/>
                    <a:pt x="3836" y="561"/>
                    <a:pt x="3836" y="538"/>
                  </a:cubicBezTo>
                  <a:cubicBezTo>
                    <a:pt x="3803" y="294"/>
                    <a:pt x="3630" y="201"/>
                    <a:pt x="3435" y="201"/>
                  </a:cubicBezTo>
                  <a:cubicBezTo>
                    <a:pt x="3227" y="201"/>
                    <a:pt x="2995" y="306"/>
                    <a:pt x="2878" y="447"/>
                  </a:cubicBezTo>
                  <a:lnTo>
                    <a:pt x="2604" y="789"/>
                  </a:lnTo>
                  <a:cubicBezTo>
                    <a:pt x="2690" y="496"/>
                    <a:pt x="2399" y="320"/>
                    <a:pt x="2133" y="320"/>
                  </a:cubicBezTo>
                  <a:cubicBezTo>
                    <a:pt x="2047" y="320"/>
                    <a:pt x="1963" y="339"/>
                    <a:pt x="1896" y="378"/>
                  </a:cubicBezTo>
                  <a:cubicBezTo>
                    <a:pt x="1714" y="469"/>
                    <a:pt x="1554" y="584"/>
                    <a:pt x="1394" y="698"/>
                  </a:cubicBezTo>
                  <a:lnTo>
                    <a:pt x="1440" y="447"/>
                  </a:lnTo>
                  <a:cubicBezTo>
                    <a:pt x="1499" y="149"/>
                    <a:pt x="1243" y="1"/>
                    <a:pt x="967" y="1"/>
                  </a:cubicBezTo>
                  <a:close/>
                </a:path>
              </a:pathLst>
            </a:custGeom>
            <a:solidFill>
              <a:srgbClr val="FFD400">
                <a:alpha val="172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0"/>
            <p:cNvSpPr/>
            <p:nvPr/>
          </p:nvSpPr>
          <p:spPr>
            <a:xfrm>
              <a:off x="645175" y="3632150"/>
              <a:ext cx="394550" cy="462975"/>
            </a:xfrm>
            <a:custGeom>
              <a:rect b="b" l="l" r="r" t="t"/>
              <a:pathLst>
                <a:path extrusionOk="0" h="18519" w="15782">
                  <a:moveTo>
                    <a:pt x="7182" y="1688"/>
                  </a:moveTo>
                  <a:cubicBezTo>
                    <a:pt x="8027" y="5067"/>
                    <a:pt x="9214" y="8331"/>
                    <a:pt x="10720" y="11503"/>
                  </a:cubicBezTo>
                  <a:cubicBezTo>
                    <a:pt x="10775" y="11612"/>
                    <a:pt x="10914" y="11677"/>
                    <a:pt x="11038" y="11677"/>
                  </a:cubicBezTo>
                  <a:cubicBezTo>
                    <a:pt x="11071" y="11677"/>
                    <a:pt x="11103" y="11673"/>
                    <a:pt x="11131" y="11663"/>
                  </a:cubicBezTo>
                  <a:cubicBezTo>
                    <a:pt x="12409" y="11275"/>
                    <a:pt x="13665" y="10910"/>
                    <a:pt x="14920" y="10545"/>
                  </a:cubicBezTo>
                  <a:lnTo>
                    <a:pt x="14920" y="10545"/>
                  </a:lnTo>
                  <a:cubicBezTo>
                    <a:pt x="14578" y="12941"/>
                    <a:pt x="14098" y="15315"/>
                    <a:pt x="13459" y="17666"/>
                  </a:cubicBezTo>
                  <a:cubicBezTo>
                    <a:pt x="10789" y="16776"/>
                    <a:pt x="8118" y="15886"/>
                    <a:pt x="5425" y="14995"/>
                  </a:cubicBezTo>
                  <a:cubicBezTo>
                    <a:pt x="6475" y="14242"/>
                    <a:pt x="7525" y="13558"/>
                    <a:pt x="8620" y="12873"/>
                  </a:cubicBezTo>
                  <a:cubicBezTo>
                    <a:pt x="8780" y="12781"/>
                    <a:pt x="8712" y="12530"/>
                    <a:pt x="8552" y="12485"/>
                  </a:cubicBezTo>
                  <a:cubicBezTo>
                    <a:pt x="8529" y="12439"/>
                    <a:pt x="8529" y="12416"/>
                    <a:pt x="8506" y="12393"/>
                  </a:cubicBezTo>
                  <a:cubicBezTo>
                    <a:pt x="6132" y="9403"/>
                    <a:pt x="3759" y="6413"/>
                    <a:pt x="1385" y="3423"/>
                  </a:cubicBezTo>
                  <a:lnTo>
                    <a:pt x="1385" y="3423"/>
                  </a:lnTo>
                  <a:cubicBezTo>
                    <a:pt x="2092" y="3492"/>
                    <a:pt x="2800" y="3583"/>
                    <a:pt x="3508" y="3651"/>
                  </a:cubicBezTo>
                  <a:cubicBezTo>
                    <a:pt x="3950" y="3702"/>
                    <a:pt x="4721" y="3931"/>
                    <a:pt x="5321" y="3931"/>
                  </a:cubicBezTo>
                  <a:cubicBezTo>
                    <a:pt x="5527" y="3931"/>
                    <a:pt x="5713" y="3904"/>
                    <a:pt x="5859" y="3834"/>
                  </a:cubicBezTo>
                  <a:cubicBezTo>
                    <a:pt x="6498" y="3537"/>
                    <a:pt x="6886" y="2556"/>
                    <a:pt x="7182" y="1688"/>
                  </a:cubicBezTo>
                  <a:close/>
                  <a:moveTo>
                    <a:pt x="7247" y="0"/>
                  </a:moveTo>
                  <a:cubicBezTo>
                    <a:pt x="7113" y="0"/>
                    <a:pt x="6983" y="59"/>
                    <a:pt x="6931" y="182"/>
                  </a:cubicBezTo>
                  <a:cubicBezTo>
                    <a:pt x="6703" y="730"/>
                    <a:pt x="6475" y="1278"/>
                    <a:pt x="6224" y="1825"/>
                  </a:cubicBezTo>
                  <a:cubicBezTo>
                    <a:pt x="5829" y="2767"/>
                    <a:pt x="5772" y="3036"/>
                    <a:pt x="4718" y="3036"/>
                  </a:cubicBezTo>
                  <a:cubicBezTo>
                    <a:pt x="4674" y="3036"/>
                    <a:pt x="4628" y="3036"/>
                    <a:pt x="4580" y="3035"/>
                  </a:cubicBezTo>
                  <a:cubicBezTo>
                    <a:pt x="3279" y="3012"/>
                    <a:pt x="1910" y="2738"/>
                    <a:pt x="632" y="2579"/>
                  </a:cubicBezTo>
                  <a:cubicBezTo>
                    <a:pt x="621" y="2578"/>
                    <a:pt x="611" y="2577"/>
                    <a:pt x="601" y="2577"/>
                  </a:cubicBezTo>
                  <a:cubicBezTo>
                    <a:pt x="312" y="2577"/>
                    <a:pt x="0" y="2885"/>
                    <a:pt x="221" y="3149"/>
                  </a:cubicBezTo>
                  <a:cubicBezTo>
                    <a:pt x="2754" y="6345"/>
                    <a:pt x="5311" y="9563"/>
                    <a:pt x="7844" y="12759"/>
                  </a:cubicBezTo>
                  <a:cubicBezTo>
                    <a:pt x="6635" y="13329"/>
                    <a:pt x="5516" y="14014"/>
                    <a:pt x="4443" y="14813"/>
                  </a:cubicBezTo>
                  <a:cubicBezTo>
                    <a:pt x="4169" y="15018"/>
                    <a:pt x="4238" y="15384"/>
                    <a:pt x="4558" y="15475"/>
                  </a:cubicBezTo>
                  <a:cubicBezTo>
                    <a:pt x="7570" y="16502"/>
                    <a:pt x="10606" y="17483"/>
                    <a:pt x="13642" y="18511"/>
                  </a:cubicBezTo>
                  <a:cubicBezTo>
                    <a:pt x="13666" y="18516"/>
                    <a:pt x="13690" y="18518"/>
                    <a:pt x="13714" y="18518"/>
                  </a:cubicBezTo>
                  <a:cubicBezTo>
                    <a:pt x="13893" y="18518"/>
                    <a:pt x="14058" y="18375"/>
                    <a:pt x="14098" y="18214"/>
                  </a:cubicBezTo>
                  <a:cubicBezTo>
                    <a:pt x="14829" y="15543"/>
                    <a:pt x="15377" y="12850"/>
                    <a:pt x="15742" y="10111"/>
                  </a:cubicBezTo>
                  <a:cubicBezTo>
                    <a:pt x="15781" y="9874"/>
                    <a:pt x="15616" y="9636"/>
                    <a:pt x="15392" y="9636"/>
                  </a:cubicBezTo>
                  <a:cubicBezTo>
                    <a:pt x="15358" y="9636"/>
                    <a:pt x="15322" y="9642"/>
                    <a:pt x="15285" y="9654"/>
                  </a:cubicBezTo>
                  <a:cubicBezTo>
                    <a:pt x="14258" y="9951"/>
                    <a:pt x="13071" y="10522"/>
                    <a:pt x="12021" y="10613"/>
                  </a:cubicBezTo>
                  <a:cubicBezTo>
                    <a:pt x="11854" y="10728"/>
                    <a:pt x="11701" y="10786"/>
                    <a:pt x="11558" y="10786"/>
                  </a:cubicBezTo>
                  <a:cubicBezTo>
                    <a:pt x="11389" y="10786"/>
                    <a:pt x="11234" y="10705"/>
                    <a:pt x="11086" y="10545"/>
                  </a:cubicBezTo>
                  <a:cubicBezTo>
                    <a:pt x="10926" y="10202"/>
                    <a:pt x="10766" y="9860"/>
                    <a:pt x="10629" y="9517"/>
                  </a:cubicBezTo>
                  <a:cubicBezTo>
                    <a:pt x="10332" y="8878"/>
                    <a:pt x="10058" y="8216"/>
                    <a:pt x="9807" y="7554"/>
                  </a:cubicBezTo>
                  <a:cubicBezTo>
                    <a:pt x="8894" y="5181"/>
                    <a:pt x="8164" y="2738"/>
                    <a:pt x="7616" y="250"/>
                  </a:cubicBezTo>
                  <a:cubicBezTo>
                    <a:pt x="7578" y="87"/>
                    <a:pt x="7410" y="0"/>
                    <a:pt x="7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24" name="Google Shape;1824;p70"/>
          <p:cNvPicPr preferRelativeResize="0"/>
          <p:nvPr/>
        </p:nvPicPr>
        <p:blipFill>
          <a:blip r:embed="rId3">
            <a:alphaModFix/>
          </a:blip>
          <a:stretch>
            <a:fillRect/>
          </a:stretch>
        </p:blipFill>
        <p:spPr>
          <a:xfrm>
            <a:off x="72525" y="1962150"/>
            <a:ext cx="3853912" cy="2447924"/>
          </a:xfrm>
          <a:prstGeom prst="rect">
            <a:avLst/>
          </a:prstGeom>
          <a:noFill/>
          <a:ln>
            <a:noFill/>
          </a:ln>
        </p:spPr>
      </p:pic>
      <p:pic>
        <p:nvPicPr>
          <p:cNvPr id="1825" name="Google Shape;1825;p70"/>
          <p:cNvPicPr preferRelativeResize="0"/>
          <p:nvPr/>
        </p:nvPicPr>
        <p:blipFill>
          <a:blip r:embed="rId4">
            <a:alphaModFix/>
          </a:blip>
          <a:stretch>
            <a:fillRect/>
          </a:stretch>
        </p:blipFill>
        <p:spPr>
          <a:xfrm>
            <a:off x="4287311" y="1962150"/>
            <a:ext cx="4784165" cy="2447925"/>
          </a:xfrm>
          <a:prstGeom prst="rect">
            <a:avLst/>
          </a:prstGeom>
          <a:noFill/>
          <a:ln>
            <a:noFill/>
          </a:ln>
        </p:spPr>
      </p:pic>
      <p:sp>
        <p:nvSpPr>
          <p:cNvPr id="1826" name="Google Shape;1826;p70"/>
          <p:cNvSpPr txBox="1"/>
          <p:nvPr/>
        </p:nvSpPr>
        <p:spPr>
          <a:xfrm>
            <a:off x="374650" y="1272000"/>
            <a:ext cx="47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Summary Statistics</a:t>
            </a:r>
            <a:endParaRPr sz="1900">
              <a:latin typeface="Itim"/>
              <a:ea typeface="Itim"/>
              <a:cs typeface="Itim"/>
              <a:sym typeface="Itim"/>
            </a:endParaRPr>
          </a:p>
        </p:txBody>
      </p:sp>
      <p:sp>
        <p:nvSpPr>
          <p:cNvPr id="1827" name="Google Shape;1827;p70"/>
          <p:cNvSpPr/>
          <p:nvPr/>
        </p:nvSpPr>
        <p:spPr>
          <a:xfrm>
            <a:off x="-53575" y="4500550"/>
            <a:ext cx="4027200" cy="21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000"/>
              <a:t>Figure 4. Universities student newspaper scraped in the UK </a:t>
            </a:r>
            <a:endParaRPr i="1" sz="1000"/>
          </a:p>
        </p:txBody>
      </p:sp>
      <p:sp>
        <p:nvSpPr>
          <p:cNvPr id="1828" name="Google Shape;1828;p70"/>
          <p:cNvSpPr/>
          <p:nvPr/>
        </p:nvSpPr>
        <p:spPr>
          <a:xfrm>
            <a:off x="4617250" y="4500550"/>
            <a:ext cx="4027200" cy="21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000"/>
              <a:t>Figure 5. Universities student newspaper scraped in the US </a:t>
            </a:r>
            <a:endParaRPr i="1" sz="1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2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82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2" name="Shape 1832"/>
        <p:cNvGrpSpPr/>
        <p:nvPr/>
      </p:nvGrpSpPr>
      <p:grpSpPr>
        <a:xfrm>
          <a:off x="0" y="0"/>
          <a:ext cx="0" cy="0"/>
          <a:chOff x="0" y="0"/>
          <a:chExt cx="0" cy="0"/>
        </a:xfrm>
      </p:grpSpPr>
      <p:sp>
        <p:nvSpPr>
          <p:cNvPr id="1833" name="Google Shape;1833;p71"/>
          <p:cNvSpPr txBox="1"/>
          <p:nvPr/>
        </p:nvSpPr>
        <p:spPr>
          <a:xfrm>
            <a:off x="0" y="-22125"/>
            <a:ext cx="47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List of US universities newspapers</a:t>
            </a:r>
            <a:endParaRPr sz="1900">
              <a:latin typeface="Itim"/>
              <a:ea typeface="Itim"/>
              <a:cs typeface="Itim"/>
              <a:sym typeface="Itim"/>
            </a:endParaRPr>
          </a:p>
        </p:txBody>
      </p:sp>
      <p:graphicFrame>
        <p:nvGraphicFramePr>
          <p:cNvPr id="1834" name="Google Shape;1834;p71"/>
          <p:cNvGraphicFramePr/>
          <p:nvPr/>
        </p:nvGraphicFramePr>
        <p:xfrm>
          <a:off x="287500" y="454863"/>
          <a:ext cx="3000000" cy="3000000"/>
        </p:xfrm>
        <a:graphic>
          <a:graphicData uri="http://schemas.openxmlformats.org/drawingml/2006/table">
            <a:tbl>
              <a:tblPr>
                <a:noFill/>
                <a:tableStyleId>{A251886D-8E7F-4A76-8D01-E7F6D264FCC7}</a:tableStyleId>
              </a:tblPr>
              <a:tblGrid>
                <a:gridCol w="2025400"/>
                <a:gridCol w="2025400"/>
              </a:tblGrid>
              <a:tr h="136550">
                <a:tc>
                  <a:txBody>
                    <a:bodyPr/>
                    <a:lstStyle/>
                    <a:p>
                      <a:pPr indent="0" lvl="0" marL="0" rtl="0" algn="ctr">
                        <a:lnSpc>
                          <a:spcPct val="115000"/>
                        </a:lnSpc>
                        <a:spcBef>
                          <a:spcPts val="0"/>
                        </a:spcBef>
                        <a:spcAft>
                          <a:spcPts val="0"/>
                        </a:spcAft>
                        <a:buNone/>
                      </a:pPr>
                      <a:r>
                        <a:rPr b="1" lang="en" sz="800">
                          <a:solidFill>
                            <a:srgbClr val="333333"/>
                          </a:solidFill>
                        </a:rPr>
                        <a:t>university</a:t>
                      </a:r>
                      <a:endParaRPr b="1" sz="800">
                        <a:solidFill>
                          <a:srgbClr val="333333"/>
                        </a:solidFill>
                      </a:endParaRPr>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19050">
                      <a:solidFill>
                        <a:srgbClr val="DDDDDD"/>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b="1" lang="en" sz="800">
                          <a:solidFill>
                            <a:srgbClr val="333333"/>
                          </a:solidFill>
                          <a:latin typeface="Helvetica Neue"/>
                          <a:ea typeface="Helvetica Neue"/>
                          <a:cs typeface="Helvetica Neue"/>
                          <a:sym typeface="Helvetica Neue"/>
                        </a:rPr>
                        <a:t>newspaper</a:t>
                      </a:r>
                      <a:endParaRPr b="1" sz="800">
                        <a:solidFill>
                          <a:srgbClr val="333333"/>
                        </a:solidFill>
                        <a:latin typeface="Helvetica Neue"/>
                        <a:ea typeface="Helvetica Neue"/>
                        <a:cs typeface="Helvetica Neue"/>
                        <a:sym typeface="Helvetica Neue"/>
                      </a:endParaRPr>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19050">
                      <a:solidFill>
                        <a:srgbClr val="DDDDDD"/>
                      </a:solidFill>
                      <a:prstDash val="solid"/>
                      <a:round/>
                      <a:headEnd len="sm" w="sm" type="none"/>
                      <a:tailEnd len="sm" w="sm" type="none"/>
                    </a:lnB>
                    <a:solidFill>
                      <a:schemeClr val="accent1"/>
                    </a:solidFill>
                  </a:tcPr>
                </a:tc>
              </a:tr>
              <a:tr h="225975">
                <a:tc>
                  <a:txBody>
                    <a:bodyPr/>
                    <a:lstStyle/>
                    <a:p>
                      <a:pPr indent="0" lvl="0" marL="0" rtl="0" algn="ctr">
                        <a:lnSpc>
                          <a:spcPct val="115000"/>
                        </a:lnSpc>
                        <a:spcBef>
                          <a:spcPts val="0"/>
                        </a:spcBef>
                        <a:spcAft>
                          <a:spcPts val="0"/>
                        </a:spcAft>
                        <a:buNone/>
                      </a:pPr>
                      <a:r>
                        <a:rPr lang="en" sz="800"/>
                        <a:t>University of California, Davis</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19050">
                      <a:solidFill>
                        <a:srgbClr val="DDDDDD"/>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California Aggie</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19050">
                      <a:solidFill>
                        <a:srgbClr val="DDDDDD"/>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Wright State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Guardian</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14325">
                <a:tc>
                  <a:txBody>
                    <a:bodyPr/>
                    <a:lstStyle/>
                    <a:p>
                      <a:pPr indent="0" lvl="0" marL="0" rtl="0" algn="ctr">
                        <a:lnSpc>
                          <a:spcPct val="115000"/>
                        </a:lnSpc>
                        <a:spcBef>
                          <a:spcPts val="0"/>
                        </a:spcBef>
                        <a:spcAft>
                          <a:spcPts val="0"/>
                        </a:spcAft>
                        <a:buNone/>
                      </a:pPr>
                      <a:r>
                        <a:rPr lang="en" sz="800"/>
                        <a:t>University of Maryland, Baltimore County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Retriever Weekly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Capital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Chimes</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University of Montevallo</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Alabamian</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5975">
                <a:tc>
                  <a:txBody>
                    <a:bodyPr/>
                    <a:lstStyle/>
                    <a:p>
                      <a:pPr indent="0" lvl="0" marL="0" rtl="0" algn="ctr">
                        <a:lnSpc>
                          <a:spcPct val="115000"/>
                        </a:lnSpc>
                        <a:spcBef>
                          <a:spcPts val="0"/>
                        </a:spcBef>
                        <a:spcAft>
                          <a:spcPts val="0"/>
                        </a:spcAft>
                        <a:buNone/>
                      </a:pPr>
                      <a:r>
                        <a:rPr lang="en" sz="800"/>
                        <a:t>Western Carolina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Western Carolinian</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Washington College</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Elm</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5975">
                <a:tc>
                  <a:txBody>
                    <a:bodyPr/>
                    <a:lstStyle/>
                    <a:p>
                      <a:pPr indent="0" lvl="0" marL="0" rtl="0" algn="ctr">
                        <a:lnSpc>
                          <a:spcPct val="115000"/>
                        </a:lnSpc>
                        <a:spcBef>
                          <a:spcPts val="0"/>
                        </a:spcBef>
                        <a:spcAft>
                          <a:spcPts val="0"/>
                        </a:spcAft>
                        <a:buNone/>
                      </a:pPr>
                      <a:r>
                        <a:rPr lang="en" sz="800"/>
                        <a:t>Oklahoma Christian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Talon</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Humboldt State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Lumberjack</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5975">
                <a:tc>
                  <a:txBody>
                    <a:bodyPr/>
                    <a:lstStyle/>
                    <a:p>
                      <a:pPr indent="0" lvl="0" marL="0" rtl="0" algn="ctr">
                        <a:lnSpc>
                          <a:spcPct val="115000"/>
                        </a:lnSpc>
                        <a:spcBef>
                          <a:spcPts val="0"/>
                        </a:spcBef>
                        <a:spcAft>
                          <a:spcPts val="0"/>
                        </a:spcAft>
                        <a:buNone/>
                      </a:pPr>
                      <a:r>
                        <a:rPr lang="en" sz="800"/>
                        <a:t>Virginia Commonwealth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Commonwealth Times</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University of Wyoming</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Branding Iron</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University of Hartford</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Informer</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Lake Land College</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Navigator News</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5975">
                <a:tc>
                  <a:txBody>
                    <a:bodyPr/>
                    <a:lstStyle/>
                    <a:p>
                      <a:pPr indent="0" lvl="0" marL="0" rtl="0" algn="ctr">
                        <a:lnSpc>
                          <a:spcPct val="115000"/>
                        </a:lnSpc>
                        <a:spcBef>
                          <a:spcPts val="0"/>
                        </a:spcBef>
                        <a:spcAft>
                          <a:spcPts val="0"/>
                        </a:spcAft>
                        <a:buNone/>
                      </a:pPr>
                      <a:r>
                        <a:rPr lang="en" sz="800"/>
                        <a:t>University of Massachusetts Lowell</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Connector</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Occidental College</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Occidental</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Boston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Daily Free Press</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625">
                <a:tc>
                  <a:txBody>
                    <a:bodyPr/>
                    <a:lstStyle/>
                    <a:p>
                      <a:pPr indent="0" lvl="0" marL="0" rtl="0" algn="ctr">
                        <a:lnSpc>
                          <a:spcPct val="115000"/>
                        </a:lnSpc>
                        <a:spcBef>
                          <a:spcPts val="0"/>
                        </a:spcBef>
                        <a:spcAft>
                          <a:spcPts val="0"/>
                        </a:spcAft>
                        <a:buNone/>
                      </a:pPr>
                      <a:r>
                        <a:rPr lang="en" sz="800"/>
                        <a:t>University of Wisconsin-Superior</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Promethean</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60850">
                <a:tc>
                  <a:txBody>
                    <a:bodyPr/>
                    <a:lstStyle/>
                    <a:p>
                      <a:pPr indent="0" lvl="0" marL="0" rtl="0" algn="ctr">
                        <a:lnSpc>
                          <a:spcPct val="115000"/>
                        </a:lnSpc>
                        <a:spcBef>
                          <a:spcPts val="0"/>
                        </a:spcBef>
                        <a:spcAft>
                          <a:spcPts val="0"/>
                        </a:spcAft>
                        <a:buNone/>
                      </a:pPr>
                      <a:r>
                        <a:rPr lang="en" sz="800"/>
                        <a:t>Barry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DDDDDD"/>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Buccaneer</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DDDDDD"/>
                      </a:solidFill>
                      <a:prstDash val="solid"/>
                      <a:round/>
                      <a:headEnd len="sm" w="sm" type="none"/>
                      <a:tailEnd len="sm" w="sm" type="none"/>
                    </a:lnB>
                  </a:tcPr>
                </a:tc>
              </a:tr>
              <a:tr h="160850">
                <a:tc>
                  <a:txBody>
                    <a:bodyPr/>
                    <a:lstStyle/>
                    <a:p>
                      <a:pPr indent="0" lvl="0" marL="0" rtl="0" algn="ctr">
                        <a:lnSpc>
                          <a:spcPct val="115000"/>
                        </a:lnSpc>
                        <a:spcBef>
                          <a:spcPts val="0"/>
                        </a:spcBef>
                        <a:spcAft>
                          <a:spcPts val="0"/>
                        </a:spcAft>
                        <a:buNone/>
                      </a:pPr>
                      <a:r>
                        <a:rPr lang="en" sz="800"/>
                        <a:t>Cornell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Cornell Daily Sun</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CCCCCC"/>
                      </a:solidFill>
                      <a:prstDash val="solid"/>
                      <a:round/>
                      <a:headEnd len="sm" w="sm" type="none"/>
                      <a:tailEnd len="sm" w="sm" type="none"/>
                    </a:lnB>
                  </a:tcPr>
                </a:tc>
              </a:tr>
              <a:tr h="160850">
                <a:tc>
                  <a:txBody>
                    <a:bodyPr/>
                    <a:lstStyle/>
                    <a:p>
                      <a:pPr indent="0" lvl="0" marL="0" rtl="0" algn="ctr">
                        <a:lnSpc>
                          <a:spcPct val="115000"/>
                        </a:lnSpc>
                        <a:spcBef>
                          <a:spcPts val="0"/>
                        </a:spcBef>
                        <a:spcAft>
                          <a:spcPts val="0"/>
                        </a:spcAft>
                        <a:buNone/>
                      </a:pPr>
                      <a:r>
                        <a:rPr lang="en" sz="800"/>
                        <a:t>Troy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Tropolitan</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60850">
                <a:tc>
                  <a:txBody>
                    <a:bodyPr/>
                    <a:lstStyle/>
                    <a:p>
                      <a:pPr indent="0" lvl="0" marL="0" rtl="0" algn="ctr">
                        <a:lnSpc>
                          <a:spcPct val="115000"/>
                        </a:lnSpc>
                        <a:spcBef>
                          <a:spcPts val="0"/>
                        </a:spcBef>
                        <a:spcAft>
                          <a:spcPts val="0"/>
                        </a:spcAft>
                        <a:buNone/>
                      </a:pPr>
                      <a:r>
                        <a:rPr lang="en" sz="800"/>
                        <a:t>Contra Costa College</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Advocate</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60850">
                <a:tc>
                  <a:txBody>
                    <a:bodyPr/>
                    <a:lstStyle/>
                    <a:p>
                      <a:pPr indent="0" lvl="0" marL="0" rtl="0" algn="ctr">
                        <a:lnSpc>
                          <a:spcPct val="115000"/>
                        </a:lnSpc>
                        <a:spcBef>
                          <a:spcPts val="0"/>
                        </a:spcBef>
                        <a:spcAft>
                          <a:spcPts val="0"/>
                        </a:spcAft>
                        <a:buNone/>
                      </a:pPr>
                      <a:r>
                        <a:rPr lang="en" sz="800"/>
                        <a:t>Bethel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Clarion</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60850">
                <a:tc>
                  <a:txBody>
                    <a:bodyPr/>
                    <a:lstStyle/>
                    <a:p>
                      <a:pPr indent="0" lvl="0" marL="0" rtl="0" algn="ctr">
                        <a:lnSpc>
                          <a:spcPct val="115000"/>
                        </a:lnSpc>
                        <a:spcBef>
                          <a:spcPts val="0"/>
                        </a:spcBef>
                        <a:spcAft>
                          <a:spcPts val="0"/>
                        </a:spcAft>
                        <a:buNone/>
                      </a:pPr>
                      <a:r>
                        <a:rPr lang="en" sz="800"/>
                        <a:t>Washington State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Daily Evergreen</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60850">
                <a:tc>
                  <a:txBody>
                    <a:bodyPr/>
                    <a:lstStyle/>
                    <a:p>
                      <a:pPr indent="0" lvl="0" marL="0" rtl="0" algn="ctr">
                        <a:lnSpc>
                          <a:spcPct val="115000"/>
                        </a:lnSpc>
                        <a:spcBef>
                          <a:spcPts val="0"/>
                        </a:spcBef>
                        <a:spcAft>
                          <a:spcPts val="0"/>
                        </a:spcAft>
                        <a:buNone/>
                      </a:pPr>
                      <a:r>
                        <a:rPr lang="en" sz="800"/>
                        <a:t>Pima Community College</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Pima Post</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graphicFrame>
        <p:nvGraphicFramePr>
          <p:cNvPr id="1835" name="Google Shape;1835;p71"/>
          <p:cNvGraphicFramePr/>
          <p:nvPr/>
        </p:nvGraphicFramePr>
        <p:xfrm>
          <a:off x="4572000" y="454863"/>
          <a:ext cx="3000000" cy="3000000"/>
        </p:xfrm>
        <a:graphic>
          <a:graphicData uri="http://schemas.openxmlformats.org/drawingml/2006/table">
            <a:tbl>
              <a:tblPr>
                <a:noFill/>
                <a:tableStyleId>{A251886D-8E7F-4A76-8D01-E7F6D264FCC7}</a:tableStyleId>
              </a:tblPr>
              <a:tblGrid>
                <a:gridCol w="2025400"/>
                <a:gridCol w="2025400"/>
              </a:tblGrid>
              <a:tr h="160850">
                <a:tc>
                  <a:txBody>
                    <a:bodyPr/>
                    <a:lstStyle/>
                    <a:p>
                      <a:pPr indent="0" lvl="0" marL="0" rtl="0" algn="ctr">
                        <a:lnSpc>
                          <a:spcPct val="115000"/>
                        </a:lnSpc>
                        <a:spcBef>
                          <a:spcPts val="0"/>
                        </a:spcBef>
                        <a:spcAft>
                          <a:spcPts val="0"/>
                        </a:spcAft>
                        <a:buNone/>
                      </a:pPr>
                      <a:r>
                        <a:rPr b="1" lang="en" sz="800">
                          <a:solidFill>
                            <a:srgbClr val="333333"/>
                          </a:solidFill>
                        </a:rPr>
                        <a:t>university</a:t>
                      </a:r>
                      <a:endParaRPr b="1" sz="800">
                        <a:solidFill>
                          <a:srgbClr val="333333"/>
                        </a:solidFill>
                      </a:endParaRPr>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19050">
                      <a:solidFill>
                        <a:srgbClr val="DDDDDD"/>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b="1" lang="en" sz="800">
                          <a:solidFill>
                            <a:srgbClr val="333333"/>
                          </a:solidFill>
                          <a:latin typeface="Helvetica Neue"/>
                          <a:ea typeface="Helvetica Neue"/>
                          <a:cs typeface="Helvetica Neue"/>
                          <a:sym typeface="Helvetica Neue"/>
                        </a:rPr>
                        <a:t>newspaper</a:t>
                      </a:r>
                      <a:endParaRPr b="1" sz="800">
                        <a:solidFill>
                          <a:srgbClr val="333333"/>
                        </a:solidFill>
                        <a:latin typeface="Helvetica Neue"/>
                        <a:ea typeface="Helvetica Neue"/>
                        <a:cs typeface="Helvetica Neue"/>
                        <a:sym typeface="Helvetica Neue"/>
                      </a:endParaRPr>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19050">
                      <a:solidFill>
                        <a:srgbClr val="DDDDDD"/>
                      </a:solidFill>
                      <a:prstDash val="solid"/>
                      <a:round/>
                      <a:headEnd len="sm" w="sm" type="none"/>
                      <a:tailEnd len="sm" w="sm" type="none"/>
                    </a:lnB>
                    <a:solidFill>
                      <a:schemeClr val="accent1"/>
                    </a:solidFill>
                  </a:tcPr>
                </a:tc>
              </a:tr>
              <a:tr h="225975">
                <a:tc>
                  <a:txBody>
                    <a:bodyPr/>
                    <a:lstStyle/>
                    <a:p>
                      <a:pPr indent="0" lvl="0" marL="0" rtl="0" algn="ctr">
                        <a:lnSpc>
                          <a:spcPct val="115000"/>
                        </a:lnSpc>
                        <a:spcBef>
                          <a:spcPts val="0"/>
                        </a:spcBef>
                        <a:spcAft>
                          <a:spcPts val="0"/>
                        </a:spcAft>
                        <a:buNone/>
                      </a:pPr>
                      <a:r>
                        <a:rPr lang="en" sz="800"/>
                        <a:t>Palm Beach Atlantic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19050">
                      <a:solidFill>
                        <a:srgbClr val="DDDDDD"/>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Beacon Today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19050">
                      <a:solidFill>
                        <a:srgbClr val="DDDDDD"/>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University of Iowa</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Daily Iowan</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56475">
                <a:tc>
                  <a:txBody>
                    <a:bodyPr/>
                    <a:lstStyle/>
                    <a:p>
                      <a:pPr indent="0" lvl="0" marL="0" rtl="0" algn="ctr">
                        <a:lnSpc>
                          <a:spcPct val="115000"/>
                        </a:lnSpc>
                        <a:spcBef>
                          <a:spcPts val="0"/>
                        </a:spcBef>
                        <a:spcAft>
                          <a:spcPts val="0"/>
                        </a:spcAft>
                        <a:buNone/>
                      </a:pPr>
                      <a:r>
                        <a:rPr lang="en" sz="800"/>
                        <a:t>Duquesne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Duquesne Duke</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5975">
                <a:tc>
                  <a:txBody>
                    <a:bodyPr/>
                    <a:lstStyle/>
                    <a:p>
                      <a:pPr indent="0" lvl="0" marL="0" rtl="0" algn="ctr">
                        <a:lnSpc>
                          <a:spcPct val="115000"/>
                        </a:lnSpc>
                        <a:spcBef>
                          <a:spcPts val="0"/>
                        </a:spcBef>
                        <a:spcAft>
                          <a:spcPts val="0"/>
                        </a:spcAft>
                        <a:buNone/>
                      </a:pPr>
                      <a:r>
                        <a:rPr lang="en" sz="800"/>
                        <a:t>Illinois Wesleyan University</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Argus</a:t>
                      </a:r>
                      <a:endParaRPr sz="800"/>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5975">
                <a:tc>
                  <a:txBody>
                    <a:bodyPr/>
                    <a:lstStyle/>
                    <a:p>
                      <a:pPr indent="0" lvl="0" marL="0" rtl="0" algn="ctr">
                        <a:lnSpc>
                          <a:spcPct val="115000"/>
                        </a:lnSpc>
                        <a:spcBef>
                          <a:spcPts val="0"/>
                        </a:spcBef>
                        <a:spcAft>
                          <a:spcPts val="0"/>
                        </a:spcAft>
                        <a:buNone/>
                      </a:pPr>
                      <a:r>
                        <a:rPr lang="en" sz="800"/>
                        <a:t>Western Kentucky University</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College Heights Herald</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Wheaton College</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Wheaton Wire</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Cerritos College</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Talon Marks</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DePaul University</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DePaulia</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Columbia College</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Columbia Chronicle</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Oregon State University</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Daily Barometer</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Fordham University</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Fordham Ram</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Fordham University</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Observer</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Ohio State University</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Lantern</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5975">
                <a:tc>
                  <a:txBody>
                    <a:bodyPr/>
                    <a:lstStyle/>
                    <a:p>
                      <a:pPr indent="0" lvl="0" marL="0" rtl="0" algn="ctr">
                        <a:lnSpc>
                          <a:spcPct val="115000"/>
                        </a:lnSpc>
                        <a:spcBef>
                          <a:spcPts val="0"/>
                        </a:spcBef>
                        <a:spcAft>
                          <a:spcPts val="0"/>
                        </a:spcAft>
                        <a:buNone/>
                      </a:pPr>
                      <a:r>
                        <a:rPr lang="en" sz="800"/>
                        <a:t>University of Nevada, Las Vegas</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Scarlet &amp; Gray Free Press</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25975">
                <a:tc>
                  <a:txBody>
                    <a:bodyPr/>
                    <a:lstStyle/>
                    <a:p>
                      <a:pPr indent="0" lvl="0" marL="0" rtl="0" algn="ctr">
                        <a:lnSpc>
                          <a:spcPct val="115000"/>
                        </a:lnSpc>
                        <a:spcBef>
                          <a:spcPts val="0"/>
                        </a:spcBef>
                        <a:spcAft>
                          <a:spcPts val="0"/>
                        </a:spcAft>
                        <a:buNone/>
                      </a:pPr>
                      <a:r>
                        <a:rPr lang="en" sz="800"/>
                        <a:t>Austin Peay State University</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All State</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Emory University</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Emory Wheel</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Whitman College</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Pioneer</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Swarthmore College</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Phoenix</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Arkansas Tech University</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Arka Tech</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Foothill College</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Sentinel</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University of Vermont</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The Vermont Cynic</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72950">
                <a:tc>
                  <a:txBody>
                    <a:bodyPr/>
                    <a:lstStyle/>
                    <a:p>
                      <a:pPr indent="0" lvl="0" marL="0" rtl="0" algn="ctr">
                        <a:lnSpc>
                          <a:spcPct val="115000"/>
                        </a:lnSpc>
                        <a:spcBef>
                          <a:spcPts val="0"/>
                        </a:spcBef>
                        <a:spcAft>
                          <a:spcPts val="0"/>
                        </a:spcAft>
                        <a:buNone/>
                      </a:pPr>
                      <a:r>
                        <a:rPr lang="en" sz="800"/>
                        <a:t>University of North Dakota</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800"/>
                        <a:t>Dakota Student</a:t>
                      </a:r>
                      <a:endParaRPr sz="800"/>
                    </a:p>
                  </a:txBody>
                  <a:tcPr marT="19050" marB="19050" marR="28575" marL="28575"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
        <p:nvSpPr>
          <p:cNvPr id="1836" name="Google Shape;1836;p71"/>
          <p:cNvSpPr/>
          <p:nvPr/>
        </p:nvSpPr>
        <p:spPr>
          <a:xfrm>
            <a:off x="2558400" y="4805825"/>
            <a:ext cx="4027200" cy="21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000"/>
              <a:t>Figure 6. List of US universities students newspapers scraped</a:t>
            </a:r>
            <a:endParaRPr i="1" sz="1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0" name="Shape 1840"/>
        <p:cNvGrpSpPr/>
        <p:nvPr/>
      </p:nvGrpSpPr>
      <p:grpSpPr>
        <a:xfrm>
          <a:off x="0" y="0"/>
          <a:ext cx="0" cy="0"/>
          <a:chOff x="0" y="0"/>
          <a:chExt cx="0" cy="0"/>
        </a:xfrm>
      </p:grpSpPr>
      <p:sp>
        <p:nvSpPr>
          <p:cNvPr id="1841" name="Google Shape;1841;p72"/>
          <p:cNvSpPr txBox="1"/>
          <p:nvPr/>
        </p:nvSpPr>
        <p:spPr>
          <a:xfrm>
            <a:off x="0" y="-22125"/>
            <a:ext cx="47874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Itim"/>
                <a:ea typeface="Itim"/>
                <a:cs typeface="Itim"/>
                <a:sym typeface="Itim"/>
              </a:rPr>
              <a:t>List of UK universities newspapers</a:t>
            </a:r>
            <a:endParaRPr sz="1900">
              <a:latin typeface="Itim"/>
              <a:ea typeface="Itim"/>
              <a:cs typeface="Itim"/>
              <a:sym typeface="Itim"/>
            </a:endParaRPr>
          </a:p>
        </p:txBody>
      </p:sp>
      <p:graphicFrame>
        <p:nvGraphicFramePr>
          <p:cNvPr id="1842" name="Google Shape;1842;p72"/>
          <p:cNvGraphicFramePr/>
          <p:nvPr/>
        </p:nvGraphicFramePr>
        <p:xfrm>
          <a:off x="287500" y="454863"/>
          <a:ext cx="3000000" cy="3000000"/>
        </p:xfrm>
        <a:graphic>
          <a:graphicData uri="http://schemas.openxmlformats.org/drawingml/2006/table">
            <a:tbl>
              <a:tblPr>
                <a:noFill/>
                <a:tableStyleId>{A251886D-8E7F-4A76-8D01-E7F6D264FCC7}</a:tableStyleId>
              </a:tblPr>
              <a:tblGrid>
                <a:gridCol w="2025400"/>
                <a:gridCol w="2025400"/>
              </a:tblGrid>
              <a:tr h="141125">
                <a:tc>
                  <a:txBody>
                    <a:bodyPr/>
                    <a:lstStyle/>
                    <a:p>
                      <a:pPr indent="0" lvl="0" marL="0" rtl="0" algn="ctr">
                        <a:lnSpc>
                          <a:spcPct val="115000"/>
                        </a:lnSpc>
                        <a:spcBef>
                          <a:spcPts val="0"/>
                        </a:spcBef>
                        <a:spcAft>
                          <a:spcPts val="0"/>
                        </a:spcAft>
                        <a:buNone/>
                      </a:pPr>
                      <a:r>
                        <a:rPr b="1" lang="en" sz="800">
                          <a:solidFill>
                            <a:srgbClr val="333333"/>
                          </a:solidFill>
                        </a:rPr>
                        <a:t>university</a:t>
                      </a:r>
                      <a:endParaRPr b="1" sz="800">
                        <a:solidFill>
                          <a:srgbClr val="333333"/>
                        </a:solidFill>
                      </a:endParaRPr>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19050">
                      <a:solidFill>
                        <a:srgbClr val="DDDDDD"/>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b="1" lang="en" sz="800">
                          <a:solidFill>
                            <a:srgbClr val="333333"/>
                          </a:solidFill>
                          <a:latin typeface="Helvetica Neue"/>
                          <a:ea typeface="Helvetica Neue"/>
                          <a:cs typeface="Helvetica Neue"/>
                          <a:sym typeface="Helvetica Neue"/>
                        </a:rPr>
                        <a:t>newspaper</a:t>
                      </a:r>
                      <a:endParaRPr b="1" sz="800">
                        <a:solidFill>
                          <a:srgbClr val="333333"/>
                        </a:solidFill>
                        <a:latin typeface="Helvetica Neue"/>
                        <a:ea typeface="Helvetica Neue"/>
                        <a:cs typeface="Helvetica Neue"/>
                        <a:sym typeface="Helvetica Neue"/>
                      </a:endParaRPr>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19050">
                      <a:solidFill>
                        <a:srgbClr val="DDDDDD"/>
                      </a:solidFill>
                      <a:prstDash val="solid"/>
                      <a:round/>
                      <a:headEnd len="sm" w="sm" type="none"/>
                      <a:tailEnd len="sm" w="sm" type="none"/>
                    </a:lnB>
                    <a:solidFill>
                      <a:schemeClr val="accent1"/>
                    </a:solidFill>
                  </a:tcPr>
                </a:tc>
              </a:tr>
              <a:tr h="190400">
                <a:tc>
                  <a:txBody>
                    <a:bodyPr/>
                    <a:lstStyle/>
                    <a:p>
                      <a:pPr indent="0" lvl="0" marL="0" rtl="0" algn="ctr">
                        <a:lnSpc>
                          <a:spcPct val="115000"/>
                        </a:lnSpc>
                        <a:spcBef>
                          <a:spcPts val="0"/>
                        </a:spcBef>
                        <a:spcAft>
                          <a:spcPts val="0"/>
                        </a:spcAft>
                        <a:buNone/>
                      </a:pPr>
                      <a:r>
                        <a:rPr lang="en" sz="800">
                          <a:solidFill>
                            <a:srgbClr val="333333"/>
                          </a:solidFill>
                        </a:rPr>
                        <a:t>None</a:t>
                      </a:r>
                      <a:endParaRPr sz="800">
                        <a:solidFill>
                          <a:srgbClr val="333333"/>
                        </a:solidFill>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19050">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National Student</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19050">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8750">
                <a:tc>
                  <a:txBody>
                    <a:bodyPr/>
                    <a:lstStyle/>
                    <a:p>
                      <a:pPr indent="0" lvl="0" marL="0" rtl="0" algn="ctr">
                        <a:lnSpc>
                          <a:spcPct val="115000"/>
                        </a:lnSpc>
                        <a:spcBef>
                          <a:spcPts val="0"/>
                        </a:spcBef>
                        <a:spcAft>
                          <a:spcPts val="0"/>
                        </a:spcAft>
                        <a:buNone/>
                      </a:pPr>
                      <a:r>
                        <a:rPr lang="en" sz="800">
                          <a:solidFill>
                            <a:srgbClr val="333333"/>
                          </a:solidFill>
                        </a:rPr>
                        <a:t>None</a:t>
                      </a:r>
                      <a:endParaRPr sz="800">
                        <a:solidFill>
                          <a:srgbClr val="333333"/>
                        </a:solidFill>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Student Pocket Guide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80900">
                <a:tc>
                  <a:txBody>
                    <a:bodyPr/>
                    <a:lstStyle/>
                    <a:p>
                      <a:pPr indent="0" lvl="0" marL="0" rtl="0" algn="ctr">
                        <a:lnSpc>
                          <a:spcPct val="115000"/>
                        </a:lnSpc>
                        <a:spcBef>
                          <a:spcPts val="0"/>
                        </a:spcBef>
                        <a:spcAft>
                          <a:spcPts val="0"/>
                        </a:spcAft>
                        <a:buNone/>
                      </a:pPr>
                      <a:r>
                        <a:rPr lang="en" sz="800"/>
                        <a:t>University of Birmingham</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Redbrick</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90400">
                <a:tc>
                  <a:txBody>
                    <a:bodyPr/>
                    <a:lstStyle/>
                    <a:p>
                      <a:pPr indent="0" lvl="0" marL="0" rtl="0" algn="ctr">
                        <a:lnSpc>
                          <a:spcPct val="115000"/>
                        </a:lnSpc>
                        <a:spcBef>
                          <a:spcPts val="0"/>
                        </a:spcBef>
                        <a:spcAft>
                          <a:spcPts val="0"/>
                        </a:spcAft>
                        <a:buNone/>
                      </a:pPr>
                      <a:r>
                        <a:rPr lang="en" sz="800"/>
                        <a:t>Bournemouth University</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BUzz</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8750">
                <a:tc>
                  <a:txBody>
                    <a:bodyPr/>
                    <a:lstStyle/>
                    <a:p>
                      <a:pPr indent="0" lvl="0" marL="0" rtl="0" algn="ctr">
                        <a:lnSpc>
                          <a:spcPct val="115000"/>
                        </a:lnSpc>
                        <a:spcBef>
                          <a:spcPts val="0"/>
                        </a:spcBef>
                        <a:spcAft>
                          <a:spcPts val="0"/>
                        </a:spcAft>
                        <a:buNone/>
                      </a:pPr>
                      <a:r>
                        <a:rPr lang="en" sz="800"/>
                        <a:t>University of Brighton - The Verse</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Verse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8750">
                <a:tc>
                  <a:txBody>
                    <a:bodyPr/>
                    <a:lstStyle/>
                    <a:p>
                      <a:pPr indent="0" lvl="0" marL="0" rtl="0" algn="ctr">
                        <a:lnSpc>
                          <a:spcPct val="115000"/>
                        </a:lnSpc>
                        <a:spcBef>
                          <a:spcPts val="0"/>
                        </a:spcBef>
                        <a:spcAft>
                          <a:spcPts val="0"/>
                        </a:spcAft>
                        <a:buNone/>
                      </a:pPr>
                      <a:r>
                        <a:rPr lang="en" sz="800"/>
                        <a:t>British and Irish Modern Music Institute</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LDN Music Magazine (London)</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90400">
                <a:tc>
                  <a:txBody>
                    <a:bodyPr/>
                    <a:lstStyle/>
                    <a:p>
                      <a:pPr indent="0" lvl="0" marL="0" rtl="0" algn="ctr">
                        <a:lnSpc>
                          <a:spcPct val="115000"/>
                        </a:lnSpc>
                        <a:spcBef>
                          <a:spcPts val="0"/>
                        </a:spcBef>
                        <a:spcAft>
                          <a:spcPts val="0"/>
                        </a:spcAft>
                        <a:buNone/>
                      </a:pPr>
                      <a:r>
                        <a:rPr lang="en" sz="800"/>
                        <a:t>University of Cambridge</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Varsity</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8750">
                <a:tc>
                  <a:txBody>
                    <a:bodyPr/>
                    <a:lstStyle/>
                    <a:p>
                      <a:pPr indent="0" lvl="0" marL="0" rtl="0" algn="ctr">
                        <a:lnSpc>
                          <a:spcPct val="115000"/>
                        </a:lnSpc>
                        <a:spcBef>
                          <a:spcPts val="0"/>
                        </a:spcBef>
                        <a:spcAft>
                          <a:spcPts val="0"/>
                        </a:spcAft>
                        <a:buNone/>
                      </a:pPr>
                      <a:r>
                        <a:rPr lang="en" sz="800"/>
                        <a:t>University of Central Lancashire</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Pulse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90400">
                <a:tc>
                  <a:txBody>
                    <a:bodyPr/>
                    <a:lstStyle/>
                    <a:p>
                      <a:pPr indent="0" lvl="0" marL="0" rtl="0" algn="ctr">
                        <a:lnSpc>
                          <a:spcPct val="115000"/>
                        </a:lnSpc>
                        <a:spcBef>
                          <a:spcPts val="0"/>
                        </a:spcBef>
                        <a:spcAft>
                          <a:spcPts val="0"/>
                        </a:spcAft>
                        <a:buNone/>
                      </a:pPr>
                      <a:r>
                        <a:rPr lang="en" sz="800"/>
                        <a:t>Durham University</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Palatinate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8750">
                <a:tc>
                  <a:txBody>
                    <a:bodyPr/>
                    <a:lstStyle/>
                    <a:p>
                      <a:pPr indent="0" lvl="0" marL="0" rtl="0" algn="ctr">
                        <a:lnSpc>
                          <a:spcPct val="115000"/>
                        </a:lnSpc>
                        <a:spcBef>
                          <a:spcPts val="0"/>
                        </a:spcBef>
                        <a:spcAft>
                          <a:spcPts val="0"/>
                        </a:spcAft>
                        <a:buNone/>
                      </a:pPr>
                      <a:r>
                        <a:rPr lang="en" sz="800"/>
                        <a:t>Durham University</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Bubble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90400">
                <a:tc>
                  <a:txBody>
                    <a:bodyPr/>
                    <a:lstStyle/>
                    <a:p>
                      <a:pPr indent="0" lvl="0" marL="0" rtl="0" algn="ctr">
                        <a:lnSpc>
                          <a:spcPct val="115000"/>
                        </a:lnSpc>
                        <a:spcBef>
                          <a:spcPts val="0"/>
                        </a:spcBef>
                        <a:spcAft>
                          <a:spcPts val="0"/>
                        </a:spcAft>
                        <a:buNone/>
                      </a:pPr>
                      <a:r>
                        <a:rPr lang="en" sz="800"/>
                        <a:t>University of East Anglia</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Concrete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8750">
                <a:tc>
                  <a:txBody>
                    <a:bodyPr/>
                    <a:lstStyle/>
                    <a:p>
                      <a:pPr indent="0" lvl="0" marL="0" rtl="0" algn="ctr">
                        <a:lnSpc>
                          <a:spcPct val="115000"/>
                        </a:lnSpc>
                        <a:spcBef>
                          <a:spcPts val="0"/>
                        </a:spcBef>
                        <a:spcAft>
                          <a:spcPts val="0"/>
                        </a:spcAft>
                        <a:buNone/>
                      </a:pPr>
                      <a:r>
                        <a:rPr lang="en" sz="800"/>
                        <a:t>University of Exeter</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Exeposé</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8750">
                <a:tc>
                  <a:txBody>
                    <a:bodyPr/>
                    <a:lstStyle/>
                    <a:p>
                      <a:pPr indent="0" lvl="0" marL="0" rtl="0" algn="ctr">
                        <a:lnSpc>
                          <a:spcPct val="115000"/>
                        </a:lnSpc>
                        <a:spcBef>
                          <a:spcPts val="0"/>
                        </a:spcBef>
                        <a:spcAft>
                          <a:spcPts val="0"/>
                        </a:spcAft>
                        <a:buNone/>
                      </a:pPr>
                      <a:r>
                        <a:rPr lang="en" sz="800"/>
                        <a:t>Falmouth University &amp; University of Exeter</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Falmouth Anchor</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8750">
                <a:tc>
                  <a:txBody>
                    <a:bodyPr/>
                    <a:lstStyle/>
                    <a:p>
                      <a:pPr indent="0" lvl="0" marL="0" rtl="0" algn="ctr">
                        <a:lnSpc>
                          <a:spcPct val="115000"/>
                        </a:lnSpc>
                        <a:spcBef>
                          <a:spcPts val="0"/>
                        </a:spcBef>
                        <a:spcAft>
                          <a:spcPts val="0"/>
                        </a:spcAft>
                        <a:buNone/>
                      </a:pPr>
                      <a:r>
                        <a:rPr lang="en" sz="800"/>
                        <a:t>Lancaster University</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SCAN</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90400">
                <a:tc>
                  <a:txBody>
                    <a:bodyPr/>
                    <a:lstStyle/>
                    <a:p>
                      <a:pPr indent="0" lvl="0" marL="0" rtl="0" algn="ctr">
                        <a:lnSpc>
                          <a:spcPct val="115000"/>
                        </a:lnSpc>
                        <a:spcBef>
                          <a:spcPts val="0"/>
                        </a:spcBef>
                        <a:spcAft>
                          <a:spcPts val="0"/>
                        </a:spcAft>
                        <a:buNone/>
                      </a:pPr>
                      <a:r>
                        <a:rPr lang="en" sz="800"/>
                        <a:t>University of Leeds</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Leeds Student</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8750">
                <a:tc>
                  <a:txBody>
                    <a:bodyPr/>
                    <a:lstStyle/>
                    <a:p>
                      <a:pPr indent="0" lvl="0" marL="0" rtl="0" algn="ctr">
                        <a:lnSpc>
                          <a:spcPct val="115000"/>
                        </a:lnSpc>
                        <a:spcBef>
                          <a:spcPts val="0"/>
                        </a:spcBef>
                        <a:spcAft>
                          <a:spcPts val="0"/>
                        </a:spcAft>
                        <a:buNone/>
                      </a:pPr>
                      <a:r>
                        <a:rPr lang="en" sz="800"/>
                        <a:t>University of Leicester</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Leicester Student Magazine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8750">
                <a:tc>
                  <a:txBody>
                    <a:bodyPr/>
                    <a:lstStyle/>
                    <a:p>
                      <a:pPr indent="0" lvl="0" marL="0" rtl="0" algn="ctr">
                        <a:lnSpc>
                          <a:spcPct val="115000"/>
                        </a:lnSpc>
                        <a:spcBef>
                          <a:spcPts val="0"/>
                        </a:spcBef>
                        <a:spcAft>
                          <a:spcPts val="0"/>
                        </a:spcAft>
                        <a:buNone/>
                      </a:pPr>
                      <a:r>
                        <a:rPr lang="en" sz="800"/>
                        <a:t>University of Lincoln</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Linc</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90400">
                <a:tc>
                  <a:txBody>
                    <a:bodyPr/>
                    <a:lstStyle/>
                    <a:p>
                      <a:pPr indent="0" lvl="0" marL="0" rtl="0" algn="ctr">
                        <a:lnSpc>
                          <a:spcPct val="115000"/>
                        </a:lnSpc>
                        <a:spcBef>
                          <a:spcPts val="0"/>
                        </a:spcBef>
                        <a:spcAft>
                          <a:spcPts val="0"/>
                        </a:spcAft>
                        <a:buNone/>
                      </a:pPr>
                      <a:r>
                        <a:rPr lang="en" sz="800"/>
                        <a:t>University of Liverpool</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Sphinx</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89900">
                <a:tc>
                  <a:txBody>
                    <a:bodyPr/>
                    <a:lstStyle/>
                    <a:p>
                      <a:pPr indent="0" lvl="0" marL="0" rtl="0" algn="ctr">
                        <a:lnSpc>
                          <a:spcPct val="115000"/>
                        </a:lnSpc>
                        <a:spcBef>
                          <a:spcPts val="0"/>
                        </a:spcBef>
                        <a:spcAft>
                          <a:spcPts val="0"/>
                        </a:spcAft>
                        <a:buNone/>
                      </a:pPr>
                      <a:r>
                        <a:rPr lang="en" sz="800"/>
                        <a:t>University of the Arts London</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Artefact</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89900">
                <a:tc>
                  <a:txBody>
                    <a:bodyPr/>
                    <a:lstStyle/>
                    <a:p>
                      <a:pPr indent="0" lvl="0" marL="0" rtl="0" algn="ctr">
                        <a:lnSpc>
                          <a:spcPct val="115000"/>
                        </a:lnSpc>
                        <a:spcBef>
                          <a:spcPts val="0"/>
                        </a:spcBef>
                        <a:spcAft>
                          <a:spcPts val="0"/>
                        </a:spcAft>
                        <a:buNone/>
                      </a:pPr>
                      <a:r>
                        <a:rPr lang="en" sz="800"/>
                        <a:t>King's College London</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Roar News</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89900">
                <a:tc>
                  <a:txBody>
                    <a:bodyPr/>
                    <a:lstStyle/>
                    <a:p>
                      <a:pPr indent="0" lvl="0" marL="0" rtl="0" algn="ctr">
                        <a:lnSpc>
                          <a:spcPct val="115000"/>
                        </a:lnSpc>
                        <a:spcBef>
                          <a:spcPts val="0"/>
                        </a:spcBef>
                        <a:spcAft>
                          <a:spcPts val="0"/>
                        </a:spcAft>
                        <a:buNone/>
                      </a:pPr>
                      <a:r>
                        <a:rPr lang="en" sz="800"/>
                        <a:t>London School of Economics</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Beaver</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89900">
                <a:tc>
                  <a:txBody>
                    <a:bodyPr/>
                    <a:lstStyle/>
                    <a:p>
                      <a:pPr indent="0" lvl="0" marL="0" rtl="0" algn="ctr">
                        <a:lnSpc>
                          <a:spcPct val="115000"/>
                        </a:lnSpc>
                        <a:spcBef>
                          <a:spcPts val="0"/>
                        </a:spcBef>
                        <a:spcAft>
                          <a:spcPts val="0"/>
                        </a:spcAft>
                        <a:buNone/>
                      </a:pPr>
                      <a:r>
                        <a:rPr lang="en" sz="800"/>
                        <a:t>Royal Holloway, University of London</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Orbital (official)</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bl>
          </a:graphicData>
        </a:graphic>
      </p:graphicFrame>
      <p:graphicFrame>
        <p:nvGraphicFramePr>
          <p:cNvPr id="1843" name="Google Shape;1843;p72"/>
          <p:cNvGraphicFramePr/>
          <p:nvPr/>
        </p:nvGraphicFramePr>
        <p:xfrm>
          <a:off x="4572000" y="454863"/>
          <a:ext cx="3000000" cy="3000000"/>
        </p:xfrm>
        <a:graphic>
          <a:graphicData uri="http://schemas.openxmlformats.org/drawingml/2006/table">
            <a:tbl>
              <a:tblPr>
                <a:noFill/>
                <a:tableStyleId>{A251886D-8E7F-4A76-8D01-E7F6D264FCC7}</a:tableStyleId>
              </a:tblPr>
              <a:tblGrid>
                <a:gridCol w="2025400"/>
                <a:gridCol w="2025400"/>
              </a:tblGrid>
              <a:tr h="152575">
                <a:tc>
                  <a:txBody>
                    <a:bodyPr/>
                    <a:lstStyle/>
                    <a:p>
                      <a:pPr indent="0" lvl="0" marL="0" rtl="0" algn="ctr">
                        <a:lnSpc>
                          <a:spcPct val="115000"/>
                        </a:lnSpc>
                        <a:spcBef>
                          <a:spcPts val="0"/>
                        </a:spcBef>
                        <a:spcAft>
                          <a:spcPts val="0"/>
                        </a:spcAft>
                        <a:buNone/>
                      </a:pPr>
                      <a:r>
                        <a:rPr b="1" lang="en" sz="800">
                          <a:solidFill>
                            <a:srgbClr val="333333"/>
                          </a:solidFill>
                        </a:rPr>
                        <a:t>university</a:t>
                      </a:r>
                      <a:endParaRPr b="1" sz="800">
                        <a:solidFill>
                          <a:srgbClr val="333333"/>
                        </a:solidFill>
                      </a:endParaRPr>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b="1" lang="en" sz="800">
                          <a:solidFill>
                            <a:srgbClr val="333333"/>
                          </a:solidFill>
                          <a:latin typeface="Helvetica Neue"/>
                          <a:ea typeface="Helvetica Neue"/>
                          <a:cs typeface="Helvetica Neue"/>
                          <a:sym typeface="Helvetica Neue"/>
                        </a:rPr>
                        <a:t>newspaper</a:t>
                      </a:r>
                      <a:endParaRPr b="1" sz="800">
                        <a:solidFill>
                          <a:srgbClr val="333333"/>
                        </a:solidFill>
                        <a:latin typeface="Helvetica Neue"/>
                        <a:ea typeface="Helvetica Neue"/>
                        <a:cs typeface="Helvetica Neue"/>
                        <a:sym typeface="Helvetica Neue"/>
                      </a:endParaRPr>
                    </a:p>
                  </a:txBody>
                  <a:tcPr marT="0" marB="0" marR="0" marL="0" anchor="ctr">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DDDDDD"/>
                      </a:solidFill>
                      <a:prstDash val="solid"/>
                      <a:round/>
                      <a:headEnd len="sm" w="sm" type="none"/>
                      <a:tailEnd len="sm" w="sm" type="none"/>
                    </a:lnB>
                    <a:solidFill>
                      <a:schemeClr val="accent1"/>
                    </a:solidFill>
                  </a:tcPr>
                </a:tc>
              </a:tr>
              <a:tr h="214375">
                <a:tc>
                  <a:txBody>
                    <a:bodyPr/>
                    <a:lstStyle/>
                    <a:p>
                      <a:pPr indent="0" lvl="0" marL="0" rtl="0" algn="ctr">
                        <a:lnSpc>
                          <a:spcPct val="115000"/>
                        </a:lnSpc>
                        <a:spcBef>
                          <a:spcPts val="0"/>
                        </a:spcBef>
                        <a:spcAft>
                          <a:spcPts val="0"/>
                        </a:spcAft>
                        <a:buNone/>
                      </a:pPr>
                      <a:r>
                        <a:rPr lang="en" sz="800"/>
                        <a:t>Royal Holloway, University of London</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Founder (unofficial)</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214375">
                <a:tc>
                  <a:txBody>
                    <a:bodyPr/>
                    <a:lstStyle/>
                    <a:p>
                      <a:pPr indent="0" lvl="0" marL="0" rtl="0" algn="ctr">
                        <a:lnSpc>
                          <a:spcPct val="115000"/>
                        </a:lnSpc>
                        <a:spcBef>
                          <a:spcPts val="0"/>
                        </a:spcBef>
                        <a:spcAft>
                          <a:spcPts val="0"/>
                        </a:spcAft>
                        <a:buNone/>
                      </a:pPr>
                      <a:r>
                        <a:rPr lang="en" sz="800"/>
                        <a:t>School of Oriental and African Studies</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SOAS Spirit</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Queen Mary, University of London</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Print</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99350">
                <a:tc>
                  <a:txBody>
                    <a:bodyPr/>
                    <a:lstStyle/>
                    <a:p>
                      <a:pPr indent="0" lvl="0" marL="0" rtl="0" algn="ctr">
                        <a:lnSpc>
                          <a:spcPct val="115000"/>
                        </a:lnSpc>
                        <a:spcBef>
                          <a:spcPts val="0"/>
                        </a:spcBef>
                        <a:spcAft>
                          <a:spcPts val="0"/>
                        </a:spcAft>
                        <a:buNone/>
                      </a:pPr>
                      <a:r>
                        <a:rPr lang="en" sz="800"/>
                        <a:t>Manchester Metropolitan University</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aah-magazine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University of Manchester</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Mancunion (official)</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Newcastle University</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Courier</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University of Nottingham</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Impact</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Nottingham Trent University</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Platform Magazine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University of Oxford</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Oxford Blue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University of Oxford</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Oxford Student</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University of Oxford</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Cherwell</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214375">
                <a:tc>
                  <a:txBody>
                    <a:bodyPr/>
                    <a:lstStyle/>
                    <a:p>
                      <a:pPr indent="0" lvl="0" marL="0" rtl="0" algn="ctr">
                        <a:lnSpc>
                          <a:spcPct val="115000"/>
                        </a:lnSpc>
                        <a:spcBef>
                          <a:spcPts val="0"/>
                        </a:spcBef>
                        <a:spcAft>
                          <a:spcPts val="0"/>
                        </a:spcAft>
                        <a:buNone/>
                      </a:pPr>
                      <a:r>
                        <a:rPr lang="en" sz="800"/>
                        <a:t>University of Oxford</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Isis</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214375">
                <a:tc>
                  <a:txBody>
                    <a:bodyPr/>
                    <a:lstStyle/>
                    <a:p>
                      <a:pPr indent="0" lvl="0" marL="0" rtl="0" algn="ctr">
                        <a:lnSpc>
                          <a:spcPct val="115000"/>
                        </a:lnSpc>
                        <a:spcBef>
                          <a:spcPts val="0"/>
                        </a:spcBef>
                        <a:spcAft>
                          <a:spcPts val="0"/>
                        </a:spcAft>
                        <a:buNone/>
                      </a:pPr>
                      <a:r>
                        <a:rPr lang="en" sz="800"/>
                        <a:t>University of Sheffield</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Forge Press</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University of Southampton</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Wessex Scene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University of Southampton</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Edge (magazine)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University of Sussex</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Badger</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University of Warwick</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Boar</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University of Worcester</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Voice</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12400">
                <a:tc>
                  <a:txBody>
                    <a:bodyPr/>
                    <a:lstStyle/>
                    <a:p>
                      <a:pPr indent="0" lvl="0" marL="0" rtl="0" algn="ctr">
                        <a:lnSpc>
                          <a:spcPct val="115000"/>
                        </a:lnSpc>
                        <a:spcBef>
                          <a:spcPts val="0"/>
                        </a:spcBef>
                        <a:spcAft>
                          <a:spcPts val="0"/>
                        </a:spcAft>
                        <a:buNone/>
                      </a:pPr>
                      <a:r>
                        <a:rPr lang="en" sz="800"/>
                        <a:t>University of York</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York Vision</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r h="171675">
                <a:tc>
                  <a:txBody>
                    <a:bodyPr/>
                    <a:lstStyle/>
                    <a:p>
                      <a:pPr indent="0" lvl="0" marL="0" rtl="0" algn="ctr">
                        <a:lnSpc>
                          <a:spcPct val="115000"/>
                        </a:lnSpc>
                        <a:spcBef>
                          <a:spcPts val="0"/>
                        </a:spcBef>
                        <a:spcAft>
                          <a:spcPts val="0"/>
                        </a:spcAft>
                        <a:buNone/>
                      </a:pPr>
                      <a:r>
                        <a:rPr lang="en" sz="800"/>
                        <a:t>Queen's University Belfast</a:t>
                      </a:r>
                      <a:endParaRPr sz="8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800">
                          <a:solidFill>
                            <a:srgbClr val="333333"/>
                          </a:solidFill>
                          <a:latin typeface="Helvetica Neue"/>
                          <a:ea typeface="Helvetica Neue"/>
                          <a:cs typeface="Helvetica Neue"/>
                          <a:sym typeface="Helvetica Neue"/>
                        </a:rPr>
                        <a:t>The Gown</a:t>
                      </a:r>
                      <a:endParaRPr sz="800">
                        <a:solidFill>
                          <a:srgbClr val="333333"/>
                        </a:solidFill>
                        <a:latin typeface="Helvetica Neue"/>
                        <a:ea typeface="Helvetica Neue"/>
                        <a:cs typeface="Helvetica Neue"/>
                        <a:sym typeface="Helvetica Neue"/>
                      </a:endParaRPr>
                    </a:p>
                  </a:txBody>
                  <a:tcPr marT="19050" marB="19050" marR="28575" marL="28575">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DDDDDD"/>
                      </a:solidFill>
                      <a:prstDash val="solid"/>
                      <a:round/>
                      <a:headEnd len="sm" w="sm" type="none"/>
                      <a:tailEnd len="sm" w="sm" type="none"/>
                    </a:lnT>
                    <a:lnB cap="flat" cmpd="sng" w="9525">
                      <a:solidFill>
                        <a:srgbClr val="DDDDDD"/>
                      </a:solidFill>
                      <a:prstDash val="solid"/>
                      <a:round/>
                      <a:headEnd len="sm" w="sm" type="none"/>
                      <a:tailEnd len="sm" w="sm" type="none"/>
                    </a:lnB>
                    <a:solidFill>
                      <a:schemeClr val="lt1"/>
                    </a:solidFill>
                  </a:tcPr>
                </a:tc>
              </a:tr>
            </a:tbl>
          </a:graphicData>
        </a:graphic>
      </p:graphicFrame>
      <p:sp>
        <p:nvSpPr>
          <p:cNvPr id="1844" name="Google Shape;1844;p72"/>
          <p:cNvSpPr/>
          <p:nvPr/>
        </p:nvSpPr>
        <p:spPr>
          <a:xfrm>
            <a:off x="2558400" y="4805825"/>
            <a:ext cx="4027200" cy="214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000"/>
              <a:t>Figure 7.  List of UK universities students newspapers scraped</a:t>
            </a:r>
            <a:endParaRPr i="1" sz="10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nline Notebook XL by Slidesgo">
  <a:themeElements>
    <a:clrScheme name="Simple Light">
      <a:dk1>
        <a:srgbClr val="1C4587"/>
      </a:dk1>
      <a:lt1>
        <a:srgbClr val="FFFFFF"/>
      </a:lt1>
      <a:dk2>
        <a:srgbClr val="000000"/>
      </a:dk2>
      <a:lt2>
        <a:srgbClr val="F6B0F7"/>
      </a:lt2>
      <a:accent1>
        <a:srgbClr val="CAFFCA"/>
      </a:accent1>
      <a:accent2>
        <a:srgbClr val="FFE599"/>
      </a:accent2>
      <a:accent3>
        <a:srgbClr val="FFF8D3"/>
      </a:accent3>
      <a:accent4>
        <a:srgbClr val="FFBBAA"/>
      </a:accent4>
      <a:accent5>
        <a:srgbClr val="FFFFFF"/>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